
<file path=[Content_Types].xml><?xml version="1.0" encoding="utf-8"?>
<Types xmlns="http://schemas.openxmlformats.org/package/2006/content-types">
  <Default Extension="fntdata" ContentType="application/x-fontdata"/>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3" r:id="rId1"/>
  </p:sldMasterIdLst>
  <p:notesMasterIdLst>
    <p:notesMasterId r:id="rId26"/>
  </p:notesMasterIdLst>
  <p:sldIdLst>
    <p:sldId id="256" r:id="rId2"/>
    <p:sldId id="258" r:id="rId3"/>
    <p:sldId id="259" r:id="rId4"/>
    <p:sldId id="316" r:id="rId5"/>
    <p:sldId id="257" r:id="rId6"/>
    <p:sldId id="289" r:id="rId7"/>
    <p:sldId id="262" r:id="rId8"/>
    <p:sldId id="265" r:id="rId9"/>
    <p:sldId id="320" r:id="rId10"/>
    <p:sldId id="321" r:id="rId11"/>
    <p:sldId id="323" r:id="rId12"/>
    <p:sldId id="324" r:id="rId13"/>
    <p:sldId id="325" r:id="rId14"/>
    <p:sldId id="334" r:id="rId15"/>
    <p:sldId id="327" r:id="rId16"/>
    <p:sldId id="328" r:id="rId17"/>
    <p:sldId id="268" r:id="rId18"/>
    <p:sldId id="330" r:id="rId19"/>
    <p:sldId id="331" r:id="rId20"/>
    <p:sldId id="332" r:id="rId21"/>
    <p:sldId id="333" r:id="rId22"/>
    <p:sldId id="269" r:id="rId23"/>
    <p:sldId id="264" r:id="rId24"/>
    <p:sldId id="274" r:id="rId25"/>
  </p:sldIdLst>
  <p:sldSz cx="9471025" cy="5327650"/>
  <p:notesSz cx="6858000" cy="9144000"/>
  <p:embeddedFontLst>
    <p:embeddedFont>
      <p:font typeface="#9Slide03 SFU Grenoble Medium" panose="020B0604020202020204" charset="0"/>
      <p:regular r:id="rId27"/>
    </p:embeddedFont>
    <p:embeddedFont>
      <p:font typeface="#9Slide05 Fourth" panose="020B0604020202020204" charset="0"/>
      <p:regular r:id="rId28"/>
    </p:embeddedFont>
    <p:embeddedFont>
      <p:font typeface="McLaren" panose="020B0604020202020204" charset="0"/>
      <p:regular r:id="rId29"/>
    </p:embeddedFont>
    <p:embeddedFont>
      <p:font typeface="Quicksand" panose="020B0604020202020204" charset="0"/>
      <p:regular r:id="rId30"/>
      <p:bold r:id="rId31"/>
    </p:embeddedFont>
    <p:embeddedFont>
      <p:font typeface="Roboto Condensed" panose="02000000000000000000" pitchFamily="2" charset="0"/>
      <p:regular r:id="rId32"/>
      <p:bold r:id="rId33"/>
      <p:italic r:id="rId34"/>
      <p:boldItalic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78" userDrawn="1">
          <p15:clr>
            <a:srgbClr val="9AA0A6"/>
          </p15:clr>
        </p15:guide>
        <p15:guide id="2" pos="2983" userDrawn="1">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15B7F01-5DDE-461B-9217-94BE8F805BAB}">
  <a:tblStyle styleId="{F15B7F01-5DDE-461B-9217-94BE8F805BA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4"/>
  </p:normalViewPr>
  <p:slideViewPr>
    <p:cSldViewPr snapToGrid="0">
      <p:cViewPr varScale="1">
        <p:scale>
          <a:sx n="81" d="100"/>
          <a:sy n="81" d="100"/>
        </p:scale>
        <p:origin x="776" y="52"/>
      </p:cViewPr>
      <p:guideLst>
        <p:guide orient="horz" pos="1678"/>
        <p:guide pos="29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font" Target="fonts/font9.fntdata"/><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FC263D-83A8-A847-A1BC-A084D83C0B03}" type="doc">
      <dgm:prSet loTypeId="urn:microsoft.com/office/officeart/2008/layout/VerticalCurvedList" loCatId="" qsTypeId="urn:microsoft.com/office/officeart/2005/8/quickstyle/simple1" qsCatId="simple" csTypeId="urn:microsoft.com/office/officeart/2005/8/colors/colorful2" csCatId="colorful" phldr="1"/>
      <dgm:spPr/>
      <dgm:t>
        <a:bodyPr/>
        <a:lstStyle/>
        <a:p>
          <a:endParaRPr lang="en-US"/>
        </a:p>
      </dgm:t>
    </dgm:pt>
    <dgm:pt modelId="{B48E0075-2F05-A64D-BC08-B0E9A6A35212}">
      <dgm:prSet phldrT="[Text]" custT="1"/>
      <dgm:spPr/>
      <dgm:t>
        <a:bodyPr/>
        <a:lstStyle/>
        <a:p>
          <a:r>
            <a:rPr lang="vi-VN" sz="2000" b="1" dirty="0">
              <a:latin typeface="Times New Roman" panose="02020603050405020304" pitchFamily="18" charset="0"/>
              <a:cs typeface="Times New Roman" panose="02020603050405020304" pitchFamily="18" charset="0"/>
            </a:rPr>
            <a:t>Thơm (thị thơm): có mùi hương dễ chịu</a:t>
          </a:r>
          <a:endParaRPr lang="en-US" sz="2000" b="1" dirty="0">
            <a:latin typeface="Times New Roman" panose="02020603050405020304" pitchFamily="18" charset="0"/>
            <a:cs typeface="Times New Roman" panose="02020603050405020304" pitchFamily="18" charset="0"/>
          </a:endParaRPr>
        </a:p>
      </dgm:t>
    </dgm:pt>
    <dgm:pt modelId="{98029159-0350-1E4E-8531-E40AAC4CEE6F}" type="parTrans" cxnId="{458270A1-8A4D-BC44-AAB1-83FDCBE91497}">
      <dgm:prSet/>
      <dgm:spPr/>
      <dgm:t>
        <a:bodyPr/>
        <a:lstStyle/>
        <a:p>
          <a:endParaRPr lang="en-US" sz="2000">
            <a:latin typeface="Times New Roman" panose="02020603050405020304" pitchFamily="18" charset="0"/>
            <a:cs typeface="Times New Roman" panose="02020603050405020304" pitchFamily="18" charset="0"/>
          </a:endParaRPr>
        </a:p>
      </dgm:t>
    </dgm:pt>
    <dgm:pt modelId="{DD7BAEB5-105D-734F-9A2E-97E8A57A293E}" type="sibTrans" cxnId="{458270A1-8A4D-BC44-AAB1-83FDCBE91497}">
      <dgm:prSet/>
      <dgm:spPr/>
      <dgm:t>
        <a:bodyPr/>
        <a:lstStyle/>
        <a:p>
          <a:endParaRPr lang="en-US" sz="2000">
            <a:latin typeface="Times New Roman" panose="02020603050405020304" pitchFamily="18" charset="0"/>
            <a:cs typeface="Times New Roman" panose="02020603050405020304" pitchFamily="18" charset="0"/>
          </a:endParaRPr>
        </a:p>
      </dgm:t>
    </dgm:pt>
    <dgm:pt modelId="{2F9104FD-C962-1E47-80BF-CFDDB13B6C92}">
      <dgm:prSet phldrT="[Text]" custT="1"/>
      <dgm:spPr/>
      <dgm:t>
        <a:bodyPr/>
        <a:lstStyle/>
        <a:p>
          <a:r>
            <a:rPr lang="vi-VN" sz="2000" b="1" dirty="0">
              <a:latin typeface="Times New Roman" panose="02020603050405020304" pitchFamily="18" charset="0"/>
              <a:cs typeface="Times New Roman" panose="02020603050405020304" pitchFamily="18" charset="0"/>
            </a:rPr>
            <a:t>Thơm (người thơm): phẩm chất tốt đẹp, thơm thảo, được mọi người yêu mến, ca ngợi</a:t>
          </a:r>
          <a:endParaRPr lang="en-US" sz="2000" b="1" dirty="0">
            <a:latin typeface="Times New Roman" panose="02020603050405020304" pitchFamily="18" charset="0"/>
            <a:cs typeface="Times New Roman" panose="02020603050405020304" pitchFamily="18" charset="0"/>
          </a:endParaRPr>
        </a:p>
      </dgm:t>
    </dgm:pt>
    <dgm:pt modelId="{7AF1859A-949C-684A-8AB0-013DD8BB3B1A}" type="parTrans" cxnId="{D68801D2-F8B9-1E45-969B-D6B820DCF27A}">
      <dgm:prSet/>
      <dgm:spPr/>
      <dgm:t>
        <a:bodyPr/>
        <a:lstStyle/>
        <a:p>
          <a:endParaRPr lang="en-US" sz="2000">
            <a:latin typeface="Times New Roman" panose="02020603050405020304" pitchFamily="18" charset="0"/>
            <a:cs typeface="Times New Roman" panose="02020603050405020304" pitchFamily="18" charset="0"/>
          </a:endParaRPr>
        </a:p>
      </dgm:t>
    </dgm:pt>
    <dgm:pt modelId="{0907CF86-7DD8-F34F-9F29-CE2DBC227B7B}" type="sibTrans" cxnId="{D68801D2-F8B9-1E45-969B-D6B820DCF27A}">
      <dgm:prSet/>
      <dgm:spPr/>
      <dgm:t>
        <a:bodyPr/>
        <a:lstStyle/>
        <a:p>
          <a:endParaRPr lang="en-US" sz="2000">
            <a:latin typeface="Times New Roman" panose="02020603050405020304" pitchFamily="18" charset="0"/>
            <a:cs typeface="Times New Roman" panose="02020603050405020304" pitchFamily="18" charset="0"/>
          </a:endParaRPr>
        </a:p>
      </dgm:t>
    </dgm:pt>
    <dgm:pt modelId="{C3E4B942-A4A7-0945-9C25-A5C89317A87B}">
      <dgm:prSet phldrT="[Text]" custT="1"/>
      <dgm:spPr/>
      <dgm:t>
        <a:bodyPr/>
        <a:lstStyle/>
        <a:p>
          <a:r>
            <a:rPr lang="vi-VN" sz="2000" b="1" dirty="0">
              <a:latin typeface="Times New Roman" panose="02020603050405020304" pitchFamily="18" charset="0"/>
              <a:cs typeface="Times New Roman" panose="02020603050405020304" pitchFamily="18" charset="0"/>
              <a:sym typeface="Wingdings" panose="05000000000000000000" pitchFamily="2" charset="2"/>
            </a:rPr>
            <a:t> Trong những ngữ cảnh khác nhau, từ ngữ sẽ mang những nét nghĩa khác nhau</a:t>
          </a:r>
          <a:endParaRPr lang="en-US" sz="2000" b="1" dirty="0">
            <a:latin typeface="Times New Roman" panose="02020603050405020304" pitchFamily="18" charset="0"/>
            <a:cs typeface="Times New Roman" panose="02020603050405020304" pitchFamily="18" charset="0"/>
          </a:endParaRPr>
        </a:p>
      </dgm:t>
    </dgm:pt>
    <dgm:pt modelId="{2811B561-6CFB-2C42-8DBA-AE303322B836}" type="parTrans" cxnId="{559FB8DE-4A84-BC4F-801F-127346132ED3}">
      <dgm:prSet/>
      <dgm:spPr/>
      <dgm:t>
        <a:bodyPr/>
        <a:lstStyle/>
        <a:p>
          <a:endParaRPr lang="en-US" sz="2000">
            <a:latin typeface="Times New Roman" panose="02020603050405020304" pitchFamily="18" charset="0"/>
            <a:cs typeface="Times New Roman" panose="02020603050405020304" pitchFamily="18" charset="0"/>
          </a:endParaRPr>
        </a:p>
      </dgm:t>
    </dgm:pt>
    <dgm:pt modelId="{6D187A72-4861-2D47-9B78-9712BC1AAAC5}" type="sibTrans" cxnId="{559FB8DE-4A84-BC4F-801F-127346132ED3}">
      <dgm:prSet/>
      <dgm:spPr/>
      <dgm:t>
        <a:bodyPr/>
        <a:lstStyle/>
        <a:p>
          <a:endParaRPr lang="en-US" sz="2000">
            <a:latin typeface="Times New Roman" panose="02020603050405020304" pitchFamily="18" charset="0"/>
            <a:cs typeface="Times New Roman" panose="02020603050405020304" pitchFamily="18" charset="0"/>
          </a:endParaRPr>
        </a:p>
      </dgm:t>
    </dgm:pt>
    <dgm:pt modelId="{FAC011D8-AA40-9540-B185-E3929A77BC5D}" type="pres">
      <dgm:prSet presAssocID="{0BFC263D-83A8-A847-A1BC-A084D83C0B03}" presName="Name0" presStyleCnt="0">
        <dgm:presLayoutVars>
          <dgm:chMax val="7"/>
          <dgm:chPref val="7"/>
          <dgm:dir/>
        </dgm:presLayoutVars>
      </dgm:prSet>
      <dgm:spPr/>
    </dgm:pt>
    <dgm:pt modelId="{ECCC5356-CE04-8140-8F92-81E964310044}" type="pres">
      <dgm:prSet presAssocID="{0BFC263D-83A8-A847-A1BC-A084D83C0B03}" presName="Name1" presStyleCnt="0"/>
      <dgm:spPr/>
    </dgm:pt>
    <dgm:pt modelId="{C69EFD27-9E0C-B344-B35B-89E6E24FEAAB}" type="pres">
      <dgm:prSet presAssocID="{0BFC263D-83A8-A847-A1BC-A084D83C0B03}" presName="cycle" presStyleCnt="0"/>
      <dgm:spPr/>
    </dgm:pt>
    <dgm:pt modelId="{62913E01-E520-3247-8D7C-673BC858C7B8}" type="pres">
      <dgm:prSet presAssocID="{0BFC263D-83A8-A847-A1BC-A084D83C0B03}" presName="srcNode" presStyleLbl="node1" presStyleIdx="0" presStyleCnt="3"/>
      <dgm:spPr/>
    </dgm:pt>
    <dgm:pt modelId="{C7C14469-2F34-F149-BA89-87AAF4FC816A}" type="pres">
      <dgm:prSet presAssocID="{0BFC263D-83A8-A847-A1BC-A084D83C0B03}" presName="conn" presStyleLbl="parChTrans1D2" presStyleIdx="0" presStyleCnt="1"/>
      <dgm:spPr/>
    </dgm:pt>
    <dgm:pt modelId="{F3525058-CFDA-DE4E-90E5-259EAFE48E22}" type="pres">
      <dgm:prSet presAssocID="{0BFC263D-83A8-A847-A1BC-A084D83C0B03}" presName="extraNode" presStyleLbl="node1" presStyleIdx="0" presStyleCnt="3"/>
      <dgm:spPr/>
    </dgm:pt>
    <dgm:pt modelId="{75E002E3-F966-404A-901B-0E43B5811653}" type="pres">
      <dgm:prSet presAssocID="{0BFC263D-83A8-A847-A1BC-A084D83C0B03}" presName="dstNode" presStyleLbl="node1" presStyleIdx="0" presStyleCnt="3"/>
      <dgm:spPr/>
    </dgm:pt>
    <dgm:pt modelId="{E1D06871-27E0-A243-9346-7CDE4764036F}" type="pres">
      <dgm:prSet presAssocID="{B48E0075-2F05-A64D-BC08-B0E9A6A35212}" presName="text_1" presStyleLbl="node1" presStyleIdx="0" presStyleCnt="3">
        <dgm:presLayoutVars>
          <dgm:bulletEnabled val="1"/>
        </dgm:presLayoutVars>
      </dgm:prSet>
      <dgm:spPr/>
    </dgm:pt>
    <dgm:pt modelId="{E7E470DA-D179-0E4E-BB64-B8B4C5714AA9}" type="pres">
      <dgm:prSet presAssocID="{B48E0075-2F05-A64D-BC08-B0E9A6A35212}" presName="accent_1" presStyleCnt="0"/>
      <dgm:spPr/>
    </dgm:pt>
    <dgm:pt modelId="{FDE396EE-CCDF-EA4F-84A0-44239E747D5F}" type="pres">
      <dgm:prSet presAssocID="{B48E0075-2F05-A64D-BC08-B0E9A6A35212}" presName="accentRepeatNode" presStyleLbl="solidFgAcc1" presStyleIdx="0" presStyleCnt="3" custScaleX="64532" custScaleY="69041"/>
      <dgm:spPr/>
    </dgm:pt>
    <dgm:pt modelId="{0D2758C8-4B4E-1642-B6E5-4C6D6B91AD04}" type="pres">
      <dgm:prSet presAssocID="{2F9104FD-C962-1E47-80BF-CFDDB13B6C92}" presName="text_2" presStyleLbl="node1" presStyleIdx="1" presStyleCnt="3">
        <dgm:presLayoutVars>
          <dgm:bulletEnabled val="1"/>
        </dgm:presLayoutVars>
      </dgm:prSet>
      <dgm:spPr/>
    </dgm:pt>
    <dgm:pt modelId="{70C24DED-E8AB-554A-993D-05F07C208665}" type="pres">
      <dgm:prSet presAssocID="{2F9104FD-C962-1E47-80BF-CFDDB13B6C92}" presName="accent_2" presStyleCnt="0"/>
      <dgm:spPr/>
    </dgm:pt>
    <dgm:pt modelId="{527EEE3E-3984-854C-ACC2-95F47B216CD0}" type="pres">
      <dgm:prSet presAssocID="{2F9104FD-C962-1E47-80BF-CFDDB13B6C92}" presName="accentRepeatNode" presStyleLbl="solidFgAcc1" presStyleIdx="1" presStyleCnt="3" custScaleX="64532" custScaleY="69041"/>
      <dgm:spPr/>
    </dgm:pt>
    <dgm:pt modelId="{A800093F-9F1D-B14C-8064-F9DD3F4C95AC}" type="pres">
      <dgm:prSet presAssocID="{C3E4B942-A4A7-0945-9C25-A5C89317A87B}" presName="text_3" presStyleLbl="node1" presStyleIdx="2" presStyleCnt="3">
        <dgm:presLayoutVars>
          <dgm:bulletEnabled val="1"/>
        </dgm:presLayoutVars>
      </dgm:prSet>
      <dgm:spPr/>
    </dgm:pt>
    <dgm:pt modelId="{CACB5DF5-BA96-684B-BF72-78736F06A675}" type="pres">
      <dgm:prSet presAssocID="{C3E4B942-A4A7-0945-9C25-A5C89317A87B}" presName="accent_3" presStyleCnt="0"/>
      <dgm:spPr/>
    </dgm:pt>
    <dgm:pt modelId="{8879718A-AA87-3249-AB01-BF8A08FE7EE2}" type="pres">
      <dgm:prSet presAssocID="{C3E4B942-A4A7-0945-9C25-A5C89317A87B}" presName="accentRepeatNode" presStyleLbl="solidFgAcc1" presStyleIdx="2" presStyleCnt="3" custScaleX="64532" custScaleY="69041"/>
      <dgm:spPr/>
    </dgm:pt>
  </dgm:ptLst>
  <dgm:cxnLst>
    <dgm:cxn modelId="{E718A242-A975-244E-AFD5-E6320B3656D4}" type="presOf" srcId="{0BFC263D-83A8-A847-A1BC-A084D83C0B03}" destId="{FAC011D8-AA40-9540-B185-E3929A77BC5D}" srcOrd="0" destOrd="0" presId="urn:microsoft.com/office/officeart/2008/layout/VerticalCurvedList"/>
    <dgm:cxn modelId="{A26FAE6D-066B-E446-9B9A-B036BB82E12C}" type="presOf" srcId="{C3E4B942-A4A7-0945-9C25-A5C89317A87B}" destId="{A800093F-9F1D-B14C-8064-F9DD3F4C95AC}" srcOrd="0" destOrd="0" presId="urn:microsoft.com/office/officeart/2008/layout/VerticalCurvedList"/>
    <dgm:cxn modelId="{458270A1-8A4D-BC44-AAB1-83FDCBE91497}" srcId="{0BFC263D-83A8-A847-A1BC-A084D83C0B03}" destId="{B48E0075-2F05-A64D-BC08-B0E9A6A35212}" srcOrd="0" destOrd="0" parTransId="{98029159-0350-1E4E-8531-E40AAC4CEE6F}" sibTransId="{DD7BAEB5-105D-734F-9A2E-97E8A57A293E}"/>
    <dgm:cxn modelId="{F7B298B5-F9FF-CD43-BB1B-B2951928E486}" type="presOf" srcId="{2F9104FD-C962-1E47-80BF-CFDDB13B6C92}" destId="{0D2758C8-4B4E-1642-B6E5-4C6D6B91AD04}" srcOrd="0" destOrd="0" presId="urn:microsoft.com/office/officeart/2008/layout/VerticalCurvedList"/>
    <dgm:cxn modelId="{0E9D08CD-D88F-AC4D-8CB5-5688169A17E1}" type="presOf" srcId="{B48E0075-2F05-A64D-BC08-B0E9A6A35212}" destId="{E1D06871-27E0-A243-9346-7CDE4764036F}" srcOrd="0" destOrd="0" presId="urn:microsoft.com/office/officeart/2008/layout/VerticalCurvedList"/>
    <dgm:cxn modelId="{D15CFCCD-A49A-C948-93A7-6D8A5347D1CD}" type="presOf" srcId="{DD7BAEB5-105D-734F-9A2E-97E8A57A293E}" destId="{C7C14469-2F34-F149-BA89-87AAF4FC816A}" srcOrd="0" destOrd="0" presId="urn:microsoft.com/office/officeart/2008/layout/VerticalCurvedList"/>
    <dgm:cxn modelId="{D68801D2-F8B9-1E45-969B-D6B820DCF27A}" srcId="{0BFC263D-83A8-A847-A1BC-A084D83C0B03}" destId="{2F9104FD-C962-1E47-80BF-CFDDB13B6C92}" srcOrd="1" destOrd="0" parTransId="{7AF1859A-949C-684A-8AB0-013DD8BB3B1A}" sibTransId="{0907CF86-7DD8-F34F-9F29-CE2DBC227B7B}"/>
    <dgm:cxn modelId="{559FB8DE-4A84-BC4F-801F-127346132ED3}" srcId="{0BFC263D-83A8-A847-A1BC-A084D83C0B03}" destId="{C3E4B942-A4A7-0945-9C25-A5C89317A87B}" srcOrd="2" destOrd="0" parTransId="{2811B561-6CFB-2C42-8DBA-AE303322B836}" sibTransId="{6D187A72-4861-2D47-9B78-9712BC1AAAC5}"/>
    <dgm:cxn modelId="{93880804-0D76-BD4B-B3A5-3E85F4263C16}" type="presParOf" srcId="{FAC011D8-AA40-9540-B185-E3929A77BC5D}" destId="{ECCC5356-CE04-8140-8F92-81E964310044}" srcOrd="0" destOrd="0" presId="urn:microsoft.com/office/officeart/2008/layout/VerticalCurvedList"/>
    <dgm:cxn modelId="{1569B310-0A95-9447-8247-C10D110D6460}" type="presParOf" srcId="{ECCC5356-CE04-8140-8F92-81E964310044}" destId="{C69EFD27-9E0C-B344-B35B-89E6E24FEAAB}" srcOrd="0" destOrd="0" presId="urn:microsoft.com/office/officeart/2008/layout/VerticalCurvedList"/>
    <dgm:cxn modelId="{60229185-4B47-464A-8550-67799F4175B3}" type="presParOf" srcId="{C69EFD27-9E0C-B344-B35B-89E6E24FEAAB}" destId="{62913E01-E520-3247-8D7C-673BC858C7B8}" srcOrd="0" destOrd="0" presId="urn:microsoft.com/office/officeart/2008/layout/VerticalCurvedList"/>
    <dgm:cxn modelId="{7B15CC19-3DA7-2E46-9478-45FAD7D5CA90}" type="presParOf" srcId="{C69EFD27-9E0C-B344-B35B-89E6E24FEAAB}" destId="{C7C14469-2F34-F149-BA89-87AAF4FC816A}" srcOrd="1" destOrd="0" presId="urn:microsoft.com/office/officeart/2008/layout/VerticalCurvedList"/>
    <dgm:cxn modelId="{8EED29C8-E1B1-D84E-9436-05C940665709}" type="presParOf" srcId="{C69EFD27-9E0C-B344-B35B-89E6E24FEAAB}" destId="{F3525058-CFDA-DE4E-90E5-259EAFE48E22}" srcOrd="2" destOrd="0" presId="urn:microsoft.com/office/officeart/2008/layout/VerticalCurvedList"/>
    <dgm:cxn modelId="{F1AA1C5F-0C74-DD47-8867-24D18215CF70}" type="presParOf" srcId="{C69EFD27-9E0C-B344-B35B-89E6E24FEAAB}" destId="{75E002E3-F966-404A-901B-0E43B5811653}" srcOrd="3" destOrd="0" presId="urn:microsoft.com/office/officeart/2008/layout/VerticalCurvedList"/>
    <dgm:cxn modelId="{C86ADFC2-DD09-0D4A-85D3-CB366B203C15}" type="presParOf" srcId="{ECCC5356-CE04-8140-8F92-81E964310044}" destId="{E1D06871-27E0-A243-9346-7CDE4764036F}" srcOrd="1" destOrd="0" presId="urn:microsoft.com/office/officeart/2008/layout/VerticalCurvedList"/>
    <dgm:cxn modelId="{B979552B-FFBC-3B46-AC3E-D9CF2BB08F3F}" type="presParOf" srcId="{ECCC5356-CE04-8140-8F92-81E964310044}" destId="{E7E470DA-D179-0E4E-BB64-B8B4C5714AA9}" srcOrd="2" destOrd="0" presId="urn:microsoft.com/office/officeart/2008/layout/VerticalCurvedList"/>
    <dgm:cxn modelId="{E29FD513-3E20-B944-901C-517DDC14DA7B}" type="presParOf" srcId="{E7E470DA-D179-0E4E-BB64-B8B4C5714AA9}" destId="{FDE396EE-CCDF-EA4F-84A0-44239E747D5F}" srcOrd="0" destOrd="0" presId="urn:microsoft.com/office/officeart/2008/layout/VerticalCurvedList"/>
    <dgm:cxn modelId="{4755817C-1B08-6B41-B661-8E673BFCAD57}" type="presParOf" srcId="{ECCC5356-CE04-8140-8F92-81E964310044}" destId="{0D2758C8-4B4E-1642-B6E5-4C6D6B91AD04}" srcOrd="3" destOrd="0" presId="urn:microsoft.com/office/officeart/2008/layout/VerticalCurvedList"/>
    <dgm:cxn modelId="{04438894-68DE-B54B-9732-966765193F4A}" type="presParOf" srcId="{ECCC5356-CE04-8140-8F92-81E964310044}" destId="{70C24DED-E8AB-554A-993D-05F07C208665}" srcOrd="4" destOrd="0" presId="urn:microsoft.com/office/officeart/2008/layout/VerticalCurvedList"/>
    <dgm:cxn modelId="{4F46EFE5-FB39-6449-A337-A47491159178}" type="presParOf" srcId="{70C24DED-E8AB-554A-993D-05F07C208665}" destId="{527EEE3E-3984-854C-ACC2-95F47B216CD0}" srcOrd="0" destOrd="0" presId="urn:microsoft.com/office/officeart/2008/layout/VerticalCurvedList"/>
    <dgm:cxn modelId="{15D3B9EE-C221-5C47-B751-65101556D776}" type="presParOf" srcId="{ECCC5356-CE04-8140-8F92-81E964310044}" destId="{A800093F-9F1D-B14C-8064-F9DD3F4C95AC}" srcOrd="5" destOrd="0" presId="urn:microsoft.com/office/officeart/2008/layout/VerticalCurvedList"/>
    <dgm:cxn modelId="{1D9BEC9D-D103-7246-B8CD-176ADB6458E8}" type="presParOf" srcId="{ECCC5356-CE04-8140-8F92-81E964310044}" destId="{CACB5DF5-BA96-684B-BF72-78736F06A675}" srcOrd="6" destOrd="0" presId="urn:microsoft.com/office/officeart/2008/layout/VerticalCurvedList"/>
    <dgm:cxn modelId="{04F592A3-D8BB-CC4B-B359-00DD3664EDFA}" type="presParOf" srcId="{CACB5DF5-BA96-684B-BF72-78736F06A675}" destId="{8879718A-AA87-3249-AB01-BF8A08FE7EE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14469-2F34-F149-BA89-87AAF4FC816A}">
      <dsp:nvSpPr>
        <dsp:cNvPr id="0" name=""/>
        <dsp:cNvSpPr/>
      </dsp:nvSpPr>
      <dsp:spPr>
        <a:xfrm>
          <a:off x="-6024005" y="-921755"/>
          <a:ext cx="7171160" cy="7171160"/>
        </a:xfrm>
        <a:prstGeom prst="blockArc">
          <a:avLst>
            <a:gd name="adj1" fmla="val 18900000"/>
            <a:gd name="adj2" fmla="val 2700000"/>
            <a:gd name="adj3" fmla="val 301"/>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D06871-27E0-A243-9346-7CDE4764036F}">
      <dsp:nvSpPr>
        <dsp:cNvPr id="0" name=""/>
        <dsp:cNvSpPr/>
      </dsp:nvSpPr>
      <dsp:spPr>
        <a:xfrm>
          <a:off x="737854" y="532764"/>
          <a:ext cx="4887895" cy="106552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5764" tIns="50800" rIns="50800" bIns="50800" numCol="1" spcCol="1270" anchor="ctr" anchorCtr="0">
          <a:noAutofit/>
        </a:bodyPr>
        <a:lstStyle/>
        <a:p>
          <a:pPr marL="0" lvl="0" indent="0" algn="l" defTabSz="889000">
            <a:lnSpc>
              <a:spcPct val="90000"/>
            </a:lnSpc>
            <a:spcBef>
              <a:spcPct val="0"/>
            </a:spcBef>
            <a:spcAft>
              <a:spcPct val="35000"/>
            </a:spcAft>
            <a:buNone/>
          </a:pPr>
          <a:r>
            <a:rPr lang="vi-VN" sz="2000" b="1" kern="1200" dirty="0">
              <a:latin typeface="Times New Roman" panose="02020603050405020304" pitchFamily="18" charset="0"/>
              <a:cs typeface="Times New Roman" panose="02020603050405020304" pitchFamily="18" charset="0"/>
            </a:rPr>
            <a:t>Thơm (thị thơm): có mùi hương dễ chịu</a:t>
          </a:r>
          <a:endParaRPr lang="en-US" sz="2000" b="1" kern="1200" dirty="0">
            <a:latin typeface="Times New Roman" panose="02020603050405020304" pitchFamily="18" charset="0"/>
            <a:cs typeface="Times New Roman" panose="02020603050405020304" pitchFamily="18" charset="0"/>
          </a:endParaRPr>
        </a:p>
      </dsp:txBody>
      <dsp:txXfrm>
        <a:off x="737854" y="532764"/>
        <a:ext cx="4887895" cy="1065529"/>
      </dsp:txXfrm>
    </dsp:sp>
    <dsp:sp modelId="{FDE396EE-CCDF-EA4F-84A0-44239E747D5F}">
      <dsp:nvSpPr>
        <dsp:cNvPr id="0" name=""/>
        <dsp:cNvSpPr/>
      </dsp:nvSpPr>
      <dsp:spPr>
        <a:xfrm>
          <a:off x="308099" y="605747"/>
          <a:ext cx="859509" cy="919565"/>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2758C8-4B4E-1642-B6E5-4C6D6B91AD04}">
      <dsp:nvSpPr>
        <dsp:cNvPr id="0" name=""/>
        <dsp:cNvSpPr/>
      </dsp:nvSpPr>
      <dsp:spPr>
        <a:xfrm>
          <a:off x="1125174" y="2131059"/>
          <a:ext cx="4500575" cy="1065529"/>
        </a:xfrm>
        <a:prstGeom prst="rect">
          <a:avLst/>
        </a:prstGeom>
        <a:solidFill>
          <a:schemeClr val="accent2">
            <a:hueOff val="-6914040"/>
            <a:satOff val="7187"/>
            <a:lumOff val="7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5764" tIns="50800" rIns="50800" bIns="50800" numCol="1" spcCol="1270" anchor="ctr" anchorCtr="0">
          <a:noAutofit/>
        </a:bodyPr>
        <a:lstStyle/>
        <a:p>
          <a:pPr marL="0" lvl="0" indent="0" algn="l" defTabSz="889000">
            <a:lnSpc>
              <a:spcPct val="90000"/>
            </a:lnSpc>
            <a:spcBef>
              <a:spcPct val="0"/>
            </a:spcBef>
            <a:spcAft>
              <a:spcPct val="35000"/>
            </a:spcAft>
            <a:buNone/>
          </a:pPr>
          <a:r>
            <a:rPr lang="vi-VN" sz="2000" b="1" kern="1200" dirty="0">
              <a:latin typeface="Times New Roman" panose="02020603050405020304" pitchFamily="18" charset="0"/>
              <a:cs typeface="Times New Roman" panose="02020603050405020304" pitchFamily="18" charset="0"/>
            </a:rPr>
            <a:t>Thơm (người thơm): phẩm chất tốt đẹp, thơm thảo, được mọi người yêu mến, ca ngợi</a:t>
          </a:r>
          <a:endParaRPr lang="en-US" sz="2000" b="1" kern="1200" dirty="0">
            <a:latin typeface="Times New Roman" panose="02020603050405020304" pitchFamily="18" charset="0"/>
            <a:cs typeface="Times New Roman" panose="02020603050405020304" pitchFamily="18" charset="0"/>
          </a:endParaRPr>
        </a:p>
      </dsp:txBody>
      <dsp:txXfrm>
        <a:off x="1125174" y="2131059"/>
        <a:ext cx="4500575" cy="1065529"/>
      </dsp:txXfrm>
    </dsp:sp>
    <dsp:sp modelId="{527EEE3E-3984-854C-ACC2-95F47B216CD0}">
      <dsp:nvSpPr>
        <dsp:cNvPr id="0" name=""/>
        <dsp:cNvSpPr/>
      </dsp:nvSpPr>
      <dsp:spPr>
        <a:xfrm>
          <a:off x="695419" y="2204041"/>
          <a:ext cx="859509" cy="919565"/>
        </a:xfrm>
        <a:prstGeom prst="ellipse">
          <a:avLst/>
        </a:prstGeom>
        <a:solidFill>
          <a:schemeClr val="lt1">
            <a:hueOff val="0"/>
            <a:satOff val="0"/>
            <a:lumOff val="0"/>
            <a:alphaOff val="0"/>
          </a:schemeClr>
        </a:solidFill>
        <a:ln w="25400" cap="flat" cmpd="sng" algn="ctr">
          <a:solidFill>
            <a:schemeClr val="accent2">
              <a:hueOff val="-6914040"/>
              <a:satOff val="7187"/>
              <a:lumOff val="7353"/>
              <a:alphaOff val="0"/>
            </a:schemeClr>
          </a:solidFill>
          <a:prstDash val="solid"/>
        </a:ln>
        <a:effectLst/>
      </dsp:spPr>
      <dsp:style>
        <a:lnRef idx="2">
          <a:scrgbClr r="0" g="0" b="0"/>
        </a:lnRef>
        <a:fillRef idx="1">
          <a:scrgbClr r="0" g="0" b="0"/>
        </a:fillRef>
        <a:effectRef idx="0">
          <a:scrgbClr r="0" g="0" b="0"/>
        </a:effectRef>
        <a:fontRef idx="minor"/>
      </dsp:style>
    </dsp:sp>
    <dsp:sp modelId="{A800093F-9F1D-B14C-8064-F9DD3F4C95AC}">
      <dsp:nvSpPr>
        <dsp:cNvPr id="0" name=""/>
        <dsp:cNvSpPr/>
      </dsp:nvSpPr>
      <dsp:spPr>
        <a:xfrm>
          <a:off x="737854" y="3729354"/>
          <a:ext cx="4887895" cy="1065529"/>
        </a:xfrm>
        <a:prstGeom prst="rect">
          <a:avLst/>
        </a:prstGeom>
        <a:solidFill>
          <a:schemeClr val="accent2">
            <a:hueOff val="-13828080"/>
            <a:satOff val="14374"/>
            <a:lumOff val="147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5764" tIns="50800" rIns="50800" bIns="50800" numCol="1" spcCol="1270" anchor="ctr" anchorCtr="0">
          <a:noAutofit/>
        </a:bodyPr>
        <a:lstStyle/>
        <a:p>
          <a:pPr marL="0" lvl="0" indent="0" algn="l" defTabSz="889000">
            <a:lnSpc>
              <a:spcPct val="90000"/>
            </a:lnSpc>
            <a:spcBef>
              <a:spcPct val="0"/>
            </a:spcBef>
            <a:spcAft>
              <a:spcPct val="35000"/>
            </a:spcAft>
            <a:buNone/>
          </a:pPr>
          <a:r>
            <a:rPr lang="vi-VN" sz="2000" b="1" kern="1200" dirty="0">
              <a:latin typeface="Times New Roman" panose="02020603050405020304" pitchFamily="18" charset="0"/>
              <a:cs typeface="Times New Roman" panose="02020603050405020304" pitchFamily="18" charset="0"/>
              <a:sym typeface="Wingdings" panose="05000000000000000000" pitchFamily="2" charset="2"/>
            </a:rPr>
            <a:t> Trong những ngữ cảnh khác nhau, từ ngữ sẽ mang những nét nghĩa khác nhau</a:t>
          </a:r>
          <a:endParaRPr lang="en-US" sz="2000" b="1" kern="1200" dirty="0">
            <a:latin typeface="Times New Roman" panose="02020603050405020304" pitchFamily="18" charset="0"/>
            <a:cs typeface="Times New Roman" panose="02020603050405020304" pitchFamily="18" charset="0"/>
          </a:endParaRPr>
        </a:p>
      </dsp:txBody>
      <dsp:txXfrm>
        <a:off x="737854" y="3729354"/>
        <a:ext cx="4887895" cy="1065529"/>
      </dsp:txXfrm>
    </dsp:sp>
    <dsp:sp modelId="{8879718A-AA87-3249-AB01-BF8A08FE7EE2}">
      <dsp:nvSpPr>
        <dsp:cNvPr id="0" name=""/>
        <dsp:cNvSpPr/>
      </dsp:nvSpPr>
      <dsp:spPr>
        <a:xfrm>
          <a:off x="308099" y="3802336"/>
          <a:ext cx="859509" cy="919565"/>
        </a:xfrm>
        <a:prstGeom prst="ellipse">
          <a:avLst/>
        </a:prstGeom>
        <a:solidFill>
          <a:schemeClr val="lt1">
            <a:hueOff val="0"/>
            <a:satOff val="0"/>
            <a:lumOff val="0"/>
            <a:alphaOff val="0"/>
          </a:schemeClr>
        </a:solidFill>
        <a:ln w="25400" cap="flat" cmpd="sng" algn="ctr">
          <a:solidFill>
            <a:schemeClr val="accent2">
              <a:hueOff val="-13828080"/>
              <a:satOff val="14374"/>
              <a:lumOff val="1470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23016718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p: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2" name="Google Shape;41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9"/>
        <p:cNvGrpSpPr/>
        <p:nvPr/>
      </p:nvGrpSpPr>
      <p:grpSpPr>
        <a:xfrm>
          <a:off x="0" y="0"/>
          <a:ext cx="0" cy="0"/>
          <a:chOff x="0" y="0"/>
          <a:chExt cx="0" cy="0"/>
        </a:xfrm>
      </p:grpSpPr>
      <p:sp>
        <p:nvSpPr>
          <p:cNvPr id="1360" name="Google Shape;1360;gb67b5e3c03_0_220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1" name="Google Shape;1361;gb67b5e3c03_0_22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9278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1"/>
        <p:cNvGrpSpPr/>
        <p:nvPr/>
      </p:nvGrpSpPr>
      <p:grpSpPr>
        <a:xfrm>
          <a:off x="0" y="0"/>
          <a:ext cx="0" cy="0"/>
          <a:chOff x="0" y="0"/>
          <a:chExt cx="0" cy="0"/>
        </a:xfrm>
      </p:grpSpPr>
      <p:sp>
        <p:nvSpPr>
          <p:cNvPr id="842" name="Google Shape;842;gb67b5e3c03_0_214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3" name="Google Shape;843;gb67b5e3c03_0_2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12744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4"/>
        <p:cNvGrpSpPr/>
        <p:nvPr/>
      </p:nvGrpSpPr>
      <p:grpSpPr>
        <a:xfrm>
          <a:off x="0" y="0"/>
          <a:ext cx="0" cy="0"/>
          <a:chOff x="0" y="0"/>
          <a:chExt cx="0" cy="0"/>
        </a:xfrm>
      </p:grpSpPr>
      <p:sp>
        <p:nvSpPr>
          <p:cNvPr id="1205" name="Google Shape;1205;gb67b5e3c03_0_2188: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6" name="Google Shape;1206;gb67b5e3c03_0_2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72703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9"/>
        <p:cNvGrpSpPr/>
        <p:nvPr/>
      </p:nvGrpSpPr>
      <p:grpSpPr>
        <a:xfrm>
          <a:off x="0" y="0"/>
          <a:ext cx="0" cy="0"/>
          <a:chOff x="0" y="0"/>
          <a:chExt cx="0" cy="0"/>
        </a:xfrm>
      </p:grpSpPr>
      <p:sp>
        <p:nvSpPr>
          <p:cNvPr id="1360" name="Google Shape;1360;gb67b5e3c03_0_220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1" name="Google Shape;1361;gb67b5e3c03_0_22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12832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4"/>
        <p:cNvGrpSpPr/>
        <p:nvPr/>
      </p:nvGrpSpPr>
      <p:grpSpPr>
        <a:xfrm>
          <a:off x="0" y="0"/>
          <a:ext cx="0" cy="0"/>
          <a:chOff x="0" y="0"/>
          <a:chExt cx="0" cy="0"/>
        </a:xfrm>
      </p:grpSpPr>
      <p:sp>
        <p:nvSpPr>
          <p:cNvPr id="875" name="Google Shape;875;gb67b5e3c03_0_215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6" name="Google Shape;876;gb67b5e3c03_0_2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10945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4"/>
        <p:cNvGrpSpPr/>
        <p:nvPr/>
      </p:nvGrpSpPr>
      <p:grpSpPr>
        <a:xfrm>
          <a:off x="0" y="0"/>
          <a:ext cx="0" cy="0"/>
          <a:chOff x="0" y="0"/>
          <a:chExt cx="0" cy="0"/>
        </a:xfrm>
      </p:grpSpPr>
      <p:sp>
        <p:nvSpPr>
          <p:cNvPr id="1205" name="Google Shape;1205;gb67b5e3c03_0_2188: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6" name="Google Shape;1206;gb67b5e3c03_0_2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80488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9"/>
        <p:cNvGrpSpPr/>
        <p:nvPr/>
      </p:nvGrpSpPr>
      <p:grpSpPr>
        <a:xfrm>
          <a:off x="0" y="0"/>
          <a:ext cx="0" cy="0"/>
          <a:chOff x="0" y="0"/>
          <a:chExt cx="0" cy="0"/>
        </a:xfrm>
      </p:grpSpPr>
      <p:sp>
        <p:nvSpPr>
          <p:cNvPr id="1360" name="Google Shape;1360;gb67b5e3c03_0_220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1" name="Google Shape;1361;gb67b5e3c03_0_22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280470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4"/>
        <p:cNvGrpSpPr/>
        <p:nvPr/>
      </p:nvGrpSpPr>
      <p:grpSpPr>
        <a:xfrm>
          <a:off x="0" y="0"/>
          <a:ext cx="0" cy="0"/>
          <a:chOff x="0" y="0"/>
          <a:chExt cx="0" cy="0"/>
        </a:xfrm>
      </p:grpSpPr>
      <p:sp>
        <p:nvSpPr>
          <p:cNvPr id="875" name="Google Shape;875;gb67b5e3c03_0_215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6" name="Google Shape;876;gb67b5e3c03_0_2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4789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4"/>
        <p:cNvGrpSpPr/>
        <p:nvPr/>
      </p:nvGrpSpPr>
      <p:grpSpPr>
        <a:xfrm>
          <a:off x="0" y="0"/>
          <a:ext cx="0" cy="0"/>
          <a:chOff x="0" y="0"/>
          <a:chExt cx="0" cy="0"/>
        </a:xfrm>
      </p:grpSpPr>
      <p:sp>
        <p:nvSpPr>
          <p:cNvPr id="1205" name="Google Shape;1205;gb67b5e3c03_0_2188: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6" name="Google Shape;1206;gb67b5e3c03_0_2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9702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1"/>
        <p:cNvGrpSpPr/>
        <p:nvPr/>
      </p:nvGrpSpPr>
      <p:grpSpPr>
        <a:xfrm>
          <a:off x="0" y="0"/>
          <a:ext cx="0" cy="0"/>
          <a:chOff x="0" y="0"/>
          <a:chExt cx="0" cy="0"/>
        </a:xfrm>
      </p:grpSpPr>
      <p:sp>
        <p:nvSpPr>
          <p:cNvPr id="842" name="Google Shape;842;gb67b5e3c03_0_214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3" name="Google Shape;843;gb67b5e3c03_0_2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8429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gb67b5e3c03_0_229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0" name="Google Shape;450;gb67b5e3c03_0_22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4"/>
        <p:cNvGrpSpPr/>
        <p:nvPr/>
      </p:nvGrpSpPr>
      <p:grpSpPr>
        <a:xfrm>
          <a:off x="0" y="0"/>
          <a:ext cx="0" cy="0"/>
          <a:chOff x="0" y="0"/>
          <a:chExt cx="0" cy="0"/>
        </a:xfrm>
      </p:grpSpPr>
      <p:sp>
        <p:nvSpPr>
          <p:cNvPr id="1205" name="Google Shape;1205;gb67b5e3c03_0_2188: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6" name="Google Shape;1206;gb67b5e3c03_0_2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469833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4"/>
        <p:cNvGrpSpPr/>
        <p:nvPr/>
      </p:nvGrpSpPr>
      <p:grpSpPr>
        <a:xfrm>
          <a:off x="0" y="0"/>
          <a:ext cx="0" cy="0"/>
          <a:chOff x="0" y="0"/>
          <a:chExt cx="0" cy="0"/>
        </a:xfrm>
      </p:grpSpPr>
      <p:sp>
        <p:nvSpPr>
          <p:cNvPr id="1205" name="Google Shape;1205;gb67b5e3c03_0_2188: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6" name="Google Shape;1206;gb67b5e3c03_0_2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342426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4"/>
        <p:cNvGrpSpPr/>
        <p:nvPr/>
      </p:nvGrpSpPr>
      <p:grpSpPr>
        <a:xfrm>
          <a:off x="0" y="0"/>
          <a:ext cx="0" cy="0"/>
          <a:chOff x="0" y="0"/>
          <a:chExt cx="0" cy="0"/>
        </a:xfrm>
      </p:grpSpPr>
      <p:sp>
        <p:nvSpPr>
          <p:cNvPr id="925" name="Google Shape;925;gb67b5e3c03_0_2158: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6" name="Google Shape;926;gb67b5e3c03_0_2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3"/>
        <p:cNvGrpSpPr/>
        <p:nvPr/>
      </p:nvGrpSpPr>
      <p:grpSpPr>
        <a:xfrm>
          <a:off x="0" y="0"/>
          <a:ext cx="0" cy="0"/>
          <a:chOff x="0" y="0"/>
          <a:chExt cx="0" cy="0"/>
        </a:xfrm>
      </p:grpSpPr>
      <p:sp>
        <p:nvSpPr>
          <p:cNvPr id="704" name="Google Shape;704;gb67b5e3c03_0_213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5" name="Google Shape;705;gb67b5e3c03_0_2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6"/>
        <p:cNvGrpSpPr/>
        <p:nvPr/>
      </p:nvGrpSpPr>
      <p:grpSpPr>
        <a:xfrm>
          <a:off x="0" y="0"/>
          <a:ext cx="0" cy="0"/>
          <a:chOff x="0" y="0"/>
          <a:chExt cx="0" cy="0"/>
        </a:xfrm>
      </p:grpSpPr>
      <p:sp>
        <p:nvSpPr>
          <p:cNvPr id="1167" name="Google Shape;1167;gb67b5e3c03_0_218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8" name="Google Shape;1168;gb67b5e3c03_0_21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dc7913c967_0_5: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dc7913c96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gb67b5e3c03_0_229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0" name="Google Shape;450;gb67b5e3c03_0_22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0617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gb67b5e3c03_0_2288: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4" name="Google Shape;444;gb67b5e3c03_0_22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6"/>
        <p:cNvGrpSpPr/>
        <p:nvPr/>
      </p:nvGrpSpPr>
      <p:grpSpPr>
        <a:xfrm>
          <a:off x="0" y="0"/>
          <a:ext cx="0" cy="0"/>
          <a:chOff x="0" y="0"/>
          <a:chExt cx="0" cy="0"/>
        </a:xfrm>
      </p:grpSpPr>
      <p:sp>
        <p:nvSpPr>
          <p:cNvPr id="2157" name="Google Shape;2157;gdc7913c967_0_20: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8" name="Google Shape;2158;gdc7913c967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Google Shape;611;gdc7913c967_0_10: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2" name="Google Shape;612;gdc7913c96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Google Shape;754;gb67b5e3c03_0_2138: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5" name="Google Shape;755;gb67b5e3c03_0_2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4"/>
        <p:cNvGrpSpPr/>
        <p:nvPr/>
      </p:nvGrpSpPr>
      <p:grpSpPr>
        <a:xfrm>
          <a:off x="0" y="0"/>
          <a:ext cx="0" cy="0"/>
          <a:chOff x="0" y="0"/>
          <a:chExt cx="0" cy="0"/>
        </a:xfrm>
      </p:grpSpPr>
      <p:sp>
        <p:nvSpPr>
          <p:cNvPr id="1205" name="Google Shape;1205;gb67b5e3c03_0_2188: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6" name="Google Shape;1206;gb67b5e3c03_0_2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0674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4"/>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641201" y="2002250"/>
            <a:ext cx="8189030" cy="17334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b="1">
                <a:latin typeface="McLaren"/>
                <a:ea typeface="McLaren"/>
                <a:cs typeface="McLaren"/>
                <a:sym typeface="McLaren"/>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641295" y="4281000"/>
            <a:ext cx="8189030" cy="47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600">
                <a:latin typeface="Quicksand"/>
                <a:ea typeface="Quicksand"/>
                <a:cs typeface="Quicksand"/>
                <a:sym typeface="Quicksand"/>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1" name="Google Shape;11;p2"/>
          <p:cNvGrpSpPr/>
          <p:nvPr/>
        </p:nvGrpSpPr>
        <p:grpSpPr>
          <a:xfrm>
            <a:off x="-152954" y="-1340592"/>
            <a:ext cx="9777514" cy="3162939"/>
            <a:chOff x="1896450" y="3172750"/>
            <a:chExt cx="1939875" cy="786175"/>
          </a:xfrm>
        </p:grpSpPr>
        <p:sp>
          <p:nvSpPr>
            <p:cNvPr id="12" name="Google Shape;12;p2"/>
            <p:cNvSpPr/>
            <p:nvPr/>
          </p:nvSpPr>
          <p:spPr>
            <a:xfrm>
              <a:off x="2952975" y="3508950"/>
              <a:ext cx="25" cy="195225"/>
            </a:xfrm>
            <a:custGeom>
              <a:avLst/>
              <a:gdLst/>
              <a:ahLst/>
              <a:cxnLst/>
              <a:rect l="l" t="t" r="r" b="b"/>
              <a:pathLst>
                <a:path w="1" h="7809" extrusionOk="0">
                  <a:moveTo>
                    <a:pt x="1" y="7808"/>
                  </a:moveTo>
                  <a:lnTo>
                    <a:pt x="1" y="0"/>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 name="Google Shape;13;p2"/>
            <p:cNvSpPr/>
            <p:nvPr/>
          </p:nvSpPr>
          <p:spPr>
            <a:xfrm>
              <a:off x="2952450" y="3508950"/>
              <a:ext cx="1350" cy="195225"/>
            </a:xfrm>
            <a:custGeom>
              <a:avLst/>
              <a:gdLst/>
              <a:ahLst/>
              <a:cxnLst/>
              <a:rect l="l" t="t" r="r" b="b"/>
              <a:pathLst>
                <a:path w="54" h="7809" extrusionOk="0">
                  <a:moveTo>
                    <a:pt x="1" y="0"/>
                  </a:moveTo>
                  <a:lnTo>
                    <a:pt x="1" y="7808"/>
                  </a:lnTo>
                  <a:lnTo>
                    <a:pt x="53" y="7808"/>
                  </a:lnTo>
                  <a:lnTo>
                    <a:pt x="53" y="0"/>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 name="Google Shape;14;p2"/>
            <p:cNvSpPr/>
            <p:nvPr/>
          </p:nvSpPr>
          <p:spPr>
            <a:xfrm>
              <a:off x="2925025" y="3698175"/>
              <a:ext cx="56200" cy="48725"/>
            </a:xfrm>
            <a:custGeom>
              <a:avLst/>
              <a:gdLst/>
              <a:ahLst/>
              <a:cxnLst/>
              <a:rect l="l" t="t" r="r" b="b"/>
              <a:pathLst>
                <a:path w="2248" h="1949" extrusionOk="0">
                  <a:moveTo>
                    <a:pt x="622" y="1"/>
                  </a:moveTo>
                  <a:cubicBezTo>
                    <a:pt x="612" y="1"/>
                    <a:pt x="601" y="1"/>
                    <a:pt x="591" y="1"/>
                  </a:cubicBezTo>
                  <a:cubicBezTo>
                    <a:pt x="207" y="1"/>
                    <a:pt x="0" y="457"/>
                    <a:pt x="104" y="809"/>
                  </a:cubicBezTo>
                  <a:cubicBezTo>
                    <a:pt x="114" y="830"/>
                    <a:pt x="124" y="851"/>
                    <a:pt x="124" y="871"/>
                  </a:cubicBezTo>
                  <a:cubicBezTo>
                    <a:pt x="363" y="1544"/>
                    <a:pt x="1119" y="1948"/>
                    <a:pt x="1119" y="1948"/>
                  </a:cubicBezTo>
                  <a:cubicBezTo>
                    <a:pt x="1119" y="1948"/>
                    <a:pt x="1875" y="1555"/>
                    <a:pt x="2113" y="881"/>
                  </a:cubicBezTo>
                  <a:lnTo>
                    <a:pt x="2144" y="819"/>
                  </a:lnTo>
                  <a:cubicBezTo>
                    <a:pt x="2248" y="457"/>
                    <a:pt x="2041" y="11"/>
                    <a:pt x="1657" y="1"/>
                  </a:cubicBezTo>
                  <a:cubicBezTo>
                    <a:pt x="1647" y="1"/>
                    <a:pt x="1637" y="1"/>
                    <a:pt x="1628" y="1"/>
                  </a:cubicBezTo>
                  <a:cubicBezTo>
                    <a:pt x="1352" y="1"/>
                    <a:pt x="1270" y="150"/>
                    <a:pt x="1129" y="260"/>
                  </a:cubicBezTo>
                  <a:cubicBezTo>
                    <a:pt x="979" y="150"/>
                    <a:pt x="916" y="1"/>
                    <a:pt x="6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 name="Google Shape;15;p2"/>
            <p:cNvSpPr/>
            <p:nvPr/>
          </p:nvSpPr>
          <p:spPr>
            <a:xfrm>
              <a:off x="2925275" y="3697400"/>
              <a:ext cx="55675" cy="50525"/>
            </a:xfrm>
            <a:custGeom>
              <a:avLst/>
              <a:gdLst/>
              <a:ahLst/>
              <a:cxnLst/>
              <a:rect l="l" t="t" r="r" b="b"/>
              <a:pathLst>
                <a:path w="2227" h="2021" extrusionOk="0">
                  <a:moveTo>
                    <a:pt x="618" y="62"/>
                  </a:moveTo>
                  <a:cubicBezTo>
                    <a:pt x="828" y="62"/>
                    <a:pt x="907" y="142"/>
                    <a:pt x="1005" y="240"/>
                  </a:cubicBezTo>
                  <a:cubicBezTo>
                    <a:pt x="1036" y="260"/>
                    <a:pt x="1057" y="291"/>
                    <a:pt x="1099" y="312"/>
                  </a:cubicBezTo>
                  <a:lnTo>
                    <a:pt x="1119" y="332"/>
                  </a:lnTo>
                  <a:lnTo>
                    <a:pt x="1129" y="312"/>
                  </a:lnTo>
                  <a:cubicBezTo>
                    <a:pt x="1161" y="291"/>
                    <a:pt x="1191" y="270"/>
                    <a:pt x="1223" y="240"/>
                  </a:cubicBezTo>
                  <a:cubicBezTo>
                    <a:pt x="1326" y="146"/>
                    <a:pt x="1419" y="63"/>
                    <a:pt x="1647" y="63"/>
                  </a:cubicBezTo>
                  <a:cubicBezTo>
                    <a:pt x="1792" y="63"/>
                    <a:pt x="1916" y="136"/>
                    <a:pt x="2010" y="260"/>
                  </a:cubicBezTo>
                  <a:cubicBezTo>
                    <a:pt x="2123" y="426"/>
                    <a:pt x="2155" y="654"/>
                    <a:pt x="2103" y="840"/>
                  </a:cubicBezTo>
                  <a:cubicBezTo>
                    <a:pt x="2093" y="861"/>
                    <a:pt x="2082" y="882"/>
                    <a:pt x="2082" y="902"/>
                  </a:cubicBezTo>
                  <a:cubicBezTo>
                    <a:pt x="1865" y="1492"/>
                    <a:pt x="1244" y="1865"/>
                    <a:pt x="1119" y="1938"/>
                  </a:cubicBezTo>
                  <a:lnTo>
                    <a:pt x="1099" y="1917"/>
                  </a:lnTo>
                  <a:lnTo>
                    <a:pt x="1088" y="1938"/>
                  </a:lnTo>
                  <a:cubicBezTo>
                    <a:pt x="954" y="1855"/>
                    <a:pt x="353" y="1472"/>
                    <a:pt x="146" y="892"/>
                  </a:cubicBezTo>
                  <a:cubicBezTo>
                    <a:pt x="135" y="871"/>
                    <a:pt x="135" y="861"/>
                    <a:pt x="125" y="829"/>
                  </a:cubicBezTo>
                  <a:cubicBezTo>
                    <a:pt x="63" y="643"/>
                    <a:pt x="104" y="415"/>
                    <a:pt x="229" y="260"/>
                  </a:cubicBezTo>
                  <a:cubicBezTo>
                    <a:pt x="312" y="136"/>
                    <a:pt x="446" y="63"/>
                    <a:pt x="581" y="63"/>
                  </a:cubicBezTo>
                  <a:cubicBezTo>
                    <a:pt x="594" y="63"/>
                    <a:pt x="606" y="62"/>
                    <a:pt x="618" y="62"/>
                  </a:cubicBezTo>
                  <a:close/>
                  <a:moveTo>
                    <a:pt x="615" y="0"/>
                  </a:moveTo>
                  <a:cubicBezTo>
                    <a:pt x="604" y="0"/>
                    <a:pt x="592" y="1"/>
                    <a:pt x="581" y="1"/>
                  </a:cubicBezTo>
                  <a:cubicBezTo>
                    <a:pt x="425" y="1"/>
                    <a:pt x="280" y="74"/>
                    <a:pt x="177" y="219"/>
                  </a:cubicBezTo>
                  <a:cubicBezTo>
                    <a:pt x="42" y="395"/>
                    <a:pt x="1" y="643"/>
                    <a:pt x="63" y="850"/>
                  </a:cubicBezTo>
                  <a:lnTo>
                    <a:pt x="94" y="912"/>
                  </a:lnTo>
                  <a:cubicBezTo>
                    <a:pt x="322" y="1575"/>
                    <a:pt x="1026" y="1969"/>
                    <a:pt x="1088" y="2010"/>
                  </a:cubicBezTo>
                  <a:lnTo>
                    <a:pt x="1099" y="2021"/>
                  </a:lnTo>
                  <a:lnTo>
                    <a:pt x="1109" y="2010"/>
                  </a:lnTo>
                  <a:lnTo>
                    <a:pt x="1119" y="2021"/>
                  </a:lnTo>
                  <a:lnTo>
                    <a:pt x="1129" y="2010"/>
                  </a:lnTo>
                  <a:cubicBezTo>
                    <a:pt x="1181" y="1979"/>
                    <a:pt x="1896" y="1586"/>
                    <a:pt x="2134" y="923"/>
                  </a:cubicBezTo>
                  <a:lnTo>
                    <a:pt x="2165" y="861"/>
                  </a:lnTo>
                  <a:cubicBezTo>
                    <a:pt x="2227" y="654"/>
                    <a:pt x="2186" y="405"/>
                    <a:pt x="2061" y="229"/>
                  </a:cubicBezTo>
                  <a:cubicBezTo>
                    <a:pt x="1958" y="84"/>
                    <a:pt x="1813" y="1"/>
                    <a:pt x="1647" y="1"/>
                  </a:cubicBezTo>
                  <a:cubicBezTo>
                    <a:pt x="1398" y="1"/>
                    <a:pt x="1285" y="95"/>
                    <a:pt x="1181" y="198"/>
                  </a:cubicBezTo>
                  <a:cubicBezTo>
                    <a:pt x="1161" y="219"/>
                    <a:pt x="1140" y="229"/>
                    <a:pt x="1119" y="250"/>
                  </a:cubicBezTo>
                  <a:cubicBezTo>
                    <a:pt x="1088" y="229"/>
                    <a:pt x="1067" y="208"/>
                    <a:pt x="1046" y="187"/>
                  </a:cubicBezTo>
                  <a:cubicBezTo>
                    <a:pt x="958" y="99"/>
                    <a:pt x="850" y="0"/>
                    <a:pt x="615" y="0"/>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 name="Google Shape;16;p2"/>
            <p:cNvSpPr/>
            <p:nvPr/>
          </p:nvSpPr>
          <p:spPr>
            <a:xfrm>
              <a:off x="2960750" y="3700375"/>
              <a:ext cx="15825" cy="16875"/>
            </a:xfrm>
            <a:custGeom>
              <a:avLst/>
              <a:gdLst/>
              <a:ahLst/>
              <a:cxnLst/>
              <a:rect l="l" t="t" r="r" b="b"/>
              <a:pathLst>
                <a:path w="633" h="675" extrusionOk="0">
                  <a:moveTo>
                    <a:pt x="192" y="1"/>
                  </a:moveTo>
                  <a:cubicBezTo>
                    <a:pt x="159" y="1"/>
                    <a:pt x="129" y="9"/>
                    <a:pt x="104" y="27"/>
                  </a:cubicBezTo>
                  <a:cubicBezTo>
                    <a:pt x="0" y="100"/>
                    <a:pt x="11" y="296"/>
                    <a:pt x="135" y="462"/>
                  </a:cubicBezTo>
                  <a:cubicBezTo>
                    <a:pt x="221" y="595"/>
                    <a:pt x="342" y="675"/>
                    <a:pt x="441" y="675"/>
                  </a:cubicBezTo>
                  <a:cubicBezTo>
                    <a:pt x="473" y="675"/>
                    <a:pt x="503" y="666"/>
                    <a:pt x="529" y="648"/>
                  </a:cubicBezTo>
                  <a:cubicBezTo>
                    <a:pt x="632" y="576"/>
                    <a:pt x="622" y="379"/>
                    <a:pt x="508" y="203"/>
                  </a:cubicBezTo>
                  <a:cubicBezTo>
                    <a:pt x="414" y="79"/>
                    <a:pt x="291" y="1"/>
                    <a:pt x="192"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 name="Google Shape;17;p2"/>
            <p:cNvSpPr/>
            <p:nvPr/>
          </p:nvSpPr>
          <p:spPr>
            <a:xfrm>
              <a:off x="2940300" y="3700575"/>
              <a:ext cx="11425" cy="12075"/>
            </a:xfrm>
            <a:custGeom>
              <a:avLst/>
              <a:gdLst/>
              <a:ahLst/>
              <a:cxnLst/>
              <a:rect l="l" t="t" r="r" b="b"/>
              <a:pathLst>
                <a:path w="457" h="483" extrusionOk="0">
                  <a:moveTo>
                    <a:pt x="135" y="1"/>
                  </a:moveTo>
                  <a:cubicBezTo>
                    <a:pt x="112" y="1"/>
                    <a:pt x="90" y="7"/>
                    <a:pt x="73" y="19"/>
                  </a:cubicBezTo>
                  <a:cubicBezTo>
                    <a:pt x="1" y="71"/>
                    <a:pt x="10" y="216"/>
                    <a:pt x="93" y="340"/>
                  </a:cubicBezTo>
                  <a:cubicBezTo>
                    <a:pt x="156" y="426"/>
                    <a:pt x="249" y="483"/>
                    <a:pt x="321" y="483"/>
                  </a:cubicBezTo>
                  <a:cubicBezTo>
                    <a:pt x="345" y="483"/>
                    <a:pt x="366" y="477"/>
                    <a:pt x="383" y="465"/>
                  </a:cubicBezTo>
                  <a:cubicBezTo>
                    <a:pt x="456" y="412"/>
                    <a:pt x="445" y="268"/>
                    <a:pt x="363" y="143"/>
                  </a:cubicBezTo>
                  <a:cubicBezTo>
                    <a:pt x="300" y="57"/>
                    <a:pt x="208" y="1"/>
                    <a:pt x="135"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 name="Google Shape;18;p2"/>
            <p:cNvSpPr/>
            <p:nvPr/>
          </p:nvSpPr>
          <p:spPr>
            <a:xfrm>
              <a:off x="2788325" y="3567725"/>
              <a:ext cx="25" cy="120650"/>
            </a:xfrm>
            <a:custGeom>
              <a:avLst/>
              <a:gdLst/>
              <a:ahLst/>
              <a:cxnLst/>
              <a:rect l="l" t="t" r="r" b="b"/>
              <a:pathLst>
                <a:path w="1" h="4826" extrusionOk="0">
                  <a:moveTo>
                    <a:pt x="0" y="4826"/>
                  </a:moveTo>
                  <a:lnTo>
                    <a:pt x="0" y="0"/>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 name="Google Shape;19;p2"/>
            <p:cNvSpPr/>
            <p:nvPr/>
          </p:nvSpPr>
          <p:spPr>
            <a:xfrm>
              <a:off x="2787800" y="3567725"/>
              <a:ext cx="1075" cy="120650"/>
            </a:xfrm>
            <a:custGeom>
              <a:avLst/>
              <a:gdLst/>
              <a:ahLst/>
              <a:cxnLst/>
              <a:rect l="l" t="t" r="r" b="b"/>
              <a:pathLst>
                <a:path w="43" h="4826" extrusionOk="0">
                  <a:moveTo>
                    <a:pt x="1" y="0"/>
                  </a:moveTo>
                  <a:lnTo>
                    <a:pt x="1" y="4826"/>
                  </a:lnTo>
                  <a:lnTo>
                    <a:pt x="42" y="4826"/>
                  </a:lnTo>
                  <a:lnTo>
                    <a:pt x="42" y="0"/>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 name="Google Shape;20;p2"/>
            <p:cNvSpPr/>
            <p:nvPr/>
          </p:nvSpPr>
          <p:spPr>
            <a:xfrm>
              <a:off x="2760125" y="3682150"/>
              <a:ext cx="56450" cy="48950"/>
            </a:xfrm>
            <a:custGeom>
              <a:avLst/>
              <a:gdLst/>
              <a:ahLst/>
              <a:cxnLst/>
              <a:rect l="l" t="t" r="r" b="b"/>
              <a:pathLst>
                <a:path w="2258" h="1958" extrusionOk="0">
                  <a:moveTo>
                    <a:pt x="601" y="0"/>
                  </a:moveTo>
                  <a:cubicBezTo>
                    <a:pt x="217" y="10"/>
                    <a:pt x="0" y="456"/>
                    <a:pt x="114" y="818"/>
                  </a:cubicBezTo>
                  <a:cubicBezTo>
                    <a:pt x="114" y="839"/>
                    <a:pt x="124" y="860"/>
                    <a:pt x="134" y="880"/>
                  </a:cubicBezTo>
                  <a:cubicBezTo>
                    <a:pt x="373" y="1554"/>
                    <a:pt x="1118" y="1957"/>
                    <a:pt x="1118" y="1957"/>
                  </a:cubicBezTo>
                  <a:lnTo>
                    <a:pt x="1128" y="1957"/>
                  </a:lnTo>
                  <a:cubicBezTo>
                    <a:pt x="1128" y="1957"/>
                    <a:pt x="1885" y="1554"/>
                    <a:pt x="2123" y="891"/>
                  </a:cubicBezTo>
                  <a:cubicBezTo>
                    <a:pt x="2133" y="870"/>
                    <a:pt x="2143" y="850"/>
                    <a:pt x="2143" y="829"/>
                  </a:cubicBezTo>
                  <a:cubicBezTo>
                    <a:pt x="2258" y="466"/>
                    <a:pt x="2050" y="10"/>
                    <a:pt x="1667" y="10"/>
                  </a:cubicBezTo>
                  <a:cubicBezTo>
                    <a:pt x="1657" y="10"/>
                    <a:pt x="1647" y="10"/>
                    <a:pt x="1638" y="10"/>
                  </a:cubicBezTo>
                  <a:cubicBezTo>
                    <a:pt x="1361" y="10"/>
                    <a:pt x="1279" y="149"/>
                    <a:pt x="1128" y="270"/>
                  </a:cubicBezTo>
                  <a:cubicBezTo>
                    <a:pt x="983" y="145"/>
                    <a:pt x="921" y="0"/>
                    <a:pt x="6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 name="Google Shape;21;p2"/>
            <p:cNvSpPr/>
            <p:nvPr/>
          </p:nvSpPr>
          <p:spPr>
            <a:xfrm>
              <a:off x="2760625" y="3681350"/>
              <a:ext cx="55425" cy="50775"/>
            </a:xfrm>
            <a:custGeom>
              <a:avLst/>
              <a:gdLst/>
              <a:ahLst/>
              <a:cxnLst/>
              <a:rect l="l" t="t" r="r" b="b"/>
              <a:pathLst>
                <a:path w="2217" h="2031" extrusionOk="0">
                  <a:moveTo>
                    <a:pt x="581" y="63"/>
                  </a:moveTo>
                  <a:cubicBezTo>
                    <a:pt x="818" y="63"/>
                    <a:pt x="901" y="146"/>
                    <a:pt x="995" y="240"/>
                  </a:cubicBezTo>
                  <a:cubicBezTo>
                    <a:pt x="1026" y="270"/>
                    <a:pt x="1057" y="291"/>
                    <a:pt x="1088" y="322"/>
                  </a:cubicBezTo>
                  <a:lnTo>
                    <a:pt x="1108" y="332"/>
                  </a:lnTo>
                  <a:lnTo>
                    <a:pt x="1129" y="322"/>
                  </a:lnTo>
                  <a:cubicBezTo>
                    <a:pt x="1161" y="302"/>
                    <a:pt x="1191" y="270"/>
                    <a:pt x="1212" y="249"/>
                  </a:cubicBezTo>
                  <a:cubicBezTo>
                    <a:pt x="1320" y="152"/>
                    <a:pt x="1399" y="73"/>
                    <a:pt x="1606" y="73"/>
                  </a:cubicBezTo>
                  <a:cubicBezTo>
                    <a:pt x="1619" y="73"/>
                    <a:pt x="1633" y="73"/>
                    <a:pt x="1647" y="74"/>
                  </a:cubicBezTo>
                  <a:cubicBezTo>
                    <a:pt x="1782" y="74"/>
                    <a:pt x="1916" y="146"/>
                    <a:pt x="1999" y="270"/>
                  </a:cubicBezTo>
                  <a:cubicBezTo>
                    <a:pt x="2123" y="426"/>
                    <a:pt x="2155" y="654"/>
                    <a:pt x="2103" y="850"/>
                  </a:cubicBezTo>
                  <a:lnTo>
                    <a:pt x="2072" y="912"/>
                  </a:lnTo>
                  <a:cubicBezTo>
                    <a:pt x="1865" y="1492"/>
                    <a:pt x="1243" y="1876"/>
                    <a:pt x="1108" y="1948"/>
                  </a:cubicBezTo>
                  <a:lnTo>
                    <a:pt x="1098" y="1927"/>
                  </a:lnTo>
                  <a:lnTo>
                    <a:pt x="1088" y="1948"/>
                  </a:lnTo>
                  <a:cubicBezTo>
                    <a:pt x="953" y="1865"/>
                    <a:pt x="342" y="1482"/>
                    <a:pt x="135" y="902"/>
                  </a:cubicBezTo>
                  <a:cubicBezTo>
                    <a:pt x="135" y="882"/>
                    <a:pt x="125" y="861"/>
                    <a:pt x="114" y="840"/>
                  </a:cubicBezTo>
                  <a:cubicBezTo>
                    <a:pt x="63" y="643"/>
                    <a:pt x="104" y="426"/>
                    <a:pt x="218" y="260"/>
                  </a:cubicBezTo>
                  <a:cubicBezTo>
                    <a:pt x="311" y="136"/>
                    <a:pt x="436" y="63"/>
                    <a:pt x="581" y="63"/>
                  </a:cubicBezTo>
                  <a:close/>
                  <a:moveTo>
                    <a:pt x="581" y="1"/>
                  </a:moveTo>
                  <a:cubicBezTo>
                    <a:pt x="415" y="1"/>
                    <a:pt x="270" y="84"/>
                    <a:pt x="166" y="219"/>
                  </a:cubicBezTo>
                  <a:cubicBezTo>
                    <a:pt x="42" y="394"/>
                    <a:pt x="1" y="643"/>
                    <a:pt x="63" y="861"/>
                  </a:cubicBezTo>
                  <a:cubicBezTo>
                    <a:pt x="63" y="882"/>
                    <a:pt x="73" y="902"/>
                    <a:pt x="84" y="923"/>
                  </a:cubicBezTo>
                  <a:cubicBezTo>
                    <a:pt x="311" y="1586"/>
                    <a:pt x="1026" y="1979"/>
                    <a:pt x="1088" y="2010"/>
                  </a:cubicBezTo>
                  <a:lnTo>
                    <a:pt x="1088" y="2031"/>
                  </a:lnTo>
                  <a:lnTo>
                    <a:pt x="1108" y="2021"/>
                  </a:lnTo>
                  <a:lnTo>
                    <a:pt x="1119" y="2031"/>
                  </a:lnTo>
                  <a:lnTo>
                    <a:pt x="1119" y="2010"/>
                  </a:lnTo>
                  <a:cubicBezTo>
                    <a:pt x="1181" y="1979"/>
                    <a:pt x="1895" y="1586"/>
                    <a:pt x="2134" y="933"/>
                  </a:cubicBezTo>
                  <a:cubicBezTo>
                    <a:pt x="2144" y="912"/>
                    <a:pt x="2155" y="892"/>
                    <a:pt x="2155" y="871"/>
                  </a:cubicBezTo>
                  <a:cubicBezTo>
                    <a:pt x="2217" y="654"/>
                    <a:pt x="2185" y="405"/>
                    <a:pt x="2051" y="229"/>
                  </a:cubicBezTo>
                  <a:cubicBezTo>
                    <a:pt x="1948" y="95"/>
                    <a:pt x="1803" y="12"/>
                    <a:pt x="1647" y="12"/>
                  </a:cubicBezTo>
                  <a:cubicBezTo>
                    <a:pt x="1637" y="1"/>
                    <a:pt x="1626" y="1"/>
                    <a:pt x="1626" y="1"/>
                  </a:cubicBezTo>
                  <a:cubicBezTo>
                    <a:pt x="1388" y="1"/>
                    <a:pt x="1274" y="105"/>
                    <a:pt x="1171" y="198"/>
                  </a:cubicBezTo>
                  <a:lnTo>
                    <a:pt x="1108" y="260"/>
                  </a:lnTo>
                  <a:lnTo>
                    <a:pt x="1046" y="198"/>
                  </a:lnTo>
                  <a:cubicBezTo>
                    <a:pt x="943" y="105"/>
                    <a:pt x="839" y="1"/>
                    <a:pt x="591" y="1"/>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 name="Google Shape;22;p2"/>
            <p:cNvSpPr/>
            <p:nvPr/>
          </p:nvSpPr>
          <p:spPr>
            <a:xfrm>
              <a:off x="2795850" y="3684550"/>
              <a:ext cx="16075" cy="16700"/>
            </a:xfrm>
            <a:custGeom>
              <a:avLst/>
              <a:gdLst/>
              <a:ahLst/>
              <a:cxnLst/>
              <a:rect l="l" t="t" r="r" b="b"/>
              <a:pathLst>
                <a:path w="643" h="668" extrusionOk="0">
                  <a:moveTo>
                    <a:pt x="198" y="1"/>
                  </a:moveTo>
                  <a:cubicBezTo>
                    <a:pt x="163" y="1"/>
                    <a:pt x="131" y="10"/>
                    <a:pt x="104" y="29"/>
                  </a:cubicBezTo>
                  <a:cubicBezTo>
                    <a:pt x="0" y="91"/>
                    <a:pt x="21" y="287"/>
                    <a:pt x="134" y="464"/>
                  </a:cubicBezTo>
                  <a:cubicBezTo>
                    <a:pt x="226" y="594"/>
                    <a:pt x="347" y="667"/>
                    <a:pt x="445" y="667"/>
                  </a:cubicBezTo>
                  <a:cubicBezTo>
                    <a:pt x="480" y="667"/>
                    <a:pt x="512" y="658"/>
                    <a:pt x="539" y="639"/>
                  </a:cubicBezTo>
                  <a:cubicBezTo>
                    <a:pt x="642" y="567"/>
                    <a:pt x="631" y="370"/>
                    <a:pt x="507" y="204"/>
                  </a:cubicBezTo>
                  <a:cubicBezTo>
                    <a:pt x="423" y="74"/>
                    <a:pt x="299" y="1"/>
                    <a:pt x="19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3" name="Google Shape;23;p2"/>
            <p:cNvSpPr/>
            <p:nvPr/>
          </p:nvSpPr>
          <p:spPr>
            <a:xfrm>
              <a:off x="2775650" y="3684750"/>
              <a:ext cx="11425" cy="12125"/>
            </a:xfrm>
            <a:custGeom>
              <a:avLst/>
              <a:gdLst/>
              <a:ahLst/>
              <a:cxnLst/>
              <a:rect l="l" t="t" r="r" b="b"/>
              <a:pathLst>
                <a:path w="457" h="485" extrusionOk="0">
                  <a:moveTo>
                    <a:pt x="138" y="1"/>
                  </a:moveTo>
                  <a:cubicBezTo>
                    <a:pt x="114" y="1"/>
                    <a:pt x="91" y="7"/>
                    <a:pt x="72" y="21"/>
                  </a:cubicBezTo>
                  <a:cubicBezTo>
                    <a:pt x="0" y="72"/>
                    <a:pt x="0" y="207"/>
                    <a:pt x="93" y="331"/>
                  </a:cubicBezTo>
                  <a:cubicBezTo>
                    <a:pt x="156" y="426"/>
                    <a:pt x="243" y="484"/>
                    <a:pt x="317" y="484"/>
                  </a:cubicBezTo>
                  <a:cubicBezTo>
                    <a:pt x="341" y="484"/>
                    <a:pt x="363" y="478"/>
                    <a:pt x="383" y="466"/>
                  </a:cubicBezTo>
                  <a:cubicBezTo>
                    <a:pt x="456" y="414"/>
                    <a:pt x="445" y="269"/>
                    <a:pt x="362" y="145"/>
                  </a:cubicBezTo>
                  <a:cubicBezTo>
                    <a:pt x="294" y="53"/>
                    <a:pt x="208" y="1"/>
                    <a:pt x="13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4" name="Google Shape;24;p2"/>
            <p:cNvSpPr/>
            <p:nvPr/>
          </p:nvSpPr>
          <p:spPr>
            <a:xfrm>
              <a:off x="2878425" y="3523700"/>
              <a:ext cx="25" cy="276775"/>
            </a:xfrm>
            <a:custGeom>
              <a:avLst/>
              <a:gdLst/>
              <a:ahLst/>
              <a:cxnLst/>
              <a:rect l="l" t="t" r="r" b="b"/>
              <a:pathLst>
                <a:path w="1" h="11071" extrusionOk="0">
                  <a:moveTo>
                    <a:pt x="0" y="11071"/>
                  </a:moveTo>
                  <a:lnTo>
                    <a:pt x="0"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5" name="Google Shape;25;p2"/>
            <p:cNvSpPr/>
            <p:nvPr/>
          </p:nvSpPr>
          <p:spPr>
            <a:xfrm>
              <a:off x="2877900" y="3523700"/>
              <a:ext cx="1050" cy="276775"/>
            </a:xfrm>
            <a:custGeom>
              <a:avLst/>
              <a:gdLst/>
              <a:ahLst/>
              <a:cxnLst/>
              <a:rect l="l" t="t" r="r" b="b"/>
              <a:pathLst>
                <a:path w="42" h="11071" extrusionOk="0">
                  <a:moveTo>
                    <a:pt x="0" y="1"/>
                  </a:moveTo>
                  <a:lnTo>
                    <a:pt x="0" y="11071"/>
                  </a:lnTo>
                  <a:lnTo>
                    <a:pt x="42" y="11071"/>
                  </a:lnTo>
                  <a:lnTo>
                    <a:pt x="42"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6" name="Google Shape;26;p2"/>
            <p:cNvSpPr/>
            <p:nvPr/>
          </p:nvSpPr>
          <p:spPr>
            <a:xfrm>
              <a:off x="2850200" y="3794250"/>
              <a:ext cx="56475" cy="48950"/>
            </a:xfrm>
            <a:custGeom>
              <a:avLst/>
              <a:gdLst/>
              <a:ahLst/>
              <a:cxnLst/>
              <a:rect l="l" t="t" r="r" b="b"/>
              <a:pathLst>
                <a:path w="2259" h="1958" extrusionOk="0">
                  <a:moveTo>
                    <a:pt x="601" y="0"/>
                  </a:moveTo>
                  <a:cubicBezTo>
                    <a:pt x="218" y="11"/>
                    <a:pt x="1" y="466"/>
                    <a:pt x="104" y="819"/>
                  </a:cubicBezTo>
                  <a:lnTo>
                    <a:pt x="135" y="881"/>
                  </a:lnTo>
                  <a:cubicBezTo>
                    <a:pt x="374" y="1553"/>
                    <a:pt x="1119" y="1958"/>
                    <a:pt x="1119" y="1958"/>
                  </a:cubicBezTo>
                  <a:lnTo>
                    <a:pt x="1129" y="1958"/>
                  </a:lnTo>
                  <a:cubicBezTo>
                    <a:pt x="1129" y="1958"/>
                    <a:pt x="1875" y="1564"/>
                    <a:pt x="2123" y="891"/>
                  </a:cubicBezTo>
                  <a:cubicBezTo>
                    <a:pt x="2134" y="870"/>
                    <a:pt x="2144" y="849"/>
                    <a:pt x="2144" y="828"/>
                  </a:cubicBezTo>
                  <a:cubicBezTo>
                    <a:pt x="2258" y="466"/>
                    <a:pt x="2051" y="21"/>
                    <a:pt x="1658" y="11"/>
                  </a:cubicBezTo>
                  <a:cubicBezTo>
                    <a:pt x="1647" y="10"/>
                    <a:pt x="1637" y="10"/>
                    <a:pt x="1627" y="10"/>
                  </a:cubicBezTo>
                  <a:cubicBezTo>
                    <a:pt x="1351" y="10"/>
                    <a:pt x="1269" y="149"/>
                    <a:pt x="1129" y="269"/>
                  </a:cubicBezTo>
                  <a:cubicBezTo>
                    <a:pt x="984" y="145"/>
                    <a:pt x="912" y="0"/>
                    <a:pt x="601"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 name="Google Shape;27;p2"/>
            <p:cNvSpPr/>
            <p:nvPr/>
          </p:nvSpPr>
          <p:spPr>
            <a:xfrm>
              <a:off x="2850450" y="3793475"/>
              <a:ext cx="55700" cy="50775"/>
            </a:xfrm>
            <a:custGeom>
              <a:avLst/>
              <a:gdLst/>
              <a:ahLst/>
              <a:cxnLst/>
              <a:rect l="l" t="t" r="r" b="b"/>
              <a:pathLst>
                <a:path w="2228" h="2031" extrusionOk="0">
                  <a:moveTo>
                    <a:pt x="591" y="62"/>
                  </a:moveTo>
                  <a:cubicBezTo>
                    <a:pt x="819" y="62"/>
                    <a:pt x="912" y="145"/>
                    <a:pt x="1006" y="238"/>
                  </a:cubicBezTo>
                  <a:cubicBezTo>
                    <a:pt x="1036" y="270"/>
                    <a:pt x="1068" y="300"/>
                    <a:pt x="1098" y="321"/>
                  </a:cubicBezTo>
                  <a:lnTo>
                    <a:pt x="1119" y="342"/>
                  </a:lnTo>
                  <a:lnTo>
                    <a:pt x="1140" y="321"/>
                  </a:lnTo>
                  <a:cubicBezTo>
                    <a:pt x="1171" y="300"/>
                    <a:pt x="1202" y="270"/>
                    <a:pt x="1223" y="249"/>
                  </a:cubicBezTo>
                  <a:cubicBezTo>
                    <a:pt x="1331" y="151"/>
                    <a:pt x="1411" y="72"/>
                    <a:pt x="1612" y="72"/>
                  </a:cubicBezTo>
                  <a:cubicBezTo>
                    <a:pt x="1623" y="72"/>
                    <a:pt x="1635" y="72"/>
                    <a:pt x="1648" y="72"/>
                  </a:cubicBezTo>
                  <a:cubicBezTo>
                    <a:pt x="1793" y="72"/>
                    <a:pt x="1927" y="145"/>
                    <a:pt x="2010" y="270"/>
                  </a:cubicBezTo>
                  <a:cubicBezTo>
                    <a:pt x="2124" y="435"/>
                    <a:pt x="2165" y="663"/>
                    <a:pt x="2103" y="850"/>
                  </a:cubicBezTo>
                  <a:cubicBezTo>
                    <a:pt x="2103" y="870"/>
                    <a:pt x="2093" y="891"/>
                    <a:pt x="2083" y="912"/>
                  </a:cubicBezTo>
                  <a:cubicBezTo>
                    <a:pt x="1875" y="1502"/>
                    <a:pt x="1243" y="1874"/>
                    <a:pt x="1119" y="1947"/>
                  </a:cubicBezTo>
                  <a:lnTo>
                    <a:pt x="1109" y="1936"/>
                  </a:lnTo>
                  <a:lnTo>
                    <a:pt x="1098" y="1947"/>
                  </a:lnTo>
                  <a:cubicBezTo>
                    <a:pt x="964" y="1874"/>
                    <a:pt x="353" y="1481"/>
                    <a:pt x="146" y="901"/>
                  </a:cubicBezTo>
                  <a:cubicBezTo>
                    <a:pt x="146" y="880"/>
                    <a:pt x="136" y="859"/>
                    <a:pt x="125" y="839"/>
                  </a:cubicBezTo>
                  <a:cubicBezTo>
                    <a:pt x="74" y="652"/>
                    <a:pt x="104" y="425"/>
                    <a:pt x="229" y="259"/>
                  </a:cubicBezTo>
                  <a:cubicBezTo>
                    <a:pt x="322" y="135"/>
                    <a:pt x="446" y="72"/>
                    <a:pt x="591" y="62"/>
                  </a:cubicBezTo>
                  <a:close/>
                  <a:moveTo>
                    <a:pt x="591" y="0"/>
                  </a:moveTo>
                  <a:cubicBezTo>
                    <a:pt x="426" y="10"/>
                    <a:pt x="281" y="83"/>
                    <a:pt x="177" y="228"/>
                  </a:cubicBezTo>
                  <a:cubicBezTo>
                    <a:pt x="42" y="404"/>
                    <a:pt x="1" y="652"/>
                    <a:pt x="63" y="859"/>
                  </a:cubicBezTo>
                  <a:lnTo>
                    <a:pt x="94" y="922"/>
                  </a:lnTo>
                  <a:cubicBezTo>
                    <a:pt x="322" y="1584"/>
                    <a:pt x="1036" y="1978"/>
                    <a:pt x="1088" y="2019"/>
                  </a:cubicBezTo>
                  <a:lnTo>
                    <a:pt x="1098" y="2030"/>
                  </a:lnTo>
                  <a:lnTo>
                    <a:pt x="1130" y="2030"/>
                  </a:lnTo>
                  <a:lnTo>
                    <a:pt x="1130" y="2019"/>
                  </a:lnTo>
                  <a:cubicBezTo>
                    <a:pt x="1192" y="1989"/>
                    <a:pt x="1906" y="1595"/>
                    <a:pt x="2145" y="932"/>
                  </a:cubicBezTo>
                  <a:cubicBezTo>
                    <a:pt x="2155" y="912"/>
                    <a:pt x="2155" y="891"/>
                    <a:pt x="2165" y="870"/>
                  </a:cubicBezTo>
                  <a:cubicBezTo>
                    <a:pt x="2228" y="663"/>
                    <a:pt x="2186" y="415"/>
                    <a:pt x="2062" y="238"/>
                  </a:cubicBezTo>
                  <a:cubicBezTo>
                    <a:pt x="1958" y="93"/>
                    <a:pt x="1813" y="10"/>
                    <a:pt x="1658" y="10"/>
                  </a:cubicBezTo>
                  <a:cubicBezTo>
                    <a:pt x="1646" y="10"/>
                    <a:pt x="1635" y="10"/>
                    <a:pt x="1624" y="10"/>
                  </a:cubicBezTo>
                  <a:cubicBezTo>
                    <a:pt x="1390" y="10"/>
                    <a:pt x="1290" y="109"/>
                    <a:pt x="1181" y="207"/>
                  </a:cubicBezTo>
                  <a:cubicBezTo>
                    <a:pt x="1161" y="217"/>
                    <a:pt x="1140" y="238"/>
                    <a:pt x="1119" y="259"/>
                  </a:cubicBezTo>
                  <a:cubicBezTo>
                    <a:pt x="1098" y="238"/>
                    <a:pt x="1078" y="217"/>
                    <a:pt x="1047" y="197"/>
                  </a:cubicBezTo>
                  <a:cubicBezTo>
                    <a:pt x="953" y="104"/>
                    <a:pt x="850" y="0"/>
                    <a:pt x="601" y="0"/>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8" name="Google Shape;28;p2"/>
            <p:cNvSpPr/>
            <p:nvPr/>
          </p:nvSpPr>
          <p:spPr>
            <a:xfrm>
              <a:off x="2885925" y="3796700"/>
              <a:ext cx="16075" cy="16875"/>
            </a:xfrm>
            <a:custGeom>
              <a:avLst/>
              <a:gdLst/>
              <a:ahLst/>
              <a:cxnLst/>
              <a:rect l="l" t="t" r="r" b="b"/>
              <a:pathLst>
                <a:path w="643" h="675" extrusionOk="0">
                  <a:moveTo>
                    <a:pt x="194" y="0"/>
                  </a:moveTo>
                  <a:cubicBezTo>
                    <a:pt x="161" y="0"/>
                    <a:pt x="130" y="8"/>
                    <a:pt x="104" y="26"/>
                  </a:cubicBezTo>
                  <a:cubicBezTo>
                    <a:pt x="1" y="99"/>
                    <a:pt x="22" y="296"/>
                    <a:pt x="135" y="461"/>
                  </a:cubicBezTo>
                  <a:cubicBezTo>
                    <a:pt x="221" y="594"/>
                    <a:pt x="348" y="674"/>
                    <a:pt x="450" y="674"/>
                  </a:cubicBezTo>
                  <a:cubicBezTo>
                    <a:pt x="483" y="674"/>
                    <a:pt x="514" y="666"/>
                    <a:pt x="539" y="648"/>
                  </a:cubicBezTo>
                  <a:cubicBezTo>
                    <a:pt x="643" y="576"/>
                    <a:pt x="632" y="378"/>
                    <a:pt x="508" y="203"/>
                  </a:cubicBezTo>
                  <a:cubicBezTo>
                    <a:pt x="422" y="78"/>
                    <a:pt x="296" y="0"/>
                    <a:pt x="194"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9" name="Google Shape;29;p2"/>
            <p:cNvSpPr/>
            <p:nvPr/>
          </p:nvSpPr>
          <p:spPr>
            <a:xfrm>
              <a:off x="2865475" y="3796850"/>
              <a:ext cx="11675" cy="12125"/>
            </a:xfrm>
            <a:custGeom>
              <a:avLst/>
              <a:gdLst/>
              <a:ahLst/>
              <a:cxnLst/>
              <a:rect l="l" t="t" r="r" b="b"/>
              <a:pathLst>
                <a:path w="467" h="485" extrusionOk="0">
                  <a:moveTo>
                    <a:pt x="149" y="1"/>
                  </a:moveTo>
                  <a:cubicBezTo>
                    <a:pt x="125" y="1"/>
                    <a:pt x="102" y="7"/>
                    <a:pt x="83" y="20"/>
                  </a:cubicBezTo>
                  <a:cubicBezTo>
                    <a:pt x="0" y="72"/>
                    <a:pt x="11" y="217"/>
                    <a:pt x="94" y="331"/>
                  </a:cubicBezTo>
                  <a:cubicBezTo>
                    <a:pt x="165" y="425"/>
                    <a:pt x="253" y="484"/>
                    <a:pt x="324" y="484"/>
                  </a:cubicBezTo>
                  <a:cubicBezTo>
                    <a:pt x="346" y="484"/>
                    <a:pt x="366" y="478"/>
                    <a:pt x="384" y="466"/>
                  </a:cubicBezTo>
                  <a:cubicBezTo>
                    <a:pt x="467" y="414"/>
                    <a:pt x="456" y="269"/>
                    <a:pt x="373" y="145"/>
                  </a:cubicBezTo>
                  <a:cubicBezTo>
                    <a:pt x="304" y="53"/>
                    <a:pt x="219" y="1"/>
                    <a:pt x="149"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0" name="Google Shape;30;p2"/>
            <p:cNvSpPr/>
            <p:nvPr/>
          </p:nvSpPr>
          <p:spPr>
            <a:xfrm>
              <a:off x="2705225" y="3659875"/>
              <a:ext cx="25" cy="201450"/>
            </a:xfrm>
            <a:custGeom>
              <a:avLst/>
              <a:gdLst/>
              <a:ahLst/>
              <a:cxnLst/>
              <a:rect l="l" t="t" r="r" b="b"/>
              <a:pathLst>
                <a:path w="1" h="8058" extrusionOk="0">
                  <a:moveTo>
                    <a:pt x="1" y="8058"/>
                  </a:moveTo>
                  <a:lnTo>
                    <a:pt x="1"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1" name="Google Shape;31;p2"/>
            <p:cNvSpPr/>
            <p:nvPr/>
          </p:nvSpPr>
          <p:spPr>
            <a:xfrm>
              <a:off x="2704700" y="3659875"/>
              <a:ext cx="1075" cy="201450"/>
            </a:xfrm>
            <a:custGeom>
              <a:avLst/>
              <a:gdLst/>
              <a:ahLst/>
              <a:cxnLst/>
              <a:rect l="l" t="t" r="r" b="b"/>
              <a:pathLst>
                <a:path w="43" h="8058" extrusionOk="0">
                  <a:moveTo>
                    <a:pt x="1" y="1"/>
                  </a:moveTo>
                  <a:lnTo>
                    <a:pt x="1" y="8058"/>
                  </a:lnTo>
                  <a:lnTo>
                    <a:pt x="42" y="8058"/>
                  </a:lnTo>
                  <a:lnTo>
                    <a:pt x="42"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2" name="Google Shape;32;p2"/>
            <p:cNvSpPr/>
            <p:nvPr/>
          </p:nvSpPr>
          <p:spPr>
            <a:xfrm>
              <a:off x="2677000" y="3855075"/>
              <a:ext cx="56450" cy="48950"/>
            </a:xfrm>
            <a:custGeom>
              <a:avLst/>
              <a:gdLst/>
              <a:ahLst/>
              <a:cxnLst/>
              <a:rect l="l" t="t" r="r" b="b"/>
              <a:pathLst>
                <a:path w="2258" h="1958" extrusionOk="0">
                  <a:moveTo>
                    <a:pt x="601" y="1"/>
                  </a:moveTo>
                  <a:cubicBezTo>
                    <a:pt x="218" y="11"/>
                    <a:pt x="0" y="457"/>
                    <a:pt x="115" y="819"/>
                  </a:cubicBezTo>
                  <a:cubicBezTo>
                    <a:pt x="115" y="839"/>
                    <a:pt x="125" y="860"/>
                    <a:pt x="135" y="881"/>
                  </a:cubicBezTo>
                  <a:cubicBezTo>
                    <a:pt x="373" y="1554"/>
                    <a:pt x="1119" y="1958"/>
                    <a:pt x="1119" y="1958"/>
                  </a:cubicBezTo>
                  <a:lnTo>
                    <a:pt x="1130" y="1948"/>
                  </a:lnTo>
                  <a:lnTo>
                    <a:pt x="1130" y="1958"/>
                  </a:lnTo>
                  <a:cubicBezTo>
                    <a:pt x="1130" y="1958"/>
                    <a:pt x="1885" y="1554"/>
                    <a:pt x="2124" y="892"/>
                  </a:cubicBezTo>
                  <a:cubicBezTo>
                    <a:pt x="2134" y="871"/>
                    <a:pt x="2144" y="850"/>
                    <a:pt x="2144" y="829"/>
                  </a:cubicBezTo>
                  <a:cubicBezTo>
                    <a:pt x="2258" y="467"/>
                    <a:pt x="2051" y="11"/>
                    <a:pt x="1668" y="11"/>
                  </a:cubicBezTo>
                  <a:cubicBezTo>
                    <a:pt x="1658" y="11"/>
                    <a:pt x="1649" y="10"/>
                    <a:pt x="1639" y="10"/>
                  </a:cubicBezTo>
                  <a:cubicBezTo>
                    <a:pt x="1362" y="10"/>
                    <a:pt x="1279" y="150"/>
                    <a:pt x="1130" y="270"/>
                  </a:cubicBezTo>
                  <a:cubicBezTo>
                    <a:pt x="985" y="146"/>
                    <a:pt x="923" y="1"/>
                    <a:pt x="6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3" name="Google Shape;33;p2"/>
            <p:cNvSpPr/>
            <p:nvPr/>
          </p:nvSpPr>
          <p:spPr>
            <a:xfrm>
              <a:off x="2677525" y="3854300"/>
              <a:ext cx="55425" cy="50775"/>
            </a:xfrm>
            <a:custGeom>
              <a:avLst/>
              <a:gdLst/>
              <a:ahLst/>
              <a:cxnLst/>
              <a:rect l="l" t="t" r="r" b="b"/>
              <a:pathLst>
                <a:path w="2217" h="2031" extrusionOk="0">
                  <a:moveTo>
                    <a:pt x="580" y="63"/>
                  </a:moveTo>
                  <a:cubicBezTo>
                    <a:pt x="819" y="63"/>
                    <a:pt x="902" y="145"/>
                    <a:pt x="1005" y="239"/>
                  </a:cubicBezTo>
                  <a:cubicBezTo>
                    <a:pt x="1026" y="270"/>
                    <a:pt x="1056" y="290"/>
                    <a:pt x="1088" y="322"/>
                  </a:cubicBezTo>
                  <a:lnTo>
                    <a:pt x="1109" y="343"/>
                  </a:lnTo>
                  <a:lnTo>
                    <a:pt x="1129" y="322"/>
                  </a:lnTo>
                  <a:cubicBezTo>
                    <a:pt x="1160" y="301"/>
                    <a:pt x="1191" y="270"/>
                    <a:pt x="1212" y="249"/>
                  </a:cubicBezTo>
                  <a:cubicBezTo>
                    <a:pt x="1319" y="152"/>
                    <a:pt x="1399" y="72"/>
                    <a:pt x="1607" y="72"/>
                  </a:cubicBezTo>
                  <a:cubicBezTo>
                    <a:pt x="1620" y="72"/>
                    <a:pt x="1633" y="73"/>
                    <a:pt x="1647" y="73"/>
                  </a:cubicBezTo>
                  <a:cubicBezTo>
                    <a:pt x="1781" y="73"/>
                    <a:pt x="1916" y="145"/>
                    <a:pt x="1999" y="270"/>
                  </a:cubicBezTo>
                  <a:cubicBezTo>
                    <a:pt x="2113" y="426"/>
                    <a:pt x="2154" y="653"/>
                    <a:pt x="2092" y="850"/>
                  </a:cubicBezTo>
                  <a:cubicBezTo>
                    <a:pt x="2092" y="870"/>
                    <a:pt x="2082" y="891"/>
                    <a:pt x="2071" y="912"/>
                  </a:cubicBezTo>
                  <a:cubicBezTo>
                    <a:pt x="1864" y="1492"/>
                    <a:pt x="1243" y="1875"/>
                    <a:pt x="1119" y="1947"/>
                  </a:cubicBezTo>
                  <a:lnTo>
                    <a:pt x="1098" y="1927"/>
                  </a:lnTo>
                  <a:lnTo>
                    <a:pt x="1088" y="1937"/>
                  </a:lnTo>
                  <a:cubicBezTo>
                    <a:pt x="953" y="1855"/>
                    <a:pt x="352" y="1482"/>
                    <a:pt x="145" y="902"/>
                  </a:cubicBezTo>
                  <a:cubicBezTo>
                    <a:pt x="135" y="881"/>
                    <a:pt x="124" y="860"/>
                    <a:pt x="124" y="840"/>
                  </a:cubicBezTo>
                  <a:cubicBezTo>
                    <a:pt x="62" y="643"/>
                    <a:pt x="104" y="426"/>
                    <a:pt x="218" y="260"/>
                  </a:cubicBezTo>
                  <a:cubicBezTo>
                    <a:pt x="311" y="136"/>
                    <a:pt x="435" y="63"/>
                    <a:pt x="580" y="63"/>
                  </a:cubicBezTo>
                  <a:close/>
                  <a:moveTo>
                    <a:pt x="580" y="1"/>
                  </a:moveTo>
                  <a:cubicBezTo>
                    <a:pt x="414" y="1"/>
                    <a:pt x="269" y="83"/>
                    <a:pt x="166" y="228"/>
                  </a:cubicBezTo>
                  <a:cubicBezTo>
                    <a:pt x="42" y="394"/>
                    <a:pt x="0" y="643"/>
                    <a:pt x="62" y="860"/>
                  </a:cubicBezTo>
                  <a:cubicBezTo>
                    <a:pt x="62" y="881"/>
                    <a:pt x="73" y="902"/>
                    <a:pt x="83" y="923"/>
                  </a:cubicBezTo>
                  <a:cubicBezTo>
                    <a:pt x="322" y="1575"/>
                    <a:pt x="1026" y="1979"/>
                    <a:pt x="1088" y="2010"/>
                  </a:cubicBezTo>
                  <a:lnTo>
                    <a:pt x="1088" y="2030"/>
                  </a:lnTo>
                  <a:lnTo>
                    <a:pt x="1109" y="2020"/>
                  </a:lnTo>
                  <a:lnTo>
                    <a:pt x="1119" y="2020"/>
                  </a:lnTo>
                  <a:lnTo>
                    <a:pt x="1119" y="2010"/>
                  </a:lnTo>
                  <a:cubicBezTo>
                    <a:pt x="1181" y="1979"/>
                    <a:pt x="1896" y="1585"/>
                    <a:pt x="2133" y="933"/>
                  </a:cubicBezTo>
                  <a:cubicBezTo>
                    <a:pt x="2144" y="912"/>
                    <a:pt x="2144" y="891"/>
                    <a:pt x="2154" y="860"/>
                  </a:cubicBezTo>
                  <a:cubicBezTo>
                    <a:pt x="2216" y="653"/>
                    <a:pt x="2175" y="405"/>
                    <a:pt x="2051" y="228"/>
                  </a:cubicBezTo>
                  <a:cubicBezTo>
                    <a:pt x="1947" y="94"/>
                    <a:pt x="1802" y="11"/>
                    <a:pt x="1647" y="11"/>
                  </a:cubicBezTo>
                  <a:cubicBezTo>
                    <a:pt x="1635" y="11"/>
                    <a:pt x="1623" y="11"/>
                    <a:pt x="1612" y="11"/>
                  </a:cubicBezTo>
                  <a:cubicBezTo>
                    <a:pt x="1388" y="11"/>
                    <a:pt x="1279" y="109"/>
                    <a:pt x="1171" y="198"/>
                  </a:cubicBezTo>
                  <a:lnTo>
                    <a:pt x="1109" y="260"/>
                  </a:lnTo>
                  <a:lnTo>
                    <a:pt x="1047" y="198"/>
                  </a:lnTo>
                  <a:cubicBezTo>
                    <a:pt x="943" y="94"/>
                    <a:pt x="839" y="1"/>
                    <a:pt x="580" y="1"/>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4" name="Google Shape;34;p2"/>
            <p:cNvSpPr/>
            <p:nvPr/>
          </p:nvSpPr>
          <p:spPr>
            <a:xfrm>
              <a:off x="2712725" y="3857500"/>
              <a:ext cx="16075" cy="16650"/>
            </a:xfrm>
            <a:custGeom>
              <a:avLst/>
              <a:gdLst/>
              <a:ahLst/>
              <a:cxnLst/>
              <a:rect l="l" t="t" r="r" b="b"/>
              <a:pathLst>
                <a:path w="643" h="666" extrusionOk="0">
                  <a:moveTo>
                    <a:pt x="199" y="0"/>
                  </a:moveTo>
                  <a:cubicBezTo>
                    <a:pt x="164" y="0"/>
                    <a:pt x="131" y="9"/>
                    <a:pt x="104" y="28"/>
                  </a:cubicBezTo>
                  <a:cubicBezTo>
                    <a:pt x="1" y="90"/>
                    <a:pt x="21" y="287"/>
                    <a:pt x="136" y="463"/>
                  </a:cubicBezTo>
                  <a:cubicBezTo>
                    <a:pt x="229" y="588"/>
                    <a:pt x="351" y="665"/>
                    <a:pt x="450" y="665"/>
                  </a:cubicBezTo>
                  <a:cubicBezTo>
                    <a:pt x="483" y="665"/>
                    <a:pt x="513" y="657"/>
                    <a:pt x="539" y="639"/>
                  </a:cubicBezTo>
                  <a:cubicBezTo>
                    <a:pt x="643" y="567"/>
                    <a:pt x="633" y="370"/>
                    <a:pt x="508" y="204"/>
                  </a:cubicBezTo>
                  <a:cubicBezTo>
                    <a:pt x="424" y="74"/>
                    <a:pt x="300" y="0"/>
                    <a:pt x="199"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5" name="Google Shape;35;p2"/>
            <p:cNvSpPr/>
            <p:nvPr/>
          </p:nvSpPr>
          <p:spPr>
            <a:xfrm>
              <a:off x="2692525" y="3857700"/>
              <a:ext cx="11425" cy="12100"/>
            </a:xfrm>
            <a:custGeom>
              <a:avLst/>
              <a:gdLst/>
              <a:ahLst/>
              <a:cxnLst/>
              <a:rect l="l" t="t" r="r" b="b"/>
              <a:pathLst>
                <a:path w="457" h="484" extrusionOk="0">
                  <a:moveTo>
                    <a:pt x="141" y="0"/>
                  </a:moveTo>
                  <a:cubicBezTo>
                    <a:pt x="116" y="0"/>
                    <a:pt x="92" y="7"/>
                    <a:pt x="74" y="20"/>
                  </a:cubicBezTo>
                  <a:cubicBezTo>
                    <a:pt x="1" y="72"/>
                    <a:pt x="12" y="207"/>
                    <a:pt x="94" y="331"/>
                  </a:cubicBezTo>
                  <a:cubicBezTo>
                    <a:pt x="157" y="425"/>
                    <a:pt x="250" y="484"/>
                    <a:pt x="322" y="484"/>
                  </a:cubicBezTo>
                  <a:cubicBezTo>
                    <a:pt x="346" y="484"/>
                    <a:pt x="367" y="478"/>
                    <a:pt x="384" y="465"/>
                  </a:cubicBezTo>
                  <a:cubicBezTo>
                    <a:pt x="456" y="414"/>
                    <a:pt x="447" y="269"/>
                    <a:pt x="364" y="145"/>
                  </a:cubicBezTo>
                  <a:cubicBezTo>
                    <a:pt x="302" y="53"/>
                    <a:pt x="213" y="0"/>
                    <a:pt x="141"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6" name="Google Shape;36;p2"/>
            <p:cNvSpPr/>
            <p:nvPr/>
          </p:nvSpPr>
          <p:spPr>
            <a:xfrm>
              <a:off x="2329575" y="3737550"/>
              <a:ext cx="25" cy="81325"/>
            </a:xfrm>
            <a:custGeom>
              <a:avLst/>
              <a:gdLst/>
              <a:ahLst/>
              <a:cxnLst/>
              <a:rect l="l" t="t" r="r" b="b"/>
              <a:pathLst>
                <a:path w="1" h="3253" extrusionOk="0">
                  <a:moveTo>
                    <a:pt x="0" y="1"/>
                  </a:moveTo>
                  <a:lnTo>
                    <a:pt x="0" y="3252"/>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7" name="Google Shape;37;p2"/>
            <p:cNvSpPr/>
            <p:nvPr/>
          </p:nvSpPr>
          <p:spPr>
            <a:xfrm>
              <a:off x="2329050" y="3737550"/>
              <a:ext cx="1325" cy="81325"/>
            </a:xfrm>
            <a:custGeom>
              <a:avLst/>
              <a:gdLst/>
              <a:ahLst/>
              <a:cxnLst/>
              <a:rect l="l" t="t" r="r" b="b"/>
              <a:pathLst>
                <a:path w="53" h="3253" extrusionOk="0">
                  <a:moveTo>
                    <a:pt x="1" y="1"/>
                  </a:moveTo>
                  <a:lnTo>
                    <a:pt x="1" y="3252"/>
                  </a:lnTo>
                  <a:lnTo>
                    <a:pt x="53" y="3252"/>
                  </a:lnTo>
                  <a:lnTo>
                    <a:pt x="53"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8" name="Google Shape;38;p2"/>
            <p:cNvSpPr/>
            <p:nvPr/>
          </p:nvSpPr>
          <p:spPr>
            <a:xfrm>
              <a:off x="2301600" y="3812625"/>
              <a:ext cx="56225" cy="48700"/>
            </a:xfrm>
            <a:custGeom>
              <a:avLst/>
              <a:gdLst/>
              <a:ahLst/>
              <a:cxnLst/>
              <a:rect l="l" t="t" r="r" b="b"/>
              <a:pathLst>
                <a:path w="2249" h="1948" extrusionOk="0">
                  <a:moveTo>
                    <a:pt x="592" y="1"/>
                  </a:moveTo>
                  <a:cubicBezTo>
                    <a:pt x="208" y="11"/>
                    <a:pt x="1" y="466"/>
                    <a:pt x="104" y="818"/>
                  </a:cubicBezTo>
                  <a:cubicBezTo>
                    <a:pt x="115" y="839"/>
                    <a:pt x="125" y="871"/>
                    <a:pt x="125" y="891"/>
                  </a:cubicBezTo>
                  <a:cubicBezTo>
                    <a:pt x="374" y="1554"/>
                    <a:pt x="1130" y="1948"/>
                    <a:pt x="1130" y="1948"/>
                  </a:cubicBezTo>
                  <a:cubicBezTo>
                    <a:pt x="1130" y="1948"/>
                    <a:pt x="1886" y="1543"/>
                    <a:pt x="2124" y="880"/>
                  </a:cubicBezTo>
                  <a:cubicBezTo>
                    <a:pt x="2124" y="860"/>
                    <a:pt x="2134" y="839"/>
                    <a:pt x="2145" y="818"/>
                  </a:cubicBezTo>
                  <a:cubicBezTo>
                    <a:pt x="2248" y="456"/>
                    <a:pt x="2031" y="1"/>
                    <a:pt x="1648" y="1"/>
                  </a:cubicBezTo>
                  <a:cubicBezTo>
                    <a:pt x="1337" y="1"/>
                    <a:pt x="1275" y="146"/>
                    <a:pt x="1119" y="259"/>
                  </a:cubicBezTo>
                  <a:cubicBezTo>
                    <a:pt x="974" y="146"/>
                    <a:pt x="891" y="1"/>
                    <a:pt x="59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9" name="Google Shape;39;p2"/>
            <p:cNvSpPr/>
            <p:nvPr/>
          </p:nvSpPr>
          <p:spPr>
            <a:xfrm>
              <a:off x="2301875" y="3811850"/>
              <a:ext cx="55675" cy="50750"/>
            </a:xfrm>
            <a:custGeom>
              <a:avLst/>
              <a:gdLst/>
              <a:ahLst/>
              <a:cxnLst/>
              <a:rect l="l" t="t" r="r" b="b"/>
              <a:pathLst>
                <a:path w="2227" h="2030" extrusionOk="0">
                  <a:moveTo>
                    <a:pt x="1637" y="62"/>
                  </a:moveTo>
                  <a:cubicBezTo>
                    <a:pt x="1782" y="62"/>
                    <a:pt x="1916" y="135"/>
                    <a:pt x="1999" y="259"/>
                  </a:cubicBezTo>
                  <a:cubicBezTo>
                    <a:pt x="2123" y="414"/>
                    <a:pt x="2155" y="642"/>
                    <a:pt x="2102" y="839"/>
                  </a:cubicBezTo>
                  <a:cubicBezTo>
                    <a:pt x="2092" y="860"/>
                    <a:pt x="2092" y="881"/>
                    <a:pt x="2082" y="902"/>
                  </a:cubicBezTo>
                  <a:cubicBezTo>
                    <a:pt x="1875" y="1471"/>
                    <a:pt x="1274" y="1854"/>
                    <a:pt x="1129" y="1937"/>
                  </a:cubicBezTo>
                  <a:lnTo>
                    <a:pt x="1119" y="1916"/>
                  </a:lnTo>
                  <a:lnTo>
                    <a:pt x="1108" y="1937"/>
                  </a:lnTo>
                  <a:cubicBezTo>
                    <a:pt x="984" y="1864"/>
                    <a:pt x="363" y="1491"/>
                    <a:pt x="146" y="902"/>
                  </a:cubicBezTo>
                  <a:cubicBezTo>
                    <a:pt x="135" y="881"/>
                    <a:pt x="135" y="870"/>
                    <a:pt x="125" y="839"/>
                  </a:cubicBezTo>
                  <a:cubicBezTo>
                    <a:pt x="63" y="653"/>
                    <a:pt x="104" y="425"/>
                    <a:pt x="218" y="269"/>
                  </a:cubicBezTo>
                  <a:cubicBezTo>
                    <a:pt x="311" y="135"/>
                    <a:pt x="436" y="73"/>
                    <a:pt x="581" y="62"/>
                  </a:cubicBezTo>
                  <a:lnTo>
                    <a:pt x="601" y="62"/>
                  </a:lnTo>
                  <a:cubicBezTo>
                    <a:pt x="808" y="62"/>
                    <a:pt x="901" y="145"/>
                    <a:pt x="1005" y="239"/>
                  </a:cubicBezTo>
                  <a:lnTo>
                    <a:pt x="1088" y="322"/>
                  </a:lnTo>
                  <a:lnTo>
                    <a:pt x="1108" y="332"/>
                  </a:lnTo>
                  <a:lnTo>
                    <a:pt x="1129" y="322"/>
                  </a:lnTo>
                  <a:cubicBezTo>
                    <a:pt x="1160" y="290"/>
                    <a:pt x="1191" y="259"/>
                    <a:pt x="1223" y="239"/>
                  </a:cubicBezTo>
                  <a:cubicBezTo>
                    <a:pt x="1315" y="145"/>
                    <a:pt x="1409" y="62"/>
                    <a:pt x="1637" y="62"/>
                  </a:cubicBezTo>
                  <a:close/>
                  <a:moveTo>
                    <a:pt x="581" y="0"/>
                  </a:moveTo>
                  <a:cubicBezTo>
                    <a:pt x="415" y="11"/>
                    <a:pt x="270" y="83"/>
                    <a:pt x="166" y="228"/>
                  </a:cubicBezTo>
                  <a:cubicBezTo>
                    <a:pt x="42" y="404"/>
                    <a:pt x="1" y="653"/>
                    <a:pt x="63" y="860"/>
                  </a:cubicBezTo>
                  <a:cubicBezTo>
                    <a:pt x="73" y="881"/>
                    <a:pt x="83" y="911"/>
                    <a:pt x="93" y="932"/>
                  </a:cubicBezTo>
                  <a:cubicBezTo>
                    <a:pt x="332" y="1585"/>
                    <a:pt x="1036" y="1979"/>
                    <a:pt x="1098" y="2009"/>
                  </a:cubicBezTo>
                  <a:lnTo>
                    <a:pt x="1108" y="2030"/>
                  </a:lnTo>
                  <a:lnTo>
                    <a:pt x="1119" y="2020"/>
                  </a:lnTo>
                  <a:lnTo>
                    <a:pt x="1129" y="2030"/>
                  </a:lnTo>
                  <a:lnTo>
                    <a:pt x="1140" y="2009"/>
                  </a:lnTo>
                  <a:cubicBezTo>
                    <a:pt x="1202" y="1979"/>
                    <a:pt x="1906" y="1574"/>
                    <a:pt x="2134" y="922"/>
                  </a:cubicBezTo>
                  <a:cubicBezTo>
                    <a:pt x="2144" y="902"/>
                    <a:pt x="2155" y="881"/>
                    <a:pt x="2165" y="849"/>
                  </a:cubicBezTo>
                  <a:cubicBezTo>
                    <a:pt x="2227" y="642"/>
                    <a:pt x="2185" y="394"/>
                    <a:pt x="2051" y="218"/>
                  </a:cubicBezTo>
                  <a:cubicBezTo>
                    <a:pt x="1947" y="83"/>
                    <a:pt x="1802" y="0"/>
                    <a:pt x="1647" y="0"/>
                  </a:cubicBezTo>
                  <a:lnTo>
                    <a:pt x="1626" y="0"/>
                  </a:lnTo>
                  <a:cubicBezTo>
                    <a:pt x="1377" y="0"/>
                    <a:pt x="1274" y="94"/>
                    <a:pt x="1181" y="187"/>
                  </a:cubicBezTo>
                  <a:cubicBezTo>
                    <a:pt x="1160" y="207"/>
                    <a:pt x="1140" y="239"/>
                    <a:pt x="1108" y="259"/>
                  </a:cubicBezTo>
                  <a:lnTo>
                    <a:pt x="1046" y="197"/>
                  </a:lnTo>
                  <a:cubicBezTo>
                    <a:pt x="943" y="104"/>
                    <a:pt x="829" y="0"/>
                    <a:pt x="581" y="0"/>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0" name="Google Shape;40;p2"/>
            <p:cNvSpPr/>
            <p:nvPr/>
          </p:nvSpPr>
          <p:spPr>
            <a:xfrm>
              <a:off x="2306275" y="3814825"/>
              <a:ext cx="15825" cy="16875"/>
            </a:xfrm>
            <a:custGeom>
              <a:avLst/>
              <a:gdLst/>
              <a:ahLst/>
              <a:cxnLst/>
              <a:rect l="l" t="t" r="r" b="b"/>
              <a:pathLst>
                <a:path w="633" h="675" extrusionOk="0">
                  <a:moveTo>
                    <a:pt x="442" y="0"/>
                  </a:moveTo>
                  <a:cubicBezTo>
                    <a:pt x="342" y="0"/>
                    <a:pt x="218" y="80"/>
                    <a:pt x="124" y="213"/>
                  </a:cubicBezTo>
                  <a:cubicBezTo>
                    <a:pt x="11" y="378"/>
                    <a:pt x="0" y="575"/>
                    <a:pt x="104" y="648"/>
                  </a:cubicBezTo>
                  <a:cubicBezTo>
                    <a:pt x="130" y="666"/>
                    <a:pt x="160" y="674"/>
                    <a:pt x="192" y="674"/>
                  </a:cubicBezTo>
                  <a:cubicBezTo>
                    <a:pt x="291" y="674"/>
                    <a:pt x="412" y="596"/>
                    <a:pt x="497" y="472"/>
                  </a:cubicBezTo>
                  <a:cubicBezTo>
                    <a:pt x="622" y="295"/>
                    <a:pt x="632" y="99"/>
                    <a:pt x="529" y="26"/>
                  </a:cubicBezTo>
                  <a:cubicBezTo>
                    <a:pt x="503" y="9"/>
                    <a:pt x="474" y="0"/>
                    <a:pt x="442"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1" name="Google Shape;41;p2"/>
            <p:cNvSpPr/>
            <p:nvPr/>
          </p:nvSpPr>
          <p:spPr>
            <a:xfrm>
              <a:off x="2331125" y="3815025"/>
              <a:ext cx="11425" cy="12100"/>
            </a:xfrm>
            <a:custGeom>
              <a:avLst/>
              <a:gdLst/>
              <a:ahLst/>
              <a:cxnLst/>
              <a:rect l="l" t="t" r="r" b="b"/>
              <a:pathLst>
                <a:path w="457" h="484" extrusionOk="0">
                  <a:moveTo>
                    <a:pt x="319" y="0"/>
                  </a:moveTo>
                  <a:cubicBezTo>
                    <a:pt x="244" y="0"/>
                    <a:pt x="157" y="59"/>
                    <a:pt x="94" y="153"/>
                  </a:cubicBezTo>
                  <a:cubicBezTo>
                    <a:pt x="0" y="277"/>
                    <a:pt x="0" y="412"/>
                    <a:pt x="73" y="464"/>
                  </a:cubicBezTo>
                  <a:cubicBezTo>
                    <a:pt x="92" y="477"/>
                    <a:pt x="114" y="484"/>
                    <a:pt x="139" y="484"/>
                  </a:cubicBezTo>
                  <a:cubicBezTo>
                    <a:pt x="208" y="484"/>
                    <a:pt x="294" y="432"/>
                    <a:pt x="363" y="340"/>
                  </a:cubicBezTo>
                  <a:cubicBezTo>
                    <a:pt x="446" y="215"/>
                    <a:pt x="456" y="70"/>
                    <a:pt x="384" y="18"/>
                  </a:cubicBezTo>
                  <a:cubicBezTo>
                    <a:pt x="364" y="6"/>
                    <a:pt x="342" y="0"/>
                    <a:pt x="319"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2" name="Google Shape;42;p2"/>
            <p:cNvSpPr/>
            <p:nvPr/>
          </p:nvSpPr>
          <p:spPr>
            <a:xfrm>
              <a:off x="2494500" y="3722525"/>
              <a:ext cx="25" cy="80300"/>
            </a:xfrm>
            <a:custGeom>
              <a:avLst/>
              <a:gdLst/>
              <a:ahLst/>
              <a:cxnLst/>
              <a:rect l="l" t="t" r="r" b="b"/>
              <a:pathLst>
                <a:path w="1" h="3212" extrusionOk="0">
                  <a:moveTo>
                    <a:pt x="0" y="3211"/>
                  </a:moveTo>
                  <a:lnTo>
                    <a:pt x="0"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3" name="Google Shape;43;p2"/>
            <p:cNvSpPr/>
            <p:nvPr/>
          </p:nvSpPr>
          <p:spPr>
            <a:xfrm>
              <a:off x="2493975" y="3722525"/>
              <a:ext cx="1050" cy="80300"/>
            </a:xfrm>
            <a:custGeom>
              <a:avLst/>
              <a:gdLst/>
              <a:ahLst/>
              <a:cxnLst/>
              <a:rect l="l" t="t" r="r" b="b"/>
              <a:pathLst>
                <a:path w="42" h="3212" extrusionOk="0">
                  <a:moveTo>
                    <a:pt x="0" y="1"/>
                  </a:moveTo>
                  <a:lnTo>
                    <a:pt x="0" y="3211"/>
                  </a:lnTo>
                  <a:lnTo>
                    <a:pt x="42" y="3211"/>
                  </a:lnTo>
                  <a:lnTo>
                    <a:pt x="42"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4" name="Google Shape;44;p2"/>
            <p:cNvSpPr/>
            <p:nvPr/>
          </p:nvSpPr>
          <p:spPr>
            <a:xfrm>
              <a:off x="2466250" y="3796575"/>
              <a:ext cx="56475" cy="48950"/>
            </a:xfrm>
            <a:custGeom>
              <a:avLst/>
              <a:gdLst/>
              <a:ahLst/>
              <a:cxnLst/>
              <a:rect l="l" t="t" r="r" b="b"/>
              <a:pathLst>
                <a:path w="2259" h="1958" extrusionOk="0">
                  <a:moveTo>
                    <a:pt x="1658" y="1"/>
                  </a:moveTo>
                  <a:cubicBezTo>
                    <a:pt x="1337" y="1"/>
                    <a:pt x="1275" y="146"/>
                    <a:pt x="1130" y="270"/>
                  </a:cubicBezTo>
                  <a:cubicBezTo>
                    <a:pt x="980" y="150"/>
                    <a:pt x="897" y="10"/>
                    <a:pt x="620" y="10"/>
                  </a:cubicBezTo>
                  <a:cubicBezTo>
                    <a:pt x="611" y="10"/>
                    <a:pt x="601" y="10"/>
                    <a:pt x="592" y="11"/>
                  </a:cubicBezTo>
                  <a:cubicBezTo>
                    <a:pt x="208" y="21"/>
                    <a:pt x="1" y="466"/>
                    <a:pt x="115" y="829"/>
                  </a:cubicBezTo>
                  <a:cubicBezTo>
                    <a:pt x="115" y="850"/>
                    <a:pt x="125" y="870"/>
                    <a:pt x="136" y="891"/>
                  </a:cubicBezTo>
                  <a:cubicBezTo>
                    <a:pt x="374" y="1564"/>
                    <a:pt x="1130" y="1957"/>
                    <a:pt x="1130" y="1957"/>
                  </a:cubicBezTo>
                  <a:lnTo>
                    <a:pt x="1140" y="1957"/>
                  </a:lnTo>
                  <a:cubicBezTo>
                    <a:pt x="1140" y="1957"/>
                    <a:pt x="1886" y="1554"/>
                    <a:pt x="2124" y="880"/>
                  </a:cubicBezTo>
                  <a:cubicBezTo>
                    <a:pt x="2134" y="860"/>
                    <a:pt x="2145" y="839"/>
                    <a:pt x="2145" y="818"/>
                  </a:cubicBezTo>
                  <a:cubicBezTo>
                    <a:pt x="2259" y="456"/>
                    <a:pt x="2041" y="11"/>
                    <a:pt x="16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5" name="Google Shape;45;p2"/>
            <p:cNvSpPr/>
            <p:nvPr/>
          </p:nvSpPr>
          <p:spPr>
            <a:xfrm>
              <a:off x="2466525" y="3795800"/>
              <a:ext cx="55675" cy="50750"/>
            </a:xfrm>
            <a:custGeom>
              <a:avLst/>
              <a:gdLst/>
              <a:ahLst/>
              <a:cxnLst/>
              <a:rect l="l" t="t" r="r" b="b"/>
              <a:pathLst>
                <a:path w="2227" h="2030" extrusionOk="0">
                  <a:moveTo>
                    <a:pt x="1647" y="62"/>
                  </a:moveTo>
                  <a:cubicBezTo>
                    <a:pt x="1792" y="73"/>
                    <a:pt x="1916" y="135"/>
                    <a:pt x="2010" y="259"/>
                  </a:cubicBezTo>
                  <a:cubicBezTo>
                    <a:pt x="2123" y="425"/>
                    <a:pt x="2165" y="653"/>
                    <a:pt x="2113" y="839"/>
                  </a:cubicBezTo>
                  <a:lnTo>
                    <a:pt x="2082" y="901"/>
                  </a:lnTo>
                  <a:cubicBezTo>
                    <a:pt x="1885" y="1481"/>
                    <a:pt x="1274" y="1864"/>
                    <a:pt x="1140" y="1947"/>
                  </a:cubicBezTo>
                  <a:lnTo>
                    <a:pt x="1129" y="1926"/>
                  </a:lnTo>
                  <a:lnTo>
                    <a:pt x="1108" y="1947"/>
                  </a:lnTo>
                  <a:cubicBezTo>
                    <a:pt x="984" y="1875"/>
                    <a:pt x="363" y="1491"/>
                    <a:pt x="146" y="911"/>
                  </a:cubicBezTo>
                  <a:cubicBezTo>
                    <a:pt x="146" y="891"/>
                    <a:pt x="135" y="870"/>
                    <a:pt x="125" y="849"/>
                  </a:cubicBezTo>
                  <a:cubicBezTo>
                    <a:pt x="73" y="663"/>
                    <a:pt x="104" y="435"/>
                    <a:pt x="218" y="269"/>
                  </a:cubicBezTo>
                  <a:cubicBezTo>
                    <a:pt x="311" y="145"/>
                    <a:pt x="446" y="73"/>
                    <a:pt x="581" y="73"/>
                  </a:cubicBezTo>
                  <a:lnTo>
                    <a:pt x="601" y="73"/>
                  </a:lnTo>
                  <a:cubicBezTo>
                    <a:pt x="818" y="73"/>
                    <a:pt x="901" y="156"/>
                    <a:pt x="1005" y="249"/>
                  </a:cubicBezTo>
                  <a:cubicBezTo>
                    <a:pt x="1036" y="269"/>
                    <a:pt x="1067" y="301"/>
                    <a:pt x="1098" y="322"/>
                  </a:cubicBezTo>
                  <a:lnTo>
                    <a:pt x="1119" y="342"/>
                  </a:lnTo>
                  <a:lnTo>
                    <a:pt x="1140" y="322"/>
                  </a:lnTo>
                  <a:cubicBezTo>
                    <a:pt x="1171" y="301"/>
                    <a:pt x="1202" y="269"/>
                    <a:pt x="1223" y="239"/>
                  </a:cubicBezTo>
                  <a:cubicBezTo>
                    <a:pt x="1326" y="145"/>
                    <a:pt x="1409" y="62"/>
                    <a:pt x="1647" y="62"/>
                  </a:cubicBezTo>
                  <a:close/>
                  <a:moveTo>
                    <a:pt x="1647" y="0"/>
                  </a:moveTo>
                  <a:cubicBezTo>
                    <a:pt x="1388" y="0"/>
                    <a:pt x="1285" y="104"/>
                    <a:pt x="1181" y="197"/>
                  </a:cubicBezTo>
                  <a:lnTo>
                    <a:pt x="1119" y="259"/>
                  </a:lnTo>
                  <a:cubicBezTo>
                    <a:pt x="1098" y="239"/>
                    <a:pt x="1078" y="218"/>
                    <a:pt x="1057" y="207"/>
                  </a:cubicBezTo>
                  <a:cubicBezTo>
                    <a:pt x="948" y="109"/>
                    <a:pt x="840" y="10"/>
                    <a:pt x="616" y="10"/>
                  </a:cubicBezTo>
                  <a:cubicBezTo>
                    <a:pt x="604" y="10"/>
                    <a:pt x="593" y="10"/>
                    <a:pt x="581" y="11"/>
                  </a:cubicBezTo>
                  <a:cubicBezTo>
                    <a:pt x="425" y="11"/>
                    <a:pt x="270" y="94"/>
                    <a:pt x="176" y="239"/>
                  </a:cubicBezTo>
                  <a:cubicBezTo>
                    <a:pt x="42" y="414"/>
                    <a:pt x="1" y="663"/>
                    <a:pt x="73" y="870"/>
                  </a:cubicBezTo>
                  <a:cubicBezTo>
                    <a:pt x="73" y="891"/>
                    <a:pt x="84" y="911"/>
                    <a:pt x="94" y="932"/>
                  </a:cubicBezTo>
                  <a:cubicBezTo>
                    <a:pt x="332" y="1595"/>
                    <a:pt x="1046" y="1988"/>
                    <a:pt x="1098" y="2020"/>
                  </a:cubicBezTo>
                  <a:lnTo>
                    <a:pt x="1108" y="2030"/>
                  </a:lnTo>
                  <a:lnTo>
                    <a:pt x="1129" y="2030"/>
                  </a:lnTo>
                  <a:lnTo>
                    <a:pt x="1140" y="2020"/>
                  </a:lnTo>
                  <a:cubicBezTo>
                    <a:pt x="1202" y="1978"/>
                    <a:pt x="1906" y="1585"/>
                    <a:pt x="2144" y="922"/>
                  </a:cubicBezTo>
                  <a:cubicBezTo>
                    <a:pt x="2155" y="901"/>
                    <a:pt x="2165" y="881"/>
                    <a:pt x="2165" y="860"/>
                  </a:cubicBezTo>
                  <a:cubicBezTo>
                    <a:pt x="2227" y="653"/>
                    <a:pt x="2185" y="404"/>
                    <a:pt x="2061" y="228"/>
                  </a:cubicBezTo>
                  <a:cubicBezTo>
                    <a:pt x="1958" y="83"/>
                    <a:pt x="1813" y="11"/>
                    <a:pt x="1647" y="0"/>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6" name="Google Shape;46;p2"/>
            <p:cNvSpPr/>
            <p:nvPr/>
          </p:nvSpPr>
          <p:spPr>
            <a:xfrm>
              <a:off x="2470925" y="3799025"/>
              <a:ext cx="15825" cy="16875"/>
            </a:xfrm>
            <a:custGeom>
              <a:avLst/>
              <a:gdLst/>
              <a:ahLst/>
              <a:cxnLst/>
              <a:rect l="l" t="t" r="r" b="b"/>
              <a:pathLst>
                <a:path w="633" h="675" extrusionOk="0">
                  <a:moveTo>
                    <a:pt x="440" y="0"/>
                  </a:moveTo>
                  <a:cubicBezTo>
                    <a:pt x="342" y="0"/>
                    <a:pt x="221" y="78"/>
                    <a:pt x="135" y="203"/>
                  </a:cubicBezTo>
                  <a:cubicBezTo>
                    <a:pt x="11" y="379"/>
                    <a:pt x="0" y="575"/>
                    <a:pt x="104" y="648"/>
                  </a:cubicBezTo>
                  <a:cubicBezTo>
                    <a:pt x="129" y="666"/>
                    <a:pt x="159" y="674"/>
                    <a:pt x="191" y="674"/>
                  </a:cubicBezTo>
                  <a:cubicBezTo>
                    <a:pt x="291" y="674"/>
                    <a:pt x="414" y="594"/>
                    <a:pt x="508" y="462"/>
                  </a:cubicBezTo>
                  <a:cubicBezTo>
                    <a:pt x="622" y="296"/>
                    <a:pt x="633" y="99"/>
                    <a:pt x="529" y="27"/>
                  </a:cubicBezTo>
                  <a:cubicBezTo>
                    <a:pt x="503" y="9"/>
                    <a:pt x="473" y="0"/>
                    <a:pt x="440"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7" name="Google Shape;47;p2"/>
            <p:cNvSpPr/>
            <p:nvPr/>
          </p:nvSpPr>
          <p:spPr>
            <a:xfrm>
              <a:off x="2495775" y="3799175"/>
              <a:ext cx="11425" cy="12125"/>
            </a:xfrm>
            <a:custGeom>
              <a:avLst/>
              <a:gdLst/>
              <a:ahLst/>
              <a:cxnLst/>
              <a:rect l="l" t="t" r="r" b="b"/>
              <a:pathLst>
                <a:path w="457" h="485" extrusionOk="0">
                  <a:moveTo>
                    <a:pt x="317" y="1"/>
                  </a:moveTo>
                  <a:cubicBezTo>
                    <a:pt x="245" y="1"/>
                    <a:pt x="155" y="53"/>
                    <a:pt x="94" y="145"/>
                  </a:cubicBezTo>
                  <a:cubicBezTo>
                    <a:pt x="11" y="269"/>
                    <a:pt x="1" y="414"/>
                    <a:pt x="73" y="466"/>
                  </a:cubicBezTo>
                  <a:cubicBezTo>
                    <a:pt x="91" y="478"/>
                    <a:pt x="112" y="484"/>
                    <a:pt x="135" y="484"/>
                  </a:cubicBezTo>
                  <a:cubicBezTo>
                    <a:pt x="208" y="484"/>
                    <a:pt x="301" y="426"/>
                    <a:pt x="363" y="332"/>
                  </a:cubicBezTo>
                  <a:cubicBezTo>
                    <a:pt x="446" y="217"/>
                    <a:pt x="456" y="72"/>
                    <a:pt x="384" y="21"/>
                  </a:cubicBezTo>
                  <a:cubicBezTo>
                    <a:pt x="365" y="7"/>
                    <a:pt x="342" y="1"/>
                    <a:pt x="317"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8" name="Google Shape;48;p2"/>
            <p:cNvSpPr/>
            <p:nvPr/>
          </p:nvSpPr>
          <p:spPr>
            <a:xfrm>
              <a:off x="2404400" y="3706725"/>
              <a:ext cx="25" cy="208450"/>
            </a:xfrm>
            <a:custGeom>
              <a:avLst/>
              <a:gdLst/>
              <a:ahLst/>
              <a:cxnLst/>
              <a:rect l="l" t="t" r="r" b="b"/>
              <a:pathLst>
                <a:path w="1" h="8338" extrusionOk="0">
                  <a:moveTo>
                    <a:pt x="0" y="8338"/>
                  </a:moveTo>
                  <a:lnTo>
                    <a:pt x="0"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9" name="Google Shape;49;p2"/>
            <p:cNvSpPr/>
            <p:nvPr/>
          </p:nvSpPr>
          <p:spPr>
            <a:xfrm>
              <a:off x="2403875" y="3706725"/>
              <a:ext cx="1075" cy="208450"/>
            </a:xfrm>
            <a:custGeom>
              <a:avLst/>
              <a:gdLst/>
              <a:ahLst/>
              <a:cxnLst/>
              <a:rect l="l" t="t" r="r" b="b"/>
              <a:pathLst>
                <a:path w="43" h="8338" extrusionOk="0">
                  <a:moveTo>
                    <a:pt x="1" y="1"/>
                  </a:moveTo>
                  <a:lnTo>
                    <a:pt x="1" y="8338"/>
                  </a:lnTo>
                  <a:lnTo>
                    <a:pt x="42" y="8338"/>
                  </a:lnTo>
                  <a:lnTo>
                    <a:pt x="42"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0" name="Google Shape;50;p2"/>
            <p:cNvSpPr/>
            <p:nvPr/>
          </p:nvSpPr>
          <p:spPr>
            <a:xfrm>
              <a:off x="2376175" y="3908925"/>
              <a:ext cx="56450" cy="48950"/>
            </a:xfrm>
            <a:custGeom>
              <a:avLst/>
              <a:gdLst/>
              <a:ahLst/>
              <a:cxnLst/>
              <a:rect l="l" t="t" r="r" b="b"/>
              <a:pathLst>
                <a:path w="2258" h="1958" extrusionOk="0">
                  <a:moveTo>
                    <a:pt x="621" y="0"/>
                  </a:moveTo>
                  <a:cubicBezTo>
                    <a:pt x="611" y="0"/>
                    <a:pt x="601" y="1"/>
                    <a:pt x="591" y="1"/>
                  </a:cubicBezTo>
                  <a:cubicBezTo>
                    <a:pt x="207" y="11"/>
                    <a:pt x="0" y="467"/>
                    <a:pt x="115" y="819"/>
                  </a:cubicBezTo>
                  <a:cubicBezTo>
                    <a:pt x="115" y="839"/>
                    <a:pt x="125" y="860"/>
                    <a:pt x="135" y="881"/>
                  </a:cubicBezTo>
                  <a:cubicBezTo>
                    <a:pt x="373" y="1554"/>
                    <a:pt x="1129" y="1958"/>
                    <a:pt x="1129" y="1958"/>
                  </a:cubicBezTo>
                  <a:cubicBezTo>
                    <a:pt x="1129" y="1958"/>
                    <a:pt x="1129" y="1948"/>
                    <a:pt x="1139" y="1948"/>
                  </a:cubicBezTo>
                  <a:lnTo>
                    <a:pt x="1139" y="1958"/>
                  </a:lnTo>
                  <a:cubicBezTo>
                    <a:pt x="1139" y="1958"/>
                    <a:pt x="1885" y="1544"/>
                    <a:pt x="2124" y="881"/>
                  </a:cubicBezTo>
                  <a:lnTo>
                    <a:pt x="2154" y="819"/>
                  </a:lnTo>
                  <a:cubicBezTo>
                    <a:pt x="2258" y="457"/>
                    <a:pt x="2041" y="1"/>
                    <a:pt x="1657" y="1"/>
                  </a:cubicBezTo>
                  <a:cubicBezTo>
                    <a:pt x="1647" y="1"/>
                    <a:pt x="1637" y="0"/>
                    <a:pt x="1627" y="0"/>
                  </a:cubicBezTo>
                  <a:cubicBezTo>
                    <a:pt x="1342" y="0"/>
                    <a:pt x="1270" y="150"/>
                    <a:pt x="1129" y="259"/>
                  </a:cubicBezTo>
                  <a:cubicBezTo>
                    <a:pt x="979" y="150"/>
                    <a:pt x="906" y="0"/>
                    <a:pt x="621"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1" name="Google Shape;51;p2"/>
            <p:cNvSpPr/>
            <p:nvPr/>
          </p:nvSpPr>
          <p:spPr>
            <a:xfrm>
              <a:off x="2376675" y="3908125"/>
              <a:ext cx="55700" cy="50800"/>
            </a:xfrm>
            <a:custGeom>
              <a:avLst/>
              <a:gdLst/>
              <a:ahLst/>
              <a:cxnLst/>
              <a:rect l="l" t="t" r="r" b="b"/>
              <a:pathLst>
                <a:path w="2228" h="2032" extrusionOk="0">
                  <a:moveTo>
                    <a:pt x="1637" y="64"/>
                  </a:moveTo>
                  <a:cubicBezTo>
                    <a:pt x="1782" y="64"/>
                    <a:pt x="1906" y="137"/>
                    <a:pt x="2000" y="261"/>
                  </a:cubicBezTo>
                  <a:cubicBezTo>
                    <a:pt x="2124" y="416"/>
                    <a:pt x="2155" y="644"/>
                    <a:pt x="2104" y="841"/>
                  </a:cubicBezTo>
                  <a:cubicBezTo>
                    <a:pt x="2093" y="861"/>
                    <a:pt x="2083" y="882"/>
                    <a:pt x="2083" y="903"/>
                  </a:cubicBezTo>
                  <a:cubicBezTo>
                    <a:pt x="1876" y="1483"/>
                    <a:pt x="1264" y="1866"/>
                    <a:pt x="1130" y="1938"/>
                  </a:cubicBezTo>
                  <a:lnTo>
                    <a:pt x="1119" y="1918"/>
                  </a:lnTo>
                  <a:lnTo>
                    <a:pt x="1099" y="1948"/>
                  </a:lnTo>
                  <a:cubicBezTo>
                    <a:pt x="974" y="1866"/>
                    <a:pt x="353" y="1493"/>
                    <a:pt x="146" y="903"/>
                  </a:cubicBezTo>
                  <a:cubicBezTo>
                    <a:pt x="136" y="882"/>
                    <a:pt x="125" y="861"/>
                    <a:pt x="125" y="841"/>
                  </a:cubicBezTo>
                  <a:cubicBezTo>
                    <a:pt x="63" y="654"/>
                    <a:pt x="95" y="426"/>
                    <a:pt x="219" y="261"/>
                  </a:cubicBezTo>
                  <a:cubicBezTo>
                    <a:pt x="302" y="137"/>
                    <a:pt x="436" y="64"/>
                    <a:pt x="581" y="64"/>
                  </a:cubicBezTo>
                  <a:lnTo>
                    <a:pt x="592" y="64"/>
                  </a:lnTo>
                  <a:cubicBezTo>
                    <a:pt x="809" y="64"/>
                    <a:pt x="902" y="146"/>
                    <a:pt x="1006" y="240"/>
                  </a:cubicBezTo>
                  <a:cubicBezTo>
                    <a:pt x="1027" y="271"/>
                    <a:pt x="1057" y="291"/>
                    <a:pt x="1089" y="323"/>
                  </a:cubicBezTo>
                  <a:lnTo>
                    <a:pt x="1109" y="333"/>
                  </a:lnTo>
                  <a:lnTo>
                    <a:pt x="1130" y="323"/>
                  </a:lnTo>
                  <a:cubicBezTo>
                    <a:pt x="1161" y="291"/>
                    <a:pt x="1192" y="261"/>
                    <a:pt x="1223" y="240"/>
                  </a:cubicBezTo>
                  <a:cubicBezTo>
                    <a:pt x="1317" y="137"/>
                    <a:pt x="1399" y="64"/>
                    <a:pt x="1637" y="64"/>
                  </a:cubicBezTo>
                  <a:close/>
                  <a:moveTo>
                    <a:pt x="605" y="1"/>
                  </a:moveTo>
                  <a:cubicBezTo>
                    <a:pt x="594" y="1"/>
                    <a:pt x="583" y="1"/>
                    <a:pt x="571" y="1"/>
                  </a:cubicBezTo>
                  <a:cubicBezTo>
                    <a:pt x="415" y="1"/>
                    <a:pt x="270" y="84"/>
                    <a:pt x="167" y="229"/>
                  </a:cubicBezTo>
                  <a:cubicBezTo>
                    <a:pt x="42" y="406"/>
                    <a:pt x="1" y="654"/>
                    <a:pt x="63" y="861"/>
                  </a:cubicBezTo>
                  <a:cubicBezTo>
                    <a:pt x="63" y="882"/>
                    <a:pt x="74" y="903"/>
                    <a:pt x="84" y="933"/>
                  </a:cubicBezTo>
                  <a:cubicBezTo>
                    <a:pt x="322" y="1586"/>
                    <a:pt x="1037" y="1980"/>
                    <a:pt x="1099" y="2010"/>
                  </a:cubicBezTo>
                  <a:lnTo>
                    <a:pt x="1099" y="2031"/>
                  </a:lnTo>
                  <a:lnTo>
                    <a:pt x="1119" y="2021"/>
                  </a:lnTo>
                  <a:lnTo>
                    <a:pt x="1130" y="2031"/>
                  </a:lnTo>
                  <a:lnTo>
                    <a:pt x="1130" y="2010"/>
                  </a:lnTo>
                  <a:cubicBezTo>
                    <a:pt x="1192" y="1980"/>
                    <a:pt x="1906" y="1576"/>
                    <a:pt x="2134" y="924"/>
                  </a:cubicBezTo>
                  <a:cubicBezTo>
                    <a:pt x="2145" y="903"/>
                    <a:pt x="2155" y="882"/>
                    <a:pt x="2155" y="851"/>
                  </a:cubicBezTo>
                  <a:cubicBezTo>
                    <a:pt x="2228" y="644"/>
                    <a:pt x="2176" y="395"/>
                    <a:pt x="2051" y="219"/>
                  </a:cubicBezTo>
                  <a:cubicBezTo>
                    <a:pt x="1948" y="84"/>
                    <a:pt x="1803" y="1"/>
                    <a:pt x="1637" y="1"/>
                  </a:cubicBezTo>
                  <a:lnTo>
                    <a:pt x="1627" y="1"/>
                  </a:lnTo>
                  <a:cubicBezTo>
                    <a:pt x="1379" y="1"/>
                    <a:pt x="1275" y="95"/>
                    <a:pt x="1172" y="188"/>
                  </a:cubicBezTo>
                  <a:lnTo>
                    <a:pt x="1109" y="250"/>
                  </a:lnTo>
                  <a:cubicBezTo>
                    <a:pt x="1089" y="240"/>
                    <a:pt x="1068" y="219"/>
                    <a:pt x="1047" y="199"/>
                  </a:cubicBezTo>
                  <a:cubicBezTo>
                    <a:pt x="938" y="100"/>
                    <a:pt x="839" y="1"/>
                    <a:pt x="605" y="1"/>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2" name="Google Shape;52;p2"/>
            <p:cNvSpPr/>
            <p:nvPr/>
          </p:nvSpPr>
          <p:spPr>
            <a:xfrm>
              <a:off x="2380825" y="3911125"/>
              <a:ext cx="16075" cy="16875"/>
            </a:xfrm>
            <a:custGeom>
              <a:avLst/>
              <a:gdLst/>
              <a:ahLst/>
              <a:cxnLst/>
              <a:rect l="l" t="t" r="r" b="b"/>
              <a:pathLst>
                <a:path w="643" h="675" extrusionOk="0">
                  <a:moveTo>
                    <a:pt x="450" y="0"/>
                  </a:moveTo>
                  <a:cubicBezTo>
                    <a:pt x="348" y="0"/>
                    <a:pt x="221" y="78"/>
                    <a:pt x="136" y="203"/>
                  </a:cubicBezTo>
                  <a:cubicBezTo>
                    <a:pt x="11" y="379"/>
                    <a:pt x="1" y="576"/>
                    <a:pt x="104" y="648"/>
                  </a:cubicBezTo>
                  <a:cubicBezTo>
                    <a:pt x="130" y="666"/>
                    <a:pt x="160" y="674"/>
                    <a:pt x="193" y="674"/>
                  </a:cubicBezTo>
                  <a:cubicBezTo>
                    <a:pt x="292" y="674"/>
                    <a:pt x="415" y="597"/>
                    <a:pt x="508" y="472"/>
                  </a:cubicBezTo>
                  <a:cubicBezTo>
                    <a:pt x="622" y="296"/>
                    <a:pt x="643" y="99"/>
                    <a:pt x="539" y="26"/>
                  </a:cubicBezTo>
                  <a:cubicBezTo>
                    <a:pt x="514" y="9"/>
                    <a:pt x="483" y="0"/>
                    <a:pt x="450"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3" name="Google Shape;53;p2"/>
            <p:cNvSpPr/>
            <p:nvPr/>
          </p:nvSpPr>
          <p:spPr>
            <a:xfrm>
              <a:off x="2405675" y="3911325"/>
              <a:ext cx="11700" cy="12100"/>
            </a:xfrm>
            <a:custGeom>
              <a:avLst/>
              <a:gdLst/>
              <a:ahLst/>
              <a:cxnLst/>
              <a:rect l="l" t="t" r="r" b="b"/>
              <a:pathLst>
                <a:path w="468" h="484" extrusionOk="0">
                  <a:moveTo>
                    <a:pt x="324" y="0"/>
                  </a:moveTo>
                  <a:cubicBezTo>
                    <a:pt x="254" y="0"/>
                    <a:pt x="165" y="59"/>
                    <a:pt x="94" y="154"/>
                  </a:cubicBezTo>
                  <a:cubicBezTo>
                    <a:pt x="12" y="278"/>
                    <a:pt x="1" y="412"/>
                    <a:pt x="74" y="464"/>
                  </a:cubicBezTo>
                  <a:cubicBezTo>
                    <a:pt x="95" y="478"/>
                    <a:pt x="120" y="484"/>
                    <a:pt x="145" y="484"/>
                  </a:cubicBezTo>
                  <a:cubicBezTo>
                    <a:pt x="218" y="484"/>
                    <a:pt x="302" y="432"/>
                    <a:pt x="364" y="340"/>
                  </a:cubicBezTo>
                  <a:cubicBezTo>
                    <a:pt x="456" y="216"/>
                    <a:pt x="467" y="71"/>
                    <a:pt x="384" y="18"/>
                  </a:cubicBezTo>
                  <a:cubicBezTo>
                    <a:pt x="367" y="6"/>
                    <a:pt x="347" y="0"/>
                    <a:pt x="324"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4" name="Google Shape;54;p2"/>
            <p:cNvSpPr/>
            <p:nvPr/>
          </p:nvSpPr>
          <p:spPr>
            <a:xfrm>
              <a:off x="2622625" y="3659875"/>
              <a:ext cx="25" cy="83925"/>
            </a:xfrm>
            <a:custGeom>
              <a:avLst/>
              <a:gdLst/>
              <a:ahLst/>
              <a:cxnLst/>
              <a:rect l="l" t="t" r="r" b="b"/>
              <a:pathLst>
                <a:path w="1" h="3357" extrusionOk="0">
                  <a:moveTo>
                    <a:pt x="1" y="3356"/>
                  </a:moveTo>
                  <a:lnTo>
                    <a:pt x="1"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5" name="Google Shape;55;p2"/>
            <p:cNvSpPr/>
            <p:nvPr/>
          </p:nvSpPr>
          <p:spPr>
            <a:xfrm>
              <a:off x="2622125" y="3659875"/>
              <a:ext cx="1050" cy="83925"/>
            </a:xfrm>
            <a:custGeom>
              <a:avLst/>
              <a:gdLst/>
              <a:ahLst/>
              <a:cxnLst/>
              <a:rect l="l" t="t" r="r" b="b"/>
              <a:pathLst>
                <a:path w="42" h="3357" extrusionOk="0">
                  <a:moveTo>
                    <a:pt x="0" y="1"/>
                  </a:moveTo>
                  <a:lnTo>
                    <a:pt x="0" y="3356"/>
                  </a:lnTo>
                  <a:lnTo>
                    <a:pt x="41" y="3356"/>
                  </a:lnTo>
                  <a:lnTo>
                    <a:pt x="41"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6" name="Google Shape;56;p2"/>
            <p:cNvSpPr/>
            <p:nvPr/>
          </p:nvSpPr>
          <p:spPr>
            <a:xfrm>
              <a:off x="2594425" y="3737550"/>
              <a:ext cx="56450" cy="48950"/>
            </a:xfrm>
            <a:custGeom>
              <a:avLst/>
              <a:gdLst/>
              <a:ahLst/>
              <a:cxnLst/>
              <a:rect l="l" t="t" r="r" b="b"/>
              <a:pathLst>
                <a:path w="2258" h="1958" extrusionOk="0">
                  <a:moveTo>
                    <a:pt x="601" y="1"/>
                  </a:moveTo>
                  <a:cubicBezTo>
                    <a:pt x="217" y="10"/>
                    <a:pt x="0" y="466"/>
                    <a:pt x="104" y="818"/>
                  </a:cubicBezTo>
                  <a:lnTo>
                    <a:pt x="135" y="880"/>
                  </a:lnTo>
                  <a:cubicBezTo>
                    <a:pt x="373" y="1554"/>
                    <a:pt x="1119" y="1957"/>
                    <a:pt x="1119" y="1957"/>
                  </a:cubicBezTo>
                  <a:lnTo>
                    <a:pt x="1129" y="1957"/>
                  </a:lnTo>
                  <a:cubicBezTo>
                    <a:pt x="1129" y="1957"/>
                    <a:pt x="1885" y="1564"/>
                    <a:pt x="2123" y="891"/>
                  </a:cubicBezTo>
                  <a:cubicBezTo>
                    <a:pt x="2134" y="870"/>
                    <a:pt x="2144" y="850"/>
                    <a:pt x="2144" y="829"/>
                  </a:cubicBezTo>
                  <a:cubicBezTo>
                    <a:pt x="2258" y="466"/>
                    <a:pt x="2051" y="21"/>
                    <a:pt x="1667" y="10"/>
                  </a:cubicBezTo>
                  <a:cubicBezTo>
                    <a:pt x="1657" y="10"/>
                    <a:pt x="1647" y="10"/>
                    <a:pt x="1638" y="10"/>
                  </a:cubicBezTo>
                  <a:cubicBezTo>
                    <a:pt x="1352" y="10"/>
                    <a:pt x="1279" y="150"/>
                    <a:pt x="1129" y="270"/>
                  </a:cubicBezTo>
                  <a:cubicBezTo>
                    <a:pt x="984" y="146"/>
                    <a:pt x="912" y="1"/>
                    <a:pt x="601" y="1"/>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7" name="Google Shape;57;p2"/>
            <p:cNvSpPr/>
            <p:nvPr/>
          </p:nvSpPr>
          <p:spPr>
            <a:xfrm>
              <a:off x="2594675" y="3736775"/>
              <a:ext cx="55700" cy="50750"/>
            </a:xfrm>
            <a:custGeom>
              <a:avLst/>
              <a:gdLst/>
              <a:ahLst/>
              <a:cxnLst/>
              <a:rect l="l" t="t" r="r" b="b"/>
              <a:pathLst>
                <a:path w="2228" h="2030" extrusionOk="0">
                  <a:moveTo>
                    <a:pt x="591" y="62"/>
                  </a:moveTo>
                  <a:cubicBezTo>
                    <a:pt x="819" y="62"/>
                    <a:pt x="912" y="145"/>
                    <a:pt x="1005" y="239"/>
                  </a:cubicBezTo>
                  <a:cubicBezTo>
                    <a:pt x="1036" y="269"/>
                    <a:pt x="1067" y="301"/>
                    <a:pt x="1098" y="321"/>
                  </a:cubicBezTo>
                  <a:lnTo>
                    <a:pt x="1119" y="342"/>
                  </a:lnTo>
                  <a:lnTo>
                    <a:pt x="1139" y="321"/>
                  </a:lnTo>
                  <a:cubicBezTo>
                    <a:pt x="1171" y="301"/>
                    <a:pt x="1202" y="269"/>
                    <a:pt x="1222" y="249"/>
                  </a:cubicBezTo>
                  <a:cubicBezTo>
                    <a:pt x="1331" y="161"/>
                    <a:pt x="1411" y="72"/>
                    <a:pt x="1612" y="72"/>
                  </a:cubicBezTo>
                  <a:cubicBezTo>
                    <a:pt x="1624" y="72"/>
                    <a:pt x="1635" y="72"/>
                    <a:pt x="1647" y="73"/>
                  </a:cubicBezTo>
                  <a:cubicBezTo>
                    <a:pt x="1792" y="73"/>
                    <a:pt x="1927" y="145"/>
                    <a:pt x="2009" y="269"/>
                  </a:cubicBezTo>
                  <a:cubicBezTo>
                    <a:pt x="2134" y="435"/>
                    <a:pt x="2165" y="663"/>
                    <a:pt x="2103" y="849"/>
                  </a:cubicBezTo>
                  <a:cubicBezTo>
                    <a:pt x="2103" y="870"/>
                    <a:pt x="2092" y="891"/>
                    <a:pt x="2082" y="911"/>
                  </a:cubicBezTo>
                  <a:cubicBezTo>
                    <a:pt x="1875" y="1502"/>
                    <a:pt x="1243" y="1885"/>
                    <a:pt x="1119" y="1947"/>
                  </a:cubicBezTo>
                  <a:lnTo>
                    <a:pt x="1109" y="1937"/>
                  </a:lnTo>
                  <a:lnTo>
                    <a:pt x="1098" y="1947"/>
                  </a:lnTo>
                  <a:cubicBezTo>
                    <a:pt x="953" y="1864"/>
                    <a:pt x="352" y="1481"/>
                    <a:pt x="145" y="901"/>
                  </a:cubicBezTo>
                  <a:cubicBezTo>
                    <a:pt x="145" y="881"/>
                    <a:pt x="135" y="860"/>
                    <a:pt x="125" y="839"/>
                  </a:cubicBezTo>
                  <a:cubicBezTo>
                    <a:pt x="73" y="653"/>
                    <a:pt x="104" y="425"/>
                    <a:pt x="228" y="259"/>
                  </a:cubicBezTo>
                  <a:cubicBezTo>
                    <a:pt x="322" y="135"/>
                    <a:pt x="446" y="73"/>
                    <a:pt x="591" y="62"/>
                  </a:cubicBezTo>
                  <a:close/>
                  <a:moveTo>
                    <a:pt x="591" y="0"/>
                  </a:moveTo>
                  <a:cubicBezTo>
                    <a:pt x="425" y="11"/>
                    <a:pt x="280" y="83"/>
                    <a:pt x="177" y="228"/>
                  </a:cubicBezTo>
                  <a:cubicBezTo>
                    <a:pt x="53" y="404"/>
                    <a:pt x="0" y="653"/>
                    <a:pt x="73" y="860"/>
                  </a:cubicBezTo>
                  <a:cubicBezTo>
                    <a:pt x="73" y="881"/>
                    <a:pt x="83" y="901"/>
                    <a:pt x="94" y="922"/>
                  </a:cubicBezTo>
                  <a:cubicBezTo>
                    <a:pt x="322" y="1585"/>
                    <a:pt x="1036" y="1988"/>
                    <a:pt x="1088" y="2020"/>
                  </a:cubicBezTo>
                  <a:lnTo>
                    <a:pt x="1098" y="2030"/>
                  </a:lnTo>
                  <a:lnTo>
                    <a:pt x="1130" y="2030"/>
                  </a:lnTo>
                  <a:lnTo>
                    <a:pt x="1130" y="2020"/>
                  </a:lnTo>
                  <a:cubicBezTo>
                    <a:pt x="1192" y="1988"/>
                    <a:pt x="1906" y="1595"/>
                    <a:pt x="2144" y="932"/>
                  </a:cubicBezTo>
                  <a:cubicBezTo>
                    <a:pt x="2154" y="911"/>
                    <a:pt x="2165" y="891"/>
                    <a:pt x="2165" y="870"/>
                  </a:cubicBezTo>
                  <a:cubicBezTo>
                    <a:pt x="2227" y="663"/>
                    <a:pt x="2186" y="414"/>
                    <a:pt x="2062" y="239"/>
                  </a:cubicBezTo>
                  <a:cubicBezTo>
                    <a:pt x="1958" y="94"/>
                    <a:pt x="1813" y="11"/>
                    <a:pt x="1657" y="11"/>
                  </a:cubicBezTo>
                  <a:cubicBezTo>
                    <a:pt x="1645" y="10"/>
                    <a:pt x="1633" y="10"/>
                    <a:pt x="1621" y="10"/>
                  </a:cubicBezTo>
                  <a:cubicBezTo>
                    <a:pt x="1389" y="10"/>
                    <a:pt x="1290" y="109"/>
                    <a:pt x="1181" y="207"/>
                  </a:cubicBezTo>
                  <a:cubicBezTo>
                    <a:pt x="1160" y="218"/>
                    <a:pt x="1139" y="239"/>
                    <a:pt x="1119" y="259"/>
                  </a:cubicBezTo>
                  <a:lnTo>
                    <a:pt x="1057" y="197"/>
                  </a:lnTo>
                  <a:cubicBezTo>
                    <a:pt x="953" y="104"/>
                    <a:pt x="850" y="0"/>
                    <a:pt x="601" y="0"/>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8" name="Google Shape;58;p2"/>
            <p:cNvSpPr/>
            <p:nvPr/>
          </p:nvSpPr>
          <p:spPr>
            <a:xfrm>
              <a:off x="2630150" y="3740000"/>
              <a:ext cx="16075" cy="16875"/>
            </a:xfrm>
            <a:custGeom>
              <a:avLst/>
              <a:gdLst/>
              <a:ahLst/>
              <a:cxnLst/>
              <a:rect l="l" t="t" r="r" b="b"/>
              <a:pathLst>
                <a:path w="643" h="675" extrusionOk="0">
                  <a:moveTo>
                    <a:pt x="194" y="0"/>
                  </a:moveTo>
                  <a:cubicBezTo>
                    <a:pt x="161" y="0"/>
                    <a:pt x="130" y="9"/>
                    <a:pt x="104" y="27"/>
                  </a:cubicBezTo>
                  <a:cubicBezTo>
                    <a:pt x="1" y="99"/>
                    <a:pt x="21" y="296"/>
                    <a:pt x="135" y="462"/>
                  </a:cubicBezTo>
                  <a:cubicBezTo>
                    <a:pt x="229" y="594"/>
                    <a:pt x="352" y="674"/>
                    <a:pt x="452" y="674"/>
                  </a:cubicBezTo>
                  <a:cubicBezTo>
                    <a:pt x="484" y="674"/>
                    <a:pt x="514" y="666"/>
                    <a:pt x="539" y="648"/>
                  </a:cubicBezTo>
                  <a:cubicBezTo>
                    <a:pt x="643" y="575"/>
                    <a:pt x="632" y="379"/>
                    <a:pt x="508" y="202"/>
                  </a:cubicBezTo>
                  <a:cubicBezTo>
                    <a:pt x="422" y="78"/>
                    <a:pt x="296" y="0"/>
                    <a:pt x="194"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9" name="Google Shape;59;p2"/>
            <p:cNvSpPr/>
            <p:nvPr/>
          </p:nvSpPr>
          <p:spPr>
            <a:xfrm>
              <a:off x="2609700" y="3740150"/>
              <a:ext cx="11675" cy="12125"/>
            </a:xfrm>
            <a:custGeom>
              <a:avLst/>
              <a:gdLst/>
              <a:ahLst/>
              <a:cxnLst/>
              <a:rect l="l" t="t" r="r" b="b"/>
              <a:pathLst>
                <a:path w="467" h="485" extrusionOk="0">
                  <a:moveTo>
                    <a:pt x="149" y="1"/>
                  </a:moveTo>
                  <a:cubicBezTo>
                    <a:pt x="124" y="1"/>
                    <a:pt x="102" y="7"/>
                    <a:pt x="83" y="21"/>
                  </a:cubicBezTo>
                  <a:cubicBezTo>
                    <a:pt x="0" y="72"/>
                    <a:pt x="11" y="217"/>
                    <a:pt x="104" y="331"/>
                  </a:cubicBezTo>
                  <a:cubicBezTo>
                    <a:pt x="166" y="426"/>
                    <a:pt x="253" y="484"/>
                    <a:pt x="327" y="484"/>
                  </a:cubicBezTo>
                  <a:cubicBezTo>
                    <a:pt x="351" y="484"/>
                    <a:pt x="374" y="478"/>
                    <a:pt x="394" y="466"/>
                  </a:cubicBezTo>
                  <a:cubicBezTo>
                    <a:pt x="466" y="414"/>
                    <a:pt x="456" y="269"/>
                    <a:pt x="373" y="145"/>
                  </a:cubicBezTo>
                  <a:cubicBezTo>
                    <a:pt x="304" y="53"/>
                    <a:pt x="218" y="1"/>
                    <a:pt x="149"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0" name="Google Shape;60;p2"/>
            <p:cNvSpPr/>
            <p:nvPr/>
          </p:nvSpPr>
          <p:spPr>
            <a:xfrm>
              <a:off x="3039200" y="3640450"/>
              <a:ext cx="2350" cy="217250"/>
            </a:xfrm>
            <a:custGeom>
              <a:avLst/>
              <a:gdLst/>
              <a:ahLst/>
              <a:cxnLst/>
              <a:rect l="l" t="t" r="r" b="b"/>
              <a:pathLst>
                <a:path w="94" h="8690" extrusionOk="0">
                  <a:moveTo>
                    <a:pt x="93" y="1"/>
                  </a:moveTo>
                  <a:cubicBezTo>
                    <a:pt x="0" y="104"/>
                    <a:pt x="93" y="8690"/>
                    <a:pt x="93" y="8690"/>
                  </a:cubicBezTo>
                  <a:lnTo>
                    <a:pt x="93"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1" name="Google Shape;61;p2"/>
            <p:cNvSpPr/>
            <p:nvPr/>
          </p:nvSpPr>
          <p:spPr>
            <a:xfrm>
              <a:off x="3038675" y="3640200"/>
              <a:ext cx="3650" cy="217500"/>
            </a:xfrm>
            <a:custGeom>
              <a:avLst/>
              <a:gdLst/>
              <a:ahLst/>
              <a:cxnLst/>
              <a:rect l="l" t="t" r="r" b="b"/>
              <a:pathLst>
                <a:path w="146" h="8700" extrusionOk="0">
                  <a:moveTo>
                    <a:pt x="104" y="1"/>
                  </a:moveTo>
                  <a:cubicBezTo>
                    <a:pt x="1" y="94"/>
                    <a:pt x="84" y="7260"/>
                    <a:pt x="93" y="8700"/>
                  </a:cubicBezTo>
                  <a:lnTo>
                    <a:pt x="146" y="8700"/>
                  </a:lnTo>
                  <a:cubicBezTo>
                    <a:pt x="104" y="5768"/>
                    <a:pt x="63" y="187"/>
                    <a:pt x="135" y="31"/>
                  </a:cubicBezTo>
                  <a:lnTo>
                    <a:pt x="104"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2" name="Google Shape;62;p2"/>
            <p:cNvSpPr/>
            <p:nvPr/>
          </p:nvSpPr>
          <p:spPr>
            <a:xfrm>
              <a:off x="3013550" y="3855075"/>
              <a:ext cx="56225" cy="48950"/>
            </a:xfrm>
            <a:custGeom>
              <a:avLst/>
              <a:gdLst/>
              <a:ahLst/>
              <a:cxnLst/>
              <a:rect l="l" t="t" r="r" b="b"/>
              <a:pathLst>
                <a:path w="2249" h="1958" extrusionOk="0">
                  <a:moveTo>
                    <a:pt x="1658" y="1"/>
                  </a:moveTo>
                  <a:cubicBezTo>
                    <a:pt x="1337" y="1"/>
                    <a:pt x="1275" y="146"/>
                    <a:pt x="1130" y="270"/>
                  </a:cubicBezTo>
                  <a:cubicBezTo>
                    <a:pt x="979" y="150"/>
                    <a:pt x="897" y="10"/>
                    <a:pt x="620" y="10"/>
                  </a:cubicBezTo>
                  <a:cubicBezTo>
                    <a:pt x="611" y="10"/>
                    <a:pt x="601" y="11"/>
                    <a:pt x="591" y="11"/>
                  </a:cubicBezTo>
                  <a:cubicBezTo>
                    <a:pt x="208" y="11"/>
                    <a:pt x="1" y="467"/>
                    <a:pt x="104" y="829"/>
                  </a:cubicBezTo>
                  <a:lnTo>
                    <a:pt x="136" y="892"/>
                  </a:lnTo>
                  <a:cubicBezTo>
                    <a:pt x="374" y="1554"/>
                    <a:pt x="1130" y="1958"/>
                    <a:pt x="1130" y="1958"/>
                  </a:cubicBezTo>
                  <a:cubicBezTo>
                    <a:pt x="1130" y="1958"/>
                    <a:pt x="1885" y="1554"/>
                    <a:pt x="2124" y="881"/>
                  </a:cubicBezTo>
                  <a:cubicBezTo>
                    <a:pt x="2134" y="860"/>
                    <a:pt x="2134" y="839"/>
                    <a:pt x="2145" y="819"/>
                  </a:cubicBezTo>
                  <a:cubicBezTo>
                    <a:pt x="2248" y="457"/>
                    <a:pt x="2041" y="11"/>
                    <a:pt x="16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3" name="Google Shape;63;p2"/>
            <p:cNvSpPr/>
            <p:nvPr/>
          </p:nvSpPr>
          <p:spPr>
            <a:xfrm>
              <a:off x="3013825" y="3854300"/>
              <a:ext cx="55675" cy="50775"/>
            </a:xfrm>
            <a:custGeom>
              <a:avLst/>
              <a:gdLst/>
              <a:ahLst/>
              <a:cxnLst/>
              <a:rect l="l" t="t" r="r" b="b"/>
              <a:pathLst>
                <a:path w="2227" h="2031" extrusionOk="0">
                  <a:moveTo>
                    <a:pt x="1647" y="63"/>
                  </a:moveTo>
                  <a:cubicBezTo>
                    <a:pt x="1782" y="63"/>
                    <a:pt x="1916" y="136"/>
                    <a:pt x="2010" y="260"/>
                  </a:cubicBezTo>
                  <a:cubicBezTo>
                    <a:pt x="2123" y="426"/>
                    <a:pt x="2164" y="643"/>
                    <a:pt x="2102" y="840"/>
                  </a:cubicBezTo>
                  <a:cubicBezTo>
                    <a:pt x="2092" y="860"/>
                    <a:pt x="2092" y="881"/>
                    <a:pt x="2082" y="902"/>
                  </a:cubicBezTo>
                  <a:cubicBezTo>
                    <a:pt x="1874" y="1482"/>
                    <a:pt x="1274" y="1865"/>
                    <a:pt x="1140" y="1937"/>
                  </a:cubicBezTo>
                  <a:lnTo>
                    <a:pt x="1129" y="1927"/>
                  </a:lnTo>
                  <a:lnTo>
                    <a:pt x="1108" y="1947"/>
                  </a:lnTo>
                  <a:cubicBezTo>
                    <a:pt x="984" y="1875"/>
                    <a:pt x="363" y="1492"/>
                    <a:pt x="146" y="912"/>
                  </a:cubicBezTo>
                  <a:cubicBezTo>
                    <a:pt x="146" y="891"/>
                    <a:pt x="135" y="870"/>
                    <a:pt x="125" y="850"/>
                  </a:cubicBezTo>
                  <a:cubicBezTo>
                    <a:pt x="73" y="653"/>
                    <a:pt x="104" y="426"/>
                    <a:pt x="218" y="270"/>
                  </a:cubicBezTo>
                  <a:cubicBezTo>
                    <a:pt x="311" y="145"/>
                    <a:pt x="435" y="73"/>
                    <a:pt x="580" y="73"/>
                  </a:cubicBezTo>
                  <a:lnTo>
                    <a:pt x="601" y="73"/>
                  </a:lnTo>
                  <a:cubicBezTo>
                    <a:pt x="818" y="73"/>
                    <a:pt x="901" y="156"/>
                    <a:pt x="1005" y="249"/>
                  </a:cubicBezTo>
                  <a:cubicBezTo>
                    <a:pt x="1036" y="270"/>
                    <a:pt x="1067" y="301"/>
                    <a:pt x="1098" y="322"/>
                  </a:cubicBezTo>
                  <a:lnTo>
                    <a:pt x="1119" y="343"/>
                  </a:lnTo>
                  <a:lnTo>
                    <a:pt x="1129" y="322"/>
                  </a:lnTo>
                  <a:cubicBezTo>
                    <a:pt x="1170" y="290"/>
                    <a:pt x="1191" y="270"/>
                    <a:pt x="1222" y="239"/>
                  </a:cubicBezTo>
                  <a:cubicBezTo>
                    <a:pt x="1326" y="145"/>
                    <a:pt x="1409" y="63"/>
                    <a:pt x="1647" y="63"/>
                  </a:cubicBezTo>
                  <a:close/>
                  <a:moveTo>
                    <a:pt x="1626" y="1"/>
                  </a:moveTo>
                  <a:cubicBezTo>
                    <a:pt x="1377" y="1"/>
                    <a:pt x="1274" y="104"/>
                    <a:pt x="1181" y="198"/>
                  </a:cubicBezTo>
                  <a:cubicBezTo>
                    <a:pt x="1160" y="218"/>
                    <a:pt x="1140" y="239"/>
                    <a:pt x="1108" y="260"/>
                  </a:cubicBezTo>
                  <a:lnTo>
                    <a:pt x="1046" y="198"/>
                  </a:lnTo>
                  <a:cubicBezTo>
                    <a:pt x="947" y="109"/>
                    <a:pt x="840" y="11"/>
                    <a:pt x="616" y="11"/>
                  </a:cubicBezTo>
                  <a:cubicBezTo>
                    <a:pt x="604" y="11"/>
                    <a:pt x="592" y="11"/>
                    <a:pt x="580" y="11"/>
                  </a:cubicBezTo>
                  <a:cubicBezTo>
                    <a:pt x="415" y="11"/>
                    <a:pt x="270" y="94"/>
                    <a:pt x="176" y="228"/>
                  </a:cubicBezTo>
                  <a:cubicBezTo>
                    <a:pt x="42" y="405"/>
                    <a:pt x="1" y="653"/>
                    <a:pt x="73" y="860"/>
                  </a:cubicBezTo>
                  <a:cubicBezTo>
                    <a:pt x="73" y="891"/>
                    <a:pt x="83" y="912"/>
                    <a:pt x="93" y="933"/>
                  </a:cubicBezTo>
                  <a:cubicBezTo>
                    <a:pt x="332" y="1585"/>
                    <a:pt x="1036" y="1979"/>
                    <a:pt x="1098" y="2010"/>
                  </a:cubicBezTo>
                  <a:lnTo>
                    <a:pt x="1108" y="2030"/>
                  </a:lnTo>
                  <a:lnTo>
                    <a:pt x="1119" y="2020"/>
                  </a:lnTo>
                  <a:lnTo>
                    <a:pt x="1129" y="2030"/>
                  </a:lnTo>
                  <a:lnTo>
                    <a:pt x="1140" y="2010"/>
                  </a:lnTo>
                  <a:cubicBezTo>
                    <a:pt x="1191" y="1979"/>
                    <a:pt x="1906" y="1585"/>
                    <a:pt x="2144" y="923"/>
                  </a:cubicBezTo>
                  <a:cubicBezTo>
                    <a:pt x="2144" y="902"/>
                    <a:pt x="2154" y="881"/>
                    <a:pt x="2164" y="860"/>
                  </a:cubicBezTo>
                  <a:cubicBezTo>
                    <a:pt x="2227" y="643"/>
                    <a:pt x="2185" y="394"/>
                    <a:pt x="2051" y="228"/>
                  </a:cubicBezTo>
                  <a:cubicBezTo>
                    <a:pt x="1947" y="83"/>
                    <a:pt x="1802" y="1"/>
                    <a:pt x="1647" y="1"/>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4" name="Google Shape;64;p2"/>
            <p:cNvSpPr/>
            <p:nvPr/>
          </p:nvSpPr>
          <p:spPr>
            <a:xfrm>
              <a:off x="3018225" y="3857500"/>
              <a:ext cx="15825" cy="16650"/>
            </a:xfrm>
            <a:custGeom>
              <a:avLst/>
              <a:gdLst/>
              <a:ahLst/>
              <a:cxnLst/>
              <a:rect l="l" t="t" r="r" b="b"/>
              <a:pathLst>
                <a:path w="633" h="666" extrusionOk="0">
                  <a:moveTo>
                    <a:pt x="435" y="0"/>
                  </a:moveTo>
                  <a:cubicBezTo>
                    <a:pt x="337" y="0"/>
                    <a:pt x="216" y="74"/>
                    <a:pt x="124" y="204"/>
                  </a:cubicBezTo>
                  <a:cubicBezTo>
                    <a:pt x="11" y="370"/>
                    <a:pt x="0" y="567"/>
                    <a:pt x="104" y="639"/>
                  </a:cubicBezTo>
                  <a:cubicBezTo>
                    <a:pt x="129" y="657"/>
                    <a:pt x="160" y="665"/>
                    <a:pt x="192" y="665"/>
                  </a:cubicBezTo>
                  <a:cubicBezTo>
                    <a:pt x="292" y="665"/>
                    <a:pt x="415" y="588"/>
                    <a:pt x="508" y="463"/>
                  </a:cubicBezTo>
                  <a:cubicBezTo>
                    <a:pt x="621" y="287"/>
                    <a:pt x="632" y="90"/>
                    <a:pt x="529" y="28"/>
                  </a:cubicBezTo>
                  <a:cubicBezTo>
                    <a:pt x="502" y="9"/>
                    <a:pt x="470" y="0"/>
                    <a:pt x="435"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5" name="Google Shape;65;p2"/>
            <p:cNvSpPr/>
            <p:nvPr/>
          </p:nvSpPr>
          <p:spPr>
            <a:xfrm>
              <a:off x="3043075" y="3857700"/>
              <a:ext cx="11400" cy="12100"/>
            </a:xfrm>
            <a:custGeom>
              <a:avLst/>
              <a:gdLst/>
              <a:ahLst/>
              <a:cxnLst/>
              <a:rect l="l" t="t" r="r" b="b"/>
              <a:pathLst>
                <a:path w="456" h="484" extrusionOk="0">
                  <a:moveTo>
                    <a:pt x="316" y="0"/>
                  </a:moveTo>
                  <a:cubicBezTo>
                    <a:pt x="245" y="0"/>
                    <a:pt x="155" y="53"/>
                    <a:pt x="94" y="145"/>
                  </a:cubicBezTo>
                  <a:cubicBezTo>
                    <a:pt x="11" y="269"/>
                    <a:pt x="0" y="414"/>
                    <a:pt x="73" y="465"/>
                  </a:cubicBezTo>
                  <a:cubicBezTo>
                    <a:pt x="91" y="478"/>
                    <a:pt x="112" y="484"/>
                    <a:pt x="135" y="484"/>
                  </a:cubicBezTo>
                  <a:cubicBezTo>
                    <a:pt x="207" y="484"/>
                    <a:pt x="300" y="425"/>
                    <a:pt x="363" y="331"/>
                  </a:cubicBezTo>
                  <a:cubicBezTo>
                    <a:pt x="446" y="207"/>
                    <a:pt x="456" y="72"/>
                    <a:pt x="384" y="20"/>
                  </a:cubicBezTo>
                  <a:cubicBezTo>
                    <a:pt x="365" y="7"/>
                    <a:pt x="342" y="0"/>
                    <a:pt x="31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6" name="Google Shape;66;p2"/>
            <p:cNvSpPr/>
            <p:nvPr/>
          </p:nvSpPr>
          <p:spPr>
            <a:xfrm>
              <a:off x="3407850" y="3722525"/>
              <a:ext cx="25" cy="96600"/>
            </a:xfrm>
            <a:custGeom>
              <a:avLst/>
              <a:gdLst/>
              <a:ahLst/>
              <a:cxnLst/>
              <a:rect l="l" t="t" r="r" b="b"/>
              <a:pathLst>
                <a:path w="1" h="3864" extrusionOk="0">
                  <a:moveTo>
                    <a:pt x="1" y="3863"/>
                  </a:moveTo>
                  <a:lnTo>
                    <a:pt x="1"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7" name="Google Shape;67;p2"/>
            <p:cNvSpPr/>
            <p:nvPr/>
          </p:nvSpPr>
          <p:spPr>
            <a:xfrm>
              <a:off x="3407350" y="3722525"/>
              <a:ext cx="1050" cy="96600"/>
            </a:xfrm>
            <a:custGeom>
              <a:avLst/>
              <a:gdLst/>
              <a:ahLst/>
              <a:cxnLst/>
              <a:rect l="l" t="t" r="r" b="b"/>
              <a:pathLst>
                <a:path w="42" h="3864" extrusionOk="0">
                  <a:moveTo>
                    <a:pt x="0" y="1"/>
                  </a:moveTo>
                  <a:lnTo>
                    <a:pt x="0" y="3863"/>
                  </a:lnTo>
                  <a:lnTo>
                    <a:pt x="41" y="3863"/>
                  </a:lnTo>
                  <a:lnTo>
                    <a:pt x="41" y="1"/>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8" name="Google Shape;68;p2"/>
            <p:cNvSpPr/>
            <p:nvPr/>
          </p:nvSpPr>
          <p:spPr>
            <a:xfrm>
              <a:off x="3379625" y="3812625"/>
              <a:ext cx="56475" cy="48700"/>
            </a:xfrm>
            <a:custGeom>
              <a:avLst/>
              <a:gdLst/>
              <a:ahLst/>
              <a:cxnLst/>
              <a:rect l="l" t="t" r="r" b="b"/>
              <a:pathLst>
                <a:path w="2259" h="1948" extrusionOk="0">
                  <a:moveTo>
                    <a:pt x="601" y="1"/>
                  </a:moveTo>
                  <a:cubicBezTo>
                    <a:pt x="218" y="1"/>
                    <a:pt x="1" y="456"/>
                    <a:pt x="115" y="818"/>
                  </a:cubicBezTo>
                  <a:cubicBezTo>
                    <a:pt x="115" y="839"/>
                    <a:pt x="125" y="860"/>
                    <a:pt x="136" y="880"/>
                  </a:cubicBezTo>
                  <a:cubicBezTo>
                    <a:pt x="373" y="1543"/>
                    <a:pt x="1119" y="1948"/>
                    <a:pt x="1119" y="1948"/>
                  </a:cubicBezTo>
                  <a:lnTo>
                    <a:pt x="1130" y="1948"/>
                  </a:lnTo>
                  <a:cubicBezTo>
                    <a:pt x="1130" y="1948"/>
                    <a:pt x="1875" y="1554"/>
                    <a:pt x="2124" y="891"/>
                  </a:cubicBezTo>
                  <a:cubicBezTo>
                    <a:pt x="2134" y="871"/>
                    <a:pt x="2134" y="839"/>
                    <a:pt x="2145" y="818"/>
                  </a:cubicBezTo>
                  <a:cubicBezTo>
                    <a:pt x="2258" y="466"/>
                    <a:pt x="2041" y="11"/>
                    <a:pt x="1657" y="1"/>
                  </a:cubicBezTo>
                  <a:cubicBezTo>
                    <a:pt x="1358" y="1"/>
                    <a:pt x="1275" y="146"/>
                    <a:pt x="1130" y="259"/>
                  </a:cubicBezTo>
                  <a:cubicBezTo>
                    <a:pt x="985" y="146"/>
                    <a:pt x="912" y="1"/>
                    <a:pt x="6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9" name="Google Shape;69;p2"/>
            <p:cNvSpPr/>
            <p:nvPr/>
          </p:nvSpPr>
          <p:spPr>
            <a:xfrm>
              <a:off x="3380150" y="3811850"/>
              <a:ext cx="55425" cy="50500"/>
            </a:xfrm>
            <a:custGeom>
              <a:avLst/>
              <a:gdLst/>
              <a:ahLst/>
              <a:cxnLst/>
              <a:rect l="l" t="t" r="r" b="b"/>
              <a:pathLst>
                <a:path w="2217" h="2020" extrusionOk="0">
                  <a:moveTo>
                    <a:pt x="1636" y="62"/>
                  </a:moveTo>
                  <a:cubicBezTo>
                    <a:pt x="1781" y="73"/>
                    <a:pt x="1906" y="135"/>
                    <a:pt x="1999" y="269"/>
                  </a:cubicBezTo>
                  <a:cubicBezTo>
                    <a:pt x="2113" y="425"/>
                    <a:pt x="2154" y="653"/>
                    <a:pt x="2092" y="849"/>
                  </a:cubicBezTo>
                  <a:cubicBezTo>
                    <a:pt x="2092" y="870"/>
                    <a:pt x="2082" y="881"/>
                    <a:pt x="2071" y="902"/>
                  </a:cubicBezTo>
                  <a:cubicBezTo>
                    <a:pt x="1854" y="1491"/>
                    <a:pt x="1233" y="1875"/>
                    <a:pt x="1109" y="1947"/>
                  </a:cubicBezTo>
                  <a:lnTo>
                    <a:pt x="1098" y="1926"/>
                  </a:lnTo>
                  <a:lnTo>
                    <a:pt x="1088" y="1937"/>
                  </a:lnTo>
                  <a:cubicBezTo>
                    <a:pt x="953" y="1854"/>
                    <a:pt x="342" y="1471"/>
                    <a:pt x="145" y="902"/>
                  </a:cubicBezTo>
                  <a:lnTo>
                    <a:pt x="115" y="839"/>
                  </a:lnTo>
                  <a:cubicBezTo>
                    <a:pt x="62" y="642"/>
                    <a:pt x="104" y="414"/>
                    <a:pt x="218" y="259"/>
                  </a:cubicBezTo>
                  <a:cubicBezTo>
                    <a:pt x="311" y="135"/>
                    <a:pt x="435" y="62"/>
                    <a:pt x="580" y="62"/>
                  </a:cubicBezTo>
                  <a:lnTo>
                    <a:pt x="591" y="62"/>
                  </a:lnTo>
                  <a:cubicBezTo>
                    <a:pt x="819" y="62"/>
                    <a:pt x="902" y="145"/>
                    <a:pt x="994" y="239"/>
                  </a:cubicBezTo>
                  <a:cubicBezTo>
                    <a:pt x="1026" y="259"/>
                    <a:pt x="1057" y="290"/>
                    <a:pt x="1088" y="322"/>
                  </a:cubicBezTo>
                  <a:lnTo>
                    <a:pt x="1109" y="332"/>
                  </a:lnTo>
                  <a:lnTo>
                    <a:pt x="1129" y="322"/>
                  </a:lnTo>
                  <a:cubicBezTo>
                    <a:pt x="1160" y="290"/>
                    <a:pt x="1192" y="269"/>
                    <a:pt x="1212" y="239"/>
                  </a:cubicBezTo>
                  <a:cubicBezTo>
                    <a:pt x="1326" y="145"/>
                    <a:pt x="1409" y="62"/>
                    <a:pt x="1636" y="62"/>
                  </a:cubicBezTo>
                  <a:close/>
                  <a:moveTo>
                    <a:pt x="580" y="0"/>
                  </a:moveTo>
                  <a:cubicBezTo>
                    <a:pt x="415" y="0"/>
                    <a:pt x="270" y="83"/>
                    <a:pt x="166" y="218"/>
                  </a:cubicBezTo>
                  <a:cubicBezTo>
                    <a:pt x="42" y="394"/>
                    <a:pt x="0" y="642"/>
                    <a:pt x="62" y="849"/>
                  </a:cubicBezTo>
                  <a:cubicBezTo>
                    <a:pt x="62" y="881"/>
                    <a:pt x="73" y="902"/>
                    <a:pt x="83" y="922"/>
                  </a:cubicBezTo>
                  <a:cubicBezTo>
                    <a:pt x="322" y="1574"/>
                    <a:pt x="1026" y="1979"/>
                    <a:pt x="1077" y="2009"/>
                  </a:cubicBezTo>
                  <a:lnTo>
                    <a:pt x="1088" y="2020"/>
                  </a:lnTo>
                  <a:lnTo>
                    <a:pt x="1119" y="2020"/>
                  </a:lnTo>
                  <a:lnTo>
                    <a:pt x="1119" y="2009"/>
                  </a:lnTo>
                  <a:cubicBezTo>
                    <a:pt x="1181" y="1979"/>
                    <a:pt x="1896" y="1585"/>
                    <a:pt x="2134" y="932"/>
                  </a:cubicBezTo>
                  <a:cubicBezTo>
                    <a:pt x="2134" y="911"/>
                    <a:pt x="2144" y="881"/>
                    <a:pt x="2154" y="860"/>
                  </a:cubicBezTo>
                  <a:cubicBezTo>
                    <a:pt x="2216" y="653"/>
                    <a:pt x="2175" y="404"/>
                    <a:pt x="2051" y="228"/>
                  </a:cubicBezTo>
                  <a:cubicBezTo>
                    <a:pt x="1947" y="83"/>
                    <a:pt x="1802" y="11"/>
                    <a:pt x="1636" y="0"/>
                  </a:cubicBezTo>
                  <a:cubicBezTo>
                    <a:pt x="1388" y="0"/>
                    <a:pt x="1284" y="104"/>
                    <a:pt x="1171" y="197"/>
                  </a:cubicBezTo>
                  <a:lnTo>
                    <a:pt x="1109" y="259"/>
                  </a:lnTo>
                  <a:cubicBezTo>
                    <a:pt x="1088" y="239"/>
                    <a:pt x="1067" y="207"/>
                    <a:pt x="1047" y="187"/>
                  </a:cubicBezTo>
                  <a:cubicBezTo>
                    <a:pt x="943" y="94"/>
                    <a:pt x="840" y="0"/>
                    <a:pt x="580" y="0"/>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0" name="Google Shape;70;p2"/>
            <p:cNvSpPr/>
            <p:nvPr/>
          </p:nvSpPr>
          <p:spPr>
            <a:xfrm>
              <a:off x="3415350" y="3814825"/>
              <a:ext cx="16075" cy="16875"/>
            </a:xfrm>
            <a:custGeom>
              <a:avLst/>
              <a:gdLst/>
              <a:ahLst/>
              <a:cxnLst/>
              <a:rect l="l" t="t" r="r" b="b"/>
              <a:pathLst>
                <a:path w="643" h="675" extrusionOk="0">
                  <a:moveTo>
                    <a:pt x="193" y="0"/>
                  </a:moveTo>
                  <a:cubicBezTo>
                    <a:pt x="160" y="0"/>
                    <a:pt x="130" y="9"/>
                    <a:pt x="104" y="26"/>
                  </a:cubicBezTo>
                  <a:cubicBezTo>
                    <a:pt x="1" y="99"/>
                    <a:pt x="11" y="295"/>
                    <a:pt x="136" y="472"/>
                  </a:cubicBezTo>
                  <a:cubicBezTo>
                    <a:pt x="221" y="596"/>
                    <a:pt x="347" y="674"/>
                    <a:pt x="449" y="674"/>
                  </a:cubicBezTo>
                  <a:cubicBezTo>
                    <a:pt x="483" y="674"/>
                    <a:pt x="513" y="666"/>
                    <a:pt x="539" y="648"/>
                  </a:cubicBezTo>
                  <a:cubicBezTo>
                    <a:pt x="643" y="575"/>
                    <a:pt x="633" y="378"/>
                    <a:pt x="509" y="213"/>
                  </a:cubicBezTo>
                  <a:cubicBezTo>
                    <a:pt x="422" y="80"/>
                    <a:pt x="295" y="0"/>
                    <a:pt x="193"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1" name="Google Shape;71;p2"/>
            <p:cNvSpPr/>
            <p:nvPr/>
          </p:nvSpPr>
          <p:spPr>
            <a:xfrm>
              <a:off x="3395150" y="3815025"/>
              <a:ext cx="11425" cy="12100"/>
            </a:xfrm>
            <a:custGeom>
              <a:avLst/>
              <a:gdLst/>
              <a:ahLst/>
              <a:cxnLst/>
              <a:rect l="l" t="t" r="r" b="b"/>
              <a:pathLst>
                <a:path w="457" h="484" extrusionOk="0">
                  <a:moveTo>
                    <a:pt x="133" y="0"/>
                  </a:moveTo>
                  <a:cubicBezTo>
                    <a:pt x="111" y="0"/>
                    <a:pt x="91" y="6"/>
                    <a:pt x="74" y="18"/>
                  </a:cubicBezTo>
                  <a:cubicBezTo>
                    <a:pt x="1" y="70"/>
                    <a:pt x="1" y="215"/>
                    <a:pt x="95" y="340"/>
                  </a:cubicBezTo>
                  <a:cubicBezTo>
                    <a:pt x="156" y="432"/>
                    <a:pt x="240" y="484"/>
                    <a:pt x="313" y="484"/>
                  </a:cubicBezTo>
                  <a:cubicBezTo>
                    <a:pt x="339" y="484"/>
                    <a:pt x="363" y="477"/>
                    <a:pt x="384" y="464"/>
                  </a:cubicBezTo>
                  <a:cubicBezTo>
                    <a:pt x="457" y="412"/>
                    <a:pt x="447" y="277"/>
                    <a:pt x="364" y="153"/>
                  </a:cubicBezTo>
                  <a:cubicBezTo>
                    <a:pt x="293" y="59"/>
                    <a:pt x="204" y="0"/>
                    <a:pt x="133"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2" name="Google Shape;72;p2"/>
            <p:cNvSpPr/>
            <p:nvPr/>
          </p:nvSpPr>
          <p:spPr>
            <a:xfrm>
              <a:off x="3243200" y="3682150"/>
              <a:ext cx="25" cy="121175"/>
            </a:xfrm>
            <a:custGeom>
              <a:avLst/>
              <a:gdLst/>
              <a:ahLst/>
              <a:cxnLst/>
              <a:rect l="l" t="t" r="r" b="b"/>
              <a:pathLst>
                <a:path w="1" h="4847" extrusionOk="0">
                  <a:moveTo>
                    <a:pt x="1" y="4847"/>
                  </a:moveTo>
                  <a:lnTo>
                    <a:pt x="1" y="0"/>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3" name="Google Shape;73;p2"/>
            <p:cNvSpPr/>
            <p:nvPr/>
          </p:nvSpPr>
          <p:spPr>
            <a:xfrm>
              <a:off x="3242425" y="3682150"/>
              <a:ext cx="1325" cy="121175"/>
            </a:xfrm>
            <a:custGeom>
              <a:avLst/>
              <a:gdLst/>
              <a:ahLst/>
              <a:cxnLst/>
              <a:rect l="l" t="t" r="r" b="b"/>
              <a:pathLst>
                <a:path w="53" h="4847" extrusionOk="0">
                  <a:moveTo>
                    <a:pt x="0" y="0"/>
                  </a:moveTo>
                  <a:lnTo>
                    <a:pt x="0" y="4847"/>
                  </a:lnTo>
                  <a:lnTo>
                    <a:pt x="52" y="4847"/>
                  </a:lnTo>
                  <a:lnTo>
                    <a:pt x="52" y="0"/>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4" name="Google Shape;74;p2"/>
            <p:cNvSpPr/>
            <p:nvPr/>
          </p:nvSpPr>
          <p:spPr>
            <a:xfrm>
              <a:off x="3214975" y="3796575"/>
              <a:ext cx="56200" cy="48950"/>
            </a:xfrm>
            <a:custGeom>
              <a:avLst/>
              <a:gdLst/>
              <a:ahLst/>
              <a:cxnLst/>
              <a:rect l="l" t="t" r="r" b="b"/>
              <a:pathLst>
                <a:path w="2248" h="1958" extrusionOk="0">
                  <a:moveTo>
                    <a:pt x="591" y="1"/>
                  </a:moveTo>
                  <a:cubicBezTo>
                    <a:pt x="208" y="11"/>
                    <a:pt x="0" y="456"/>
                    <a:pt x="104" y="818"/>
                  </a:cubicBezTo>
                  <a:cubicBezTo>
                    <a:pt x="115" y="839"/>
                    <a:pt x="115" y="860"/>
                    <a:pt x="125" y="880"/>
                  </a:cubicBezTo>
                  <a:cubicBezTo>
                    <a:pt x="363" y="1554"/>
                    <a:pt x="1119" y="1957"/>
                    <a:pt x="1119" y="1957"/>
                  </a:cubicBezTo>
                  <a:cubicBezTo>
                    <a:pt x="1119" y="1957"/>
                    <a:pt x="1875" y="1564"/>
                    <a:pt x="2124" y="891"/>
                  </a:cubicBezTo>
                  <a:cubicBezTo>
                    <a:pt x="2124" y="870"/>
                    <a:pt x="2134" y="850"/>
                    <a:pt x="2144" y="829"/>
                  </a:cubicBezTo>
                  <a:cubicBezTo>
                    <a:pt x="2248" y="466"/>
                    <a:pt x="2041" y="21"/>
                    <a:pt x="1657" y="11"/>
                  </a:cubicBezTo>
                  <a:cubicBezTo>
                    <a:pt x="1648" y="10"/>
                    <a:pt x="1638" y="10"/>
                    <a:pt x="1629" y="10"/>
                  </a:cubicBezTo>
                  <a:cubicBezTo>
                    <a:pt x="1352" y="10"/>
                    <a:pt x="1270" y="150"/>
                    <a:pt x="1130" y="270"/>
                  </a:cubicBezTo>
                  <a:cubicBezTo>
                    <a:pt x="974" y="146"/>
                    <a:pt x="912" y="1"/>
                    <a:pt x="5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5" name="Google Shape;75;p2"/>
            <p:cNvSpPr/>
            <p:nvPr/>
          </p:nvSpPr>
          <p:spPr>
            <a:xfrm>
              <a:off x="3215250" y="3795800"/>
              <a:ext cx="55675" cy="50750"/>
            </a:xfrm>
            <a:custGeom>
              <a:avLst/>
              <a:gdLst/>
              <a:ahLst/>
              <a:cxnLst/>
              <a:rect l="l" t="t" r="r" b="b"/>
              <a:pathLst>
                <a:path w="2227" h="2030" extrusionOk="0">
                  <a:moveTo>
                    <a:pt x="580" y="62"/>
                  </a:moveTo>
                  <a:cubicBezTo>
                    <a:pt x="818" y="62"/>
                    <a:pt x="901" y="145"/>
                    <a:pt x="1004" y="239"/>
                  </a:cubicBezTo>
                  <a:cubicBezTo>
                    <a:pt x="1036" y="269"/>
                    <a:pt x="1056" y="301"/>
                    <a:pt x="1098" y="322"/>
                  </a:cubicBezTo>
                  <a:lnTo>
                    <a:pt x="1119" y="342"/>
                  </a:lnTo>
                  <a:lnTo>
                    <a:pt x="1129" y="322"/>
                  </a:lnTo>
                  <a:cubicBezTo>
                    <a:pt x="1160" y="301"/>
                    <a:pt x="1191" y="269"/>
                    <a:pt x="1222" y="249"/>
                  </a:cubicBezTo>
                  <a:cubicBezTo>
                    <a:pt x="1320" y="151"/>
                    <a:pt x="1408" y="72"/>
                    <a:pt x="1607" y="72"/>
                  </a:cubicBezTo>
                  <a:cubicBezTo>
                    <a:pt x="1620" y="72"/>
                    <a:pt x="1633" y="72"/>
                    <a:pt x="1646" y="73"/>
                  </a:cubicBezTo>
                  <a:cubicBezTo>
                    <a:pt x="1791" y="73"/>
                    <a:pt x="1916" y="145"/>
                    <a:pt x="2009" y="269"/>
                  </a:cubicBezTo>
                  <a:cubicBezTo>
                    <a:pt x="2123" y="435"/>
                    <a:pt x="2164" y="663"/>
                    <a:pt x="2102" y="849"/>
                  </a:cubicBezTo>
                  <a:cubicBezTo>
                    <a:pt x="2092" y="870"/>
                    <a:pt x="2092" y="891"/>
                    <a:pt x="2081" y="911"/>
                  </a:cubicBezTo>
                  <a:cubicBezTo>
                    <a:pt x="1864" y="1502"/>
                    <a:pt x="1243" y="1875"/>
                    <a:pt x="1119" y="1947"/>
                  </a:cubicBezTo>
                  <a:lnTo>
                    <a:pt x="1098" y="1926"/>
                  </a:lnTo>
                  <a:lnTo>
                    <a:pt x="1087" y="1947"/>
                  </a:lnTo>
                  <a:cubicBezTo>
                    <a:pt x="953" y="1864"/>
                    <a:pt x="352" y="1481"/>
                    <a:pt x="145" y="901"/>
                  </a:cubicBezTo>
                  <a:cubicBezTo>
                    <a:pt x="134" y="881"/>
                    <a:pt x="124" y="860"/>
                    <a:pt x="124" y="839"/>
                  </a:cubicBezTo>
                  <a:cubicBezTo>
                    <a:pt x="62" y="653"/>
                    <a:pt x="104" y="425"/>
                    <a:pt x="217" y="259"/>
                  </a:cubicBezTo>
                  <a:cubicBezTo>
                    <a:pt x="311" y="135"/>
                    <a:pt x="445" y="73"/>
                    <a:pt x="580" y="62"/>
                  </a:cubicBezTo>
                  <a:close/>
                  <a:moveTo>
                    <a:pt x="580" y="0"/>
                  </a:moveTo>
                  <a:cubicBezTo>
                    <a:pt x="424" y="11"/>
                    <a:pt x="269" y="83"/>
                    <a:pt x="176" y="228"/>
                  </a:cubicBezTo>
                  <a:cubicBezTo>
                    <a:pt x="42" y="404"/>
                    <a:pt x="0" y="653"/>
                    <a:pt x="62" y="860"/>
                  </a:cubicBezTo>
                  <a:cubicBezTo>
                    <a:pt x="72" y="881"/>
                    <a:pt x="72" y="901"/>
                    <a:pt x="83" y="922"/>
                  </a:cubicBezTo>
                  <a:cubicBezTo>
                    <a:pt x="321" y="1585"/>
                    <a:pt x="1025" y="1978"/>
                    <a:pt x="1087" y="2020"/>
                  </a:cubicBezTo>
                  <a:lnTo>
                    <a:pt x="1098" y="2030"/>
                  </a:lnTo>
                  <a:lnTo>
                    <a:pt x="1119" y="2030"/>
                  </a:lnTo>
                  <a:lnTo>
                    <a:pt x="1129" y="2020"/>
                  </a:lnTo>
                  <a:cubicBezTo>
                    <a:pt x="1181" y="1988"/>
                    <a:pt x="1895" y="1595"/>
                    <a:pt x="2133" y="932"/>
                  </a:cubicBezTo>
                  <a:lnTo>
                    <a:pt x="2164" y="870"/>
                  </a:lnTo>
                  <a:cubicBezTo>
                    <a:pt x="2226" y="663"/>
                    <a:pt x="2185" y="414"/>
                    <a:pt x="2061" y="239"/>
                  </a:cubicBezTo>
                  <a:cubicBezTo>
                    <a:pt x="1957" y="94"/>
                    <a:pt x="1812" y="11"/>
                    <a:pt x="1646" y="11"/>
                  </a:cubicBezTo>
                  <a:cubicBezTo>
                    <a:pt x="1634" y="10"/>
                    <a:pt x="1623" y="10"/>
                    <a:pt x="1611" y="10"/>
                  </a:cubicBezTo>
                  <a:cubicBezTo>
                    <a:pt x="1387" y="10"/>
                    <a:pt x="1279" y="108"/>
                    <a:pt x="1181" y="197"/>
                  </a:cubicBezTo>
                  <a:lnTo>
                    <a:pt x="1119" y="259"/>
                  </a:lnTo>
                  <a:cubicBezTo>
                    <a:pt x="1087" y="239"/>
                    <a:pt x="1066" y="218"/>
                    <a:pt x="1046" y="197"/>
                  </a:cubicBezTo>
                  <a:cubicBezTo>
                    <a:pt x="942" y="104"/>
                    <a:pt x="849" y="0"/>
                    <a:pt x="580" y="0"/>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6" name="Google Shape;76;p2"/>
            <p:cNvSpPr/>
            <p:nvPr/>
          </p:nvSpPr>
          <p:spPr>
            <a:xfrm>
              <a:off x="3250700" y="3799025"/>
              <a:ext cx="15825" cy="16875"/>
            </a:xfrm>
            <a:custGeom>
              <a:avLst/>
              <a:gdLst/>
              <a:ahLst/>
              <a:cxnLst/>
              <a:rect l="l" t="t" r="r" b="b"/>
              <a:pathLst>
                <a:path w="633" h="675" extrusionOk="0">
                  <a:moveTo>
                    <a:pt x="193" y="0"/>
                  </a:moveTo>
                  <a:cubicBezTo>
                    <a:pt x="160" y="0"/>
                    <a:pt x="130" y="9"/>
                    <a:pt x="104" y="27"/>
                  </a:cubicBezTo>
                  <a:cubicBezTo>
                    <a:pt x="0" y="99"/>
                    <a:pt x="11" y="296"/>
                    <a:pt x="136" y="462"/>
                  </a:cubicBezTo>
                  <a:cubicBezTo>
                    <a:pt x="221" y="594"/>
                    <a:pt x="343" y="674"/>
                    <a:pt x="442" y="674"/>
                  </a:cubicBezTo>
                  <a:cubicBezTo>
                    <a:pt x="474" y="674"/>
                    <a:pt x="504" y="666"/>
                    <a:pt x="529" y="648"/>
                  </a:cubicBezTo>
                  <a:cubicBezTo>
                    <a:pt x="633" y="575"/>
                    <a:pt x="622" y="379"/>
                    <a:pt x="508" y="203"/>
                  </a:cubicBezTo>
                  <a:cubicBezTo>
                    <a:pt x="415" y="78"/>
                    <a:pt x="292" y="0"/>
                    <a:pt x="193"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7" name="Google Shape;77;p2"/>
            <p:cNvSpPr/>
            <p:nvPr/>
          </p:nvSpPr>
          <p:spPr>
            <a:xfrm>
              <a:off x="3230250" y="3799175"/>
              <a:ext cx="11425" cy="12125"/>
            </a:xfrm>
            <a:custGeom>
              <a:avLst/>
              <a:gdLst/>
              <a:ahLst/>
              <a:cxnLst/>
              <a:rect l="l" t="t" r="r" b="b"/>
              <a:pathLst>
                <a:path w="457" h="485" extrusionOk="0">
                  <a:moveTo>
                    <a:pt x="140" y="1"/>
                  </a:moveTo>
                  <a:cubicBezTo>
                    <a:pt x="115" y="1"/>
                    <a:pt x="92" y="7"/>
                    <a:pt x="73" y="21"/>
                  </a:cubicBezTo>
                  <a:cubicBezTo>
                    <a:pt x="1" y="72"/>
                    <a:pt x="11" y="217"/>
                    <a:pt x="94" y="332"/>
                  </a:cubicBezTo>
                  <a:cubicBezTo>
                    <a:pt x="156" y="426"/>
                    <a:pt x="249" y="484"/>
                    <a:pt x="322" y="484"/>
                  </a:cubicBezTo>
                  <a:cubicBezTo>
                    <a:pt x="345" y="484"/>
                    <a:pt x="366" y="478"/>
                    <a:pt x="384" y="466"/>
                  </a:cubicBezTo>
                  <a:cubicBezTo>
                    <a:pt x="456" y="414"/>
                    <a:pt x="446" y="269"/>
                    <a:pt x="363" y="145"/>
                  </a:cubicBezTo>
                  <a:cubicBezTo>
                    <a:pt x="302" y="53"/>
                    <a:pt x="212" y="1"/>
                    <a:pt x="140"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8" name="Google Shape;78;p2"/>
            <p:cNvSpPr/>
            <p:nvPr/>
          </p:nvSpPr>
          <p:spPr>
            <a:xfrm>
              <a:off x="3333025" y="3731075"/>
              <a:ext cx="25" cy="184350"/>
            </a:xfrm>
            <a:custGeom>
              <a:avLst/>
              <a:gdLst/>
              <a:ahLst/>
              <a:cxnLst/>
              <a:rect l="l" t="t" r="r" b="b"/>
              <a:pathLst>
                <a:path w="1" h="7374" extrusionOk="0">
                  <a:moveTo>
                    <a:pt x="1" y="7373"/>
                  </a:moveTo>
                  <a:lnTo>
                    <a:pt x="1" y="0"/>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9" name="Google Shape;79;p2"/>
            <p:cNvSpPr/>
            <p:nvPr/>
          </p:nvSpPr>
          <p:spPr>
            <a:xfrm>
              <a:off x="3332500" y="3731075"/>
              <a:ext cx="1350" cy="184350"/>
            </a:xfrm>
            <a:custGeom>
              <a:avLst/>
              <a:gdLst/>
              <a:ahLst/>
              <a:cxnLst/>
              <a:rect l="l" t="t" r="r" b="b"/>
              <a:pathLst>
                <a:path w="54" h="7374" extrusionOk="0">
                  <a:moveTo>
                    <a:pt x="1" y="0"/>
                  </a:moveTo>
                  <a:lnTo>
                    <a:pt x="1" y="7373"/>
                  </a:lnTo>
                  <a:lnTo>
                    <a:pt x="53" y="7373"/>
                  </a:lnTo>
                  <a:lnTo>
                    <a:pt x="53" y="0"/>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0" name="Google Shape;80;p2"/>
            <p:cNvSpPr/>
            <p:nvPr/>
          </p:nvSpPr>
          <p:spPr>
            <a:xfrm>
              <a:off x="3304825" y="3908925"/>
              <a:ext cx="56450" cy="48950"/>
            </a:xfrm>
            <a:custGeom>
              <a:avLst/>
              <a:gdLst/>
              <a:ahLst/>
              <a:cxnLst/>
              <a:rect l="l" t="t" r="r" b="b"/>
              <a:pathLst>
                <a:path w="2258" h="1958" extrusionOk="0">
                  <a:moveTo>
                    <a:pt x="632" y="0"/>
                  </a:moveTo>
                  <a:cubicBezTo>
                    <a:pt x="622" y="0"/>
                    <a:pt x="611" y="1"/>
                    <a:pt x="601" y="1"/>
                  </a:cubicBezTo>
                  <a:cubicBezTo>
                    <a:pt x="217" y="1"/>
                    <a:pt x="0" y="457"/>
                    <a:pt x="114" y="819"/>
                  </a:cubicBezTo>
                  <a:cubicBezTo>
                    <a:pt x="114" y="839"/>
                    <a:pt x="124" y="860"/>
                    <a:pt x="134" y="881"/>
                  </a:cubicBezTo>
                  <a:cubicBezTo>
                    <a:pt x="373" y="1544"/>
                    <a:pt x="1129" y="1958"/>
                    <a:pt x="1129" y="1958"/>
                  </a:cubicBezTo>
                  <a:cubicBezTo>
                    <a:pt x="1129" y="1958"/>
                    <a:pt x="1885" y="1554"/>
                    <a:pt x="2123" y="881"/>
                  </a:cubicBezTo>
                  <a:lnTo>
                    <a:pt x="2154" y="819"/>
                  </a:lnTo>
                  <a:cubicBezTo>
                    <a:pt x="2258" y="467"/>
                    <a:pt x="2051" y="11"/>
                    <a:pt x="1667" y="1"/>
                  </a:cubicBezTo>
                  <a:cubicBezTo>
                    <a:pt x="1657" y="1"/>
                    <a:pt x="1647" y="0"/>
                    <a:pt x="1638" y="0"/>
                  </a:cubicBezTo>
                  <a:cubicBezTo>
                    <a:pt x="1362" y="0"/>
                    <a:pt x="1279" y="150"/>
                    <a:pt x="1129" y="259"/>
                  </a:cubicBezTo>
                  <a:cubicBezTo>
                    <a:pt x="988" y="150"/>
                    <a:pt x="926" y="0"/>
                    <a:pt x="632"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1" name="Google Shape;81;p2"/>
            <p:cNvSpPr/>
            <p:nvPr/>
          </p:nvSpPr>
          <p:spPr>
            <a:xfrm>
              <a:off x="3305325" y="3908125"/>
              <a:ext cx="55675" cy="50800"/>
            </a:xfrm>
            <a:custGeom>
              <a:avLst/>
              <a:gdLst/>
              <a:ahLst/>
              <a:cxnLst/>
              <a:rect l="l" t="t" r="r" b="b"/>
              <a:pathLst>
                <a:path w="2227" h="2032" extrusionOk="0">
                  <a:moveTo>
                    <a:pt x="619" y="63"/>
                  </a:moveTo>
                  <a:cubicBezTo>
                    <a:pt x="828" y="63"/>
                    <a:pt x="907" y="142"/>
                    <a:pt x="1005" y="240"/>
                  </a:cubicBezTo>
                  <a:lnTo>
                    <a:pt x="1088" y="323"/>
                  </a:lnTo>
                  <a:lnTo>
                    <a:pt x="1109" y="333"/>
                  </a:lnTo>
                  <a:lnTo>
                    <a:pt x="1129" y="323"/>
                  </a:lnTo>
                  <a:cubicBezTo>
                    <a:pt x="1161" y="291"/>
                    <a:pt x="1191" y="271"/>
                    <a:pt x="1223" y="240"/>
                  </a:cubicBezTo>
                  <a:cubicBezTo>
                    <a:pt x="1321" y="151"/>
                    <a:pt x="1410" y="63"/>
                    <a:pt x="1614" y="63"/>
                  </a:cubicBezTo>
                  <a:cubicBezTo>
                    <a:pt x="1625" y="63"/>
                    <a:pt x="1636" y="63"/>
                    <a:pt x="1647" y="64"/>
                  </a:cubicBezTo>
                  <a:cubicBezTo>
                    <a:pt x="1792" y="64"/>
                    <a:pt x="1916" y="137"/>
                    <a:pt x="2010" y="261"/>
                  </a:cubicBezTo>
                  <a:cubicBezTo>
                    <a:pt x="2123" y="426"/>
                    <a:pt x="2155" y="654"/>
                    <a:pt x="2103" y="841"/>
                  </a:cubicBezTo>
                  <a:cubicBezTo>
                    <a:pt x="2093" y="861"/>
                    <a:pt x="2082" y="882"/>
                    <a:pt x="2082" y="903"/>
                  </a:cubicBezTo>
                  <a:cubicBezTo>
                    <a:pt x="1865" y="1493"/>
                    <a:pt x="1244" y="1876"/>
                    <a:pt x="1119" y="1948"/>
                  </a:cubicBezTo>
                  <a:lnTo>
                    <a:pt x="1099" y="1928"/>
                  </a:lnTo>
                  <a:lnTo>
                    <a:pt x="1088" y="1938"/>
                  </a:lnTo>
                  <a:cubicBezTo>
                    <a:pt x="954" y="1856"/>
                    <a:pt x="353" y="1472"/>
                    <a:pt x="146" y="903"/>
                  </a:cubicBezTo>
                  <a:cubicBezTo>
                    <a:pt x="135" y="882"/>
                    <a:pt x="125" y="861"/>
                    <a:pt x="125" y="841"/>
                  </a:cubicBezTo>
                  <a:cubicBezTo>
                    <a:pt x="63" y="644"/>
                    <a:pt x="104" y="416"/>
                    <a:pt x="218" y="261"/>
                  </a:cubicBezTo>
                  <a:cubicBezTo>
                    <a:pt x="312" y="137"/>
                    <a:pt x="436" y="64"/>
                    <a:pt x="581" y="64"/>
                  </a:cubicBezTo>
                  <a:cubicBezTo>
                    <a:pt x="594" y="63"/>
                    <a:pt x="606" y="63"/>
                    <a:pt x="619" y="63"/>
                  </a:cubicBezTo>
                  <a:close/>
                  <a:moveTo>
                    <a:pt x="1614" y="1"/>
                  </a:moveTo>
                  <a:cubicBezTo>
                    <a:pt x="1388" y="1"/>
                    <a:pt x="1280" y="100"/>
                    <a:pt x="1181" y="199"/>
                  </a:cubicBezTo>
                  <a:cubicBezTo>
                    <a:pt x="1161" y="219"/>
                    <a:pt x="1140" y="240"/>
                    <a:pt x="1109" y="250"/>
                  </a:cubicBezTo>
                  <a:lnTo>
                    <a:pt x="1046" y="188"/>
                  </a:lnTo>
                  <a:cubicBezTo>
                    <a:pt x="943" y="95"/>
                    <a:pt x="850" y="1"/>
                    <a:pt x="591" y="1"/>
                  </a:cubicBezTo>
                  <a:lnTo>
                    <a:pt x="581" y="1"/>
                  </a:lnTo>
                  <a:cubicBezTo>
                    <a:pt x="415" y="1"/>
                    <a:pt x="270" y="84"/>
                    <a:pt x="167" y="219"/>
                  </a:cubicBezTo>
                  <a:cubicBezTo>
                    <a:pt x="42" y="395"/>
                    <a:pt x="1" y="644"/>
                    <a:pt x="63" y="851"/>
                  </a:cubicBezTo>
                  <a:cubicBezTo>
                    <a:pt x="73" y="882"/>
                    <a:pt x="73" y="903"/>
                    <a:pt x="84" y="924"/>
                  </a:cubicBezTo>
                  <a:cubicBezTo>
                    <a:pt x="322" y="1576"/>
                    <a:pt x="1026" y="1980"/>
                    <a:pt x="1088" y="2010"/>
                  </a:cubicBezTo>
                  <a:lnTo>
                    <a:pt x="1099" y="2031"/>
                  </a:lnTo>
                  <a:lnTo>
                    <a:pt x="1109" y="2021"/>
                  </a:lnTo>
                  <a:lnTo>
                    <a:pt x="1119" y="2021"/>
                  </a:lnTo>
                  <a:lnTo>
                    <a:pt x="1129" y="2010"/>
                  </a:lnTo>
                  <a:cubicBezTo>
                    <a:pt x="1181" y="1980"/>
                    <a:pt x="1896" y="1586"/>
                    <a:pt x="2134" y="924"/>
                  </a:cubicBezTo>
                  <a:cubicBezTo>
                    <a:pt x="2144" y="903"/>
                    <a:pt x="2155" y="882"/>
                    <a:pt x="2155" y="861"/>
                  </a:cubicBezTo>
                  <a:cubicBezTo>
                    <a:pt x="2227" y="654"/>
                    <a:pt x="2186" y="406"/>
                    <a:pt x="2061" y="229"/>
                  </a:cubicBezTo>
                  <a:cubicBezTo>
                    <a:pt x="1958" y="84"/>
                    <a:pt x="1813" y="1"/>
                    <a:pt x="1647" y="1"/>
                  </a:cubicBezTo>
                  <a:cubicBezTo>
                    <a:pt x="1636" y="1"/>
                    <a:pt x="1625" y="1"/>
                    <a:pt x="1614" y="1"/>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2" name="Google Shape;82;p2"/>
            <p:cNvSpPr/>
            <p:nvPr/>
          </p:nvSpPr>
          <p:spPr>
            <a:xfrm>
              <a:off x="3340800" y="3911125"/>
              <a:ext cx="15825" cy="16875"/>
            </a:xfrm>
            <a:custGeom>
              <a:avLst/>
              <a:gdLst/>
              <a:ahLst/>
              <a:cxnLst/>
              <a:rect l="l" t="t" r="r" b="b"/>
              <a:pathLst>
                <a:path w="633" h="675" extrusionOk="0">
                  <a:moveTo>
                    <a:pt x="192" y="0"/>
                  </a:moveTo>
                  <a:cubicBezTo>
                    <a:pt x="159" y="0"/>
                    <a:pt x="129" y="9"/>
                    <a:pt x="104" y="26"/>
                  </a:cubicBezTo>
                  <a:cubicBezTo>
                    <a:pt x="0" y="99"/>
                    <a:pt x="11" y="296"/>
                    <a:pt x="125" y="472"/>
                  </a:cubicBezTo>
                  <a:cubicBezTo>
                    <a:pt x="218" y="597"/>
                    <a:pt x="341" y="674"/>
                    <a:pt x="440" y="674"/>
                  </a:cubicBezTo>
                  <a:cubicBezTo>
                    <a:pt x="473" y="674"/>
                    <a:pt x="503" y="666"/>
                    <a:pt x="529" y="648"/>
                  </a:cubicBezTo>
                  <a:cubicBezTo>
                    <a:pt x="632" y="576"/>
                    <a:pt x="622" y="379"/>
                    <a:pt x="508" y="203"/>
                  </a:cubicBezTo>
                  <a:cubicBezTo>
                    <a:pt x="414" y="78"/>
                    <a:pt x="291" y="0"/>
                    <a:pt x="192"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3" name="Google Shape;83;p2"/>
            <p:cNvSpPr/>
            <p:nvPr/>
          </p:nvSpPr>
          <p:spPr>
            <a:xfrm>
              <a:off x="3320350" y="3911325"/>
              <a:ext cx="11425" cy="12100"/>
            </a:xfrm>
            <a:custGeom>
              <a:avLst/>
              <a:gdLst/>
              <a:ahLst/>
              <a:cxnLst/>
              <a:rect l="l" t="t" r="r" b="b"/>
              <a:pathLst>
                <a:path w="457" h="484" extrusionOk="0">
                  <a:moveTo>
                    <a:pt x="134" y="0"/>
                  </a:moveTo>
                  <a:cubicBezTo>
                    <a:pt x="111" y="0"/>
                    <a:pt x="90" y="6"/>
                    <a:pt x="73" y="18"/>
                  </a:cubicBezTo>
                  <a:cubicBezTo>
                    <a:pt x="1" y="71"/>
                    <a:pt x="11" y="216"/>
                    <a:pt x="93" y="340"/>
                  </a:cubicBezTo>
                  <a:cubicBezTo>
                    <a:pt x="155" y="432"/>
                    <a:pt x="245" y="484"/>
                    <a:pt x="316" y="484"/>
                  </a:cubicBezTo>
                  <a:cubicBezTo>
                    <a:pt x="342" y="484"/>
                    <a:pt x="365" y="478"/>
                    <a:pt x="383" y="464"/>
                  </a:cubicBezTo>
                  <a:cubicBezTo>
                    <a:pt x="456" y="412"/>
                    <a:pt x="445" y="278"/>
                    <a:pt x="363" y="154"/>
                  </a:cubicBezTo>
                  <a:cubicBezTo>
                    <a:pt x="300" y="59"/>
                    <a:pt x="207" y="0"/>
                    <a:pt x="134"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4" name="Google Shape;84;p2"/>
            <p:cNvSpPr/>
            <p:nvPr/>
          </p:nvSpPr>
          <p:spPr>
            <a:xfrm>
              <a:off x="3114800" y="3648750"/>
              <a:ext cx="25" cy="95550"/>
            </a:xfrm>
            <a:custGeom>
              <a:avLst/>
              <a:gdLst/>
              <a:ahLst/>
              <a:cxnLst/>
              <a:rect l="l" t="t" r="r" b="b"/>
              <a:pathLst>
                <a:path w="1" h="3822" extrusionOk="0">
                  <a:moveTo>
                    <a:pt x="0" y="3822"/>
                  </a:moveTo>
                  <a:lnTo>
                    <a:pt x="0" y="0"/>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5" name="Google Shape;85;p2"/>
            <p:cNvSpPr/>
            <p:nvPr/>
          </p:nvSpPr>
          <p:spPr>
            <a:xfrm>
              <a:off x="3114275" y="3648750"/>
              <a:ext cx="1300" cy="95550"/>
            </a:xfrm>
            <a:custGeom>
              <a:avLst/>
              <a:gdLst/>
              <a:ahLst/>
              <a:cxnLst/>
              <a:rect l="l" t="t" r="r" b="b"/>
              <a:pathLst>
                <a:path w="52" h="3822" extrusionOk="0">
                  <a:moveTo>
                    <a:pt x="0" y="0"/>
                  </a:moveTo>
                  <a:lnTo>
                    <a:pt x="0" y="3822"/>
                  </a:lnTo>
                  <a:lnTo>
                    <a:pt x="52" y="3822"/>
                  </a:lnTo>
                  <a:lnTo>
                    <a:pt x="52" y="0"/>
                  </a:ln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6" name="Google Shape;86;p2"/>
            <p:cNvSpPr/>
            <p:nvPr/>
          </p:nvSpPr>
          <p:spPr>
            <a:xfrm>
              <a:off x="3086575" y="3737550"/>
              <a:ext cx="56450" cy="48950"/>
            </a:xfrm>
            <a:custGeom>
              <a:avLst/>
              <a:gdLst/>
              <a:ahLst/>
              <a:cxnLst/>
              <a:rect l="l" t="t" r="r" b="b"/>
              <a:pathLst>
                <a:path w="2258" h="1958" extrusionOk="0">
                  <a:moveTo>
                    <a:pt x="1668" y="1"/>
                  </a:moveTo>
                  <a:cubicBezTo>
                    <a:pt x="1346" y="1"/>
                    <a:pt x="1284" y="146"/>
                    <a:pt x="1129" y="270"/>
                  </a:cubicBezTo>
                  <a:cubicBezTo>
                    <a:pt x="989" y="150"/>
                    <a:pt x="907" y="10"/>
                    <a:pt x="629" y="10"/>
                  </a:cubicBezTo>
                  <a:cubicBezTo>
                    <a:pt x="620" y="10"/>
                    <a:pt x="610" y="10"/>
                    <a:pt x="601" y="10"/>
                  </a:cubicBezTo>
                  <a:cubicBezTo>
                    <a:pt x="218" y="21"/>
                    <a:pt x="0" y="466"/>
                    <a:pt x="114" y="829"/>
                  </a:cubicBezTo>
                  <a:cubicBezTo>
                    <a:pt x="124" y="850"/>
                    <a:pt x="124" y="870"/>
                    <a:pt x="135" y="891"/>
                  </a:cubicBezTo>
                  <a:cubicBezTo>
                    <a:pt x="384" y="1564"/>
                    <a:pt x="1139" y="1957"/>
                    <a:pt x="1139" y="1957"/>
                  </a:cubicBezTo>
                  <a:cubicBezTo>
                    <a:pt x="1139" y="1957"/>
                    <a:pt x="1896" y="1554"/>
                    <a:pt x="2133" y="880"/>
                  </a:cubicBezTo>
                  <a:cubicBezTo>
                    <a:pt x="2144" y="860"/>
                    <a:pt x="2144" y="839"/>
                    <a:pt x="2154" y="818"/>
                  </a:cubicBezTo>
                  <a:cubicBezTo>
                    <a:pt x="2258" y="466"/>
                    <a:pt x="2050" y="10"/>
                    <a:pt x="1668" y="1"/>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7" name="Google Shape;87;p2"/>
            <p:cNvSpPr/>
            <p:nvPr/>
          </p:nvSpPr>
          <p:spPr>
            <a:xfrm>
              <a:off x="3087075" y="3736775"/>
              <a:ext cx="55700" cy="51025"/>
            </a:xfrm>
            <a:custGeom>
              <a:avLst/>
              <a:gdLst/>
              <a:ahLst/>
              <a:cxnLst/>
              <a:rect l="l" t="t" r="r" b="b"/>
              <a:pathLst>
                <a:path w="2228" h="2041" extrusionOk="0">
                  <a:moveTo>
                    <a:pt x="1637" y="62"/>
                  </a:moveTo>
                  <a:cubicBezTo>
                    <a:pt x="1782" y="73"/>
                    <a:pt x="1917" y="135"/>
                    <a:pt x="2000" y="259"/>
                  </a:cubicBezTo>
                  <a:cubicBezTo>
                    <a:pt x="2124" y="425"/>
                    <a:pt x="2165" y="653"/>
                    <a:pt x="2103" y="839"/>
                  </a:cubicBezTo>
                  <a:cubicBezTo>
                    <a:pt x="2093" y="860"/>
                    <a:pt x="2093" y="881"/>
                    <a:pt x="2083" y="901"/>
                  </a:cubicBezTo>
                  <a:cubicBezTo>
                    <a:pt x="1876" y="1481"/>
                    <a:pt x="1275" y="1864"/>
                    <a:pt x="1130" y="1947"/>
                  </a:cubicBezTo>
                  <a:lnTo>
                    <a:pt x="1119" y="1926"/>
                  </a:lnTo>
                  <a:lnTo>
                    <a:pt x="1109" y="1947"/>
                  </a:lnTo>
                  <a:cubicBezTo>
                    <a:pt x="974" y="1875"/>
                    <a:pt x="364" y="1491"/>
                    <a:pt x="146" y="911"/>
                  </a:cubicBezTo>
                  <a:cubicBezTo>
                    <a:pt x="136" y="891"/>
                    <a:pt x="125" y="870"/>
                    <a:pt x="125" y="849"/>
                  </a:cubicBezTo>
                  <a:cubicBezTo>
                    <a:pt x="63" y="663"/>
                    <a:pt x="104" y="435"/>
                    <a:pt x="219" y="269"/>
                  </a:cubicBezTo>
                  <a:cubicBezTo>
                    <a:pt x="311" y="145"/>
                    <a:pt x="436" y="73"/>
                    <a:pt x="581" y="73"/>
                  </a:cubicBezTo>
                  <a:lnTo>
                    <a:pt x="601" y="73"/>
                  </a:lnTo>
                  <a:cubicBezTo>
                    <a:pt x="808" y="73"/>
                    <a:pt x="902" y="156"/>
                    <a:pt x="1006" y="249"/>
                  </a:cubicBezTo>
                  <a:cubicBezTo>
                    <a:pt x="1036" y="269"/>
                    <a:pt x="1057" y="301"/>
                    <a:pt x="1088" y="321"/>
                  </a:cubicBezTo>
                  <a:lnTo>
                    <a:pt x="1109" y="342"/>
                  </a:lnTo>
                  <a:lnTo>
                    <a:pt x="1130" y="321"/>
                  </a:lnTo>
                  <a:cubicBezTo>
                    <a:pt x="1161" y="301"/>
                    <a:pt x="1192" y="269"/>
                    <a:pt x="1223" y="239"/>
                  </a:cubicBezTo>
                  <a:cubicBezTo>
                    <a:pt x="1316" y="145"/>
                    <a:pt x="1409" y="62"/>
                    <a:pt x="1637" y="62"/>
                  </a:cubicBezTo>
                  <a:close/>
                  <a:moveTo>
                    <a:pt x="1627" y="0"/>
                  </a:moveTo>
                  <a:cubicBezTo>
                    <a:pt x="1378" y="0"/>
                    <a:pt x="1275" y="104"/>
                    <a:pt x="1181" y="197"/>
                  </a:cubicBezTo>
                  <a:cubicBezTo>
                    <a:pt x="1161" y="218"/>
                    <a:pt x="1140" y="239"/>
                    <a:pt x="1109" y="259"/>
                  </a:cubicBezTo>
                  <a:cubicBezTo>
                    <a:pt x="1088" y="239"/>
                    <a:pt x="1068" y="218"/>
                    <a:pt x="1047" y="207"/>
                  </a:cubicBezTo>
                  <a:cubicBezTo>
                    <a:pt x="949" y="109"/>
                    <a:pt x="840" y="10"/>
                    <a:pt x="616" y="10"/>
                  </a:cubicBezTo>
                  <a:cubicBezTo>
                    <a:pt x="604" y="10"/>
                    <a:pt x="593" y="10"/>
                    <a:pt x="581" y="11"/>
                  </a:cubicBezTo>
                  <a:cubicBezTo>
                    <a:pt x="415" y="11"/>
                    <a:pt x="270" y="94"/>
                    <a:pt x="166" y="239"/>
                  </a:cubicBezTo>
                  <a:cubicBezTo>
                    <a:pt x="42" y="414"/>
                    <a:pt x="1" y="663"/>
                    <a:pt x="63" y="870"/>
                  </a:cubicBezTo>
                  <a:cubicBezTo>
                    <a:pt x="74" y="891"/>
                    <a:pt x="84" y="911"/>
                    <a:pt x="84" y="932"/>
                  </a:cubicBezTo>
                  <a:cubicBezTo>
                    <a:pt x="332" y="1595"/>
                    <a:pt x="1047" y="1988"/>
                    <a:pt x="1098" y="2020"/>
                  </a:cubicBezTo>
                  <a:lnTo>
                    <a:pt x="1109" y="2030"/>
                  </a:lnTo>
                  <a:lnTo>
                    <a:pt x="1119" y="2030"/>
                  </a:lnTo>
                  <a:lnTo>
                    <a:pt x="1130" y="2041"/>
                  </a:lnTo>
                  <a:lnTo>
                    <a:pt x="1140" y="2020"/>
                  </a:lnTo>
                  <a:cubicBezTo>
                    <a:pt x="1202" y="1988"/>
                    <a:pt x="1906" y="1585"/>
                    <a:pt x="2145" y="922"/>
                  </a:cubicBezTo>
                  <a:cubicBezTo>
                    <a:pt x="2145" y="901"/>
                    <a:pt x="2155" y="881"/>
                    <a:pt x="2165" y="860"/>
                  </a:cubicBezTo>
                  <a:cubicBezTo>
                    <a:pt x="2228" y="653"/>
                    <a:pt x="2186" y="404"/>
                    <a:pt x="2051" y="228"/>
                  </a:cubicBezTo>
                  <a:cubicBezTo>
                    <a:pt x="1948" y="83"/>
                    <a:pt x="1803" y="11"/>
                    <a:pt x="1648" y="0"/>
                  </a:cubicBezTo>
                  <a:close/>
                </a:path>
              </a:pathLst>
            </a:custGeom>
            <a:solidFill>
              <a:srgbClr val="703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8" name="Google Shape;88;p2"/>
            <p:cNvSpPr/>
            <p:nvPr/>
          </p:nvSpPr>
          <p:spPr>
            <a:xfrm>
              <a:off x="3091225" y="3740000"/>
              <a:ext cx="16075" cy="16875"/>
            </a:xfrm>
            <a:custGeom>
              <a:avLst/>
              <a:gdLst/>
              <a:ahLst/>
              <a:cxnLst/>
              <a:rect l="l" t="t" r="r" b="b"/>
              <a:pathLst>
                <a:path w="643" h="675" extrusionOk="0">
                  <a:moveTo>
                    <a:pt x="450" y="0"/>
                  </a:moveTo>
                  <a:cubicBezTo>
                    <a:pt x="351" y="0"/>
                    <a:pt x="229" y="78"/>
                    <a:pt x="135" y="202"/>
                  </a:cubicBezTo>
                  <a:cubicBezTo>
                    <a:pt x="21" y="379"/>
                    <a:pt x="0" y="575"/>
                    <a:pt x="104" y="648"/>
                  </a:cubicBezTo>
                  <a:cubicBezTo>
                    <a:pt x="129" y="666"/>
                    <a:pt x="160" y="674"/>
                    <a:pt x="193" y="674"/>
                  </a:cubicBezTo>
                  <a:cubicBezTo>
                    <a:pt x="294" y="674"/>
                    <a:pt x="422" y="594"/>
                    <a:pt x="508" y="462"/>
                  </a:cubicBezTo>
                  <a:cubicBezTo>
                    <a:pt x="633" y="296"/>
                    <a:pt x="642" y="99"/>
                    <a:pt x="539" y="27"/>
                  </a:cubicBezTo>
                  <a:cubicBezTo>
                    <a:pt x="513" y="9"/>
                    <a:pt x="483" y="0"/>
                    <a:pt x="450"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9" name="Google Shape;89;p2"/>
            <p:cNvSpPr/>
            <p:nvPr/>
          </p:nvSpPr>
          <p:spPr>
            <a:xfrm>
              <a:off x="3116350" y="3740150"/>
              <a:ext cx="11400" cy="12125"/>
            </a:xfrm>
            <a:custGeom>
              <a:avLst/>
              <a:gdLst/>
              <a:ahLst/>
              <a:cxnLst/>
              <a:rect l="l" t="t" r="r" b="b"/>
              <a:pathLst>
                <a:path w="456" h="485" extrusionOk="0">
                  <a:moveTo>
                    <a:pt x="311" y="1"/>
                  </a:moveTo>
                  <a:cubicBezTo>
                    <a:pt x="238" y="1"/>
                    <a:pt x="154" y="53"/>
                    <a:pt x="93" y="145"/>
                  </a:cubicBezTo>
                  <a:cubicBezTo>
                    <a:pt x="0" y="269"/>
                    <a:pt x="0" y="414"/>
                    <a:pt x="72" y="466"/>
                  </a:cubicBezTo>
                  <a:cubicBezTo>
                    <a:pt x="90" y="478"/>
                    <a:pt x="111" y="484"/>
                    <a:pt x="133" y="484"/>
                  </a:cubicBezTo>
                  <a:cubicBezTo>
                    <a:pt x="204" y="484"/>
                    <a:pt x="292" y="426"/>
                    <a:pt x="362" y="331"/>
                  </a:cubicBezTo>
                  <a:cubicBezTo>
                    <a:pt x="445" y="217"/>
                    <a:pt x="456" y="72"/>
                    <a:pt x="383" y="21"/>
                  </a:cubicBezTo>
                  <a:cubicBezTo>
                    <a:pt x="362" y="7"/>
                    <a:pt x="337" y="1"/>
                    <a:pt x="311"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0" name="Google Shape;90;p2"/>
            <p:cNvSpPr/>
            <p:nvPr/>
          </p:nvSpPr>
          <p:spPr>
            <a:xfrm>
              <a:off x="1896450" y="3172750"/>
              <a:ext cx="1939875" cy="599475"/>
            </a:xfrm>
            <a:custGeom>
              <a:avLst/>
              <a:gdLst/>
              <a:ahLst/>
              <a:cxnLst/>
              <a:rect l="l" t="t" r="r" b="b"/>
              <a:pathLst>
                <a:path w="77595" h="23979" extrusionOk="0">
                  <a:moveTo>
                    <a:pt x="35608" y="1"/>
                  </a:moveTo>
                  <a:cubicBezTo>
                    <a:pt x="35452" y="1"/>
                    <a:pt x="35295" y="6"/>
                    <a:pt x="35137" y="17"/>
                  </a:cubicBezTo>
                  <a:cubicBezTo>
                    <a:pt x="32279" y="224"/>
                    <a:pt x="29980" y="2233"/>
                    <a:pt x="29276" y="4864"/>
                  </a:cubicBezTo>
                  <a:cubicBezTo>
                    <a:pt x="29162" y="4864"/>
                    <a:pt x="29038" y="4864"/>
                    <a:pt x="28924" y="4874"/>
                  </a:cubicBezTo>
                  <a:cubicBezTo>
                    <a:pt x="28292" y="4915"/>
                    <a:pt x="27692" y="5101"/>
                    <a:pt x="27163" y="5381"/>
                  </a:cubicBezTo>
                  <a:cubicBezTo>
                    <a:pt x="26086" y="4677"/>
                    <a:pt x="24823" y="4222"/>
                    <a:pt x="23446" y="4128"/>
                  </a:cubicBezTo>
                  <a:cubicBezTo>
                    <a:pt x="23254" y="4114"/>
                    <a:pt x="23063" y="4107"/>
                    <a:pt x="22873" y="4107"/>
                  </a:cubicBezTo>
                  <a:cubicBezTo>
                    <a:pt x="20108" y="4107"/>
                    <a:pt x="17634" y="5564"/>
                    <a:pt x="16238" y="7784"/>
                  </a:cubicBezTo>
                  <a:cubicBezTo>
                    <a:pt x="15565" y="7400"/>
                    <a:pt x="14798" y="7163"/>
                    <a:pt x="13981" y="7101"/>
                  </a:cubicBezTo>
                  <a:cubicBezTo>
                    <a:pt x="13851" y="7091"/>
                    <a:pt x="13722" y="7086"/>
                    <a:pt x="13593" y="7086"/>
                  </a:cubicBezTo>
                  <a:cubicBezTo>
                    <a:pt x="11319" y="7086"/>
                    <a:pt x="9330" y="8544"/>
                    <a:pt x="8585" y="10631"/>
                  </a:cubicBezTo>
                  <a:cubicBezTo>
                    <a:pt x="8534" y="10673"/>
                    <a:pt x="8482" y="10725"/>
                    <a:pt x="8430" y="10766"/>
                  </a:cubicBezTo>
                  <a:cubicBezTo>
                    <a:pt x="7695" y="10290"/>
                    <a:pt x="6825" y="9979"/>
                    <a:pt x="5893" y="9906"/>
                  </a:cubicBezTo>
                  <a:cubicBezTo>
                    <a:pt x="5763" y="9897"/>
                    <a:pt x="5635" y="9893"/>
                    <a:pt x="5507" y="9893"/>
                  </a:cubicBezTo>
                  <a:cubicBezTo>
                    <a:pt x="2792" y="9893"/>
                    <a:pt x="485" y="11961"/>
                    <a:pt x="218" y="14691"/>
                  </a:cubicBezTo>
                  <a:cubicBezTo>
                    <a:pt x="218" y="14743"/>
                    <a:pt x="208" y="14784"/>
                    <a:pt x="208" y="14836"/>
                  </a:cubicBezTo>
                  <a:cubicBezTo>
                    <a:pt x="1" y="17767"/>
                    <a:pt x="2206" y="20314"/>
                    <a:pt x="5137" y="20521"/>
                  </a:cubicBezTo>
                  <a:cubicBezTo>
                    <a:pt x="5263" y="20533"/>
                    <a:pt x="5390" y="20538"/>
                    <a:pt x="5514" y="20538"/>
                  </a:cubicBezTo>
                  <a:cubicBezTo>
                    <a:pt x="5604" y="20538"/>
                    <a:pt x="5692" y="20536"/>
                    <a:pt x="5779" y="20531"/>
                  </a:cubicBezTo>
                  <a:cubicBezTo>
                    <a:pt x="5945" y="20521"/>
                    <a:pt x="6100" y="20511"/>
                    <a:pt x="6256" y="20490"/>
                  </a:cubicBezTo>
                  <a:lnTo>
                    <a:pt x="6410" y="20459"/>
                  </a:lnTo>
                  <a:cubicBezTo>
                    <a:pt x="6825" y="20386"/>
                    <a:pt x="7218" y="20273"/>
                    <a:pt x="7602" y="20107"/>
                  </a:cubicBezTo>
                  <a:cubicBezTo>
                    <a:pt x="7850" y="20552"/>
                    <a:pt x="8140" y="20977"/>
                    <a:pt x="8472" y="21360"/>
                  </a:cubicBezTo>
                  <a:cubicBezTo>
                    <a:pt x="9165" y="22158"/>
                    <a:pt x="10014" y="22810"/>
                    <a:pt x="10978" y="23265"/>
                  </a:cubicBezTo>
                  <a:cubicBezTo>
                    <a:pt x="11050" y="23307"/>
                    <a:pt x="11133" y="23338"/>
                    <a:pt x="11215" y="23369"/>
                  </a:cubicBezTo>
                  <a:cubicBezTo>
                    <a:pt x="11454" y="23472"/>
                    <a:pt x="11712" y="23566"/>
                    <a:pt x="11972" y="23649"/>
                  </a:cubicBezTo>
                  <a:cubicBezTo>
                    <a:pt x="12272" y="23742"/>
                    <a:pt x="12582" y="23815"/>
                    <a:pt x="12893" y="23866"/>
                  </a:cubicBezTo>
                  <a:cubicBezTo>
                    <a:pt x="13059" y="23897"/>
                    <a:pt x="13214" y="23918"/>
                    <a:pt x="13380" y="23939"/>
                  </a:cubicBezTo>
                  <a:cubicBezTo>
                    <a:pt x="13463" y="23939"/>
                    <a:pt x="13546" y="23949"/>
                    <a:pt x="13629" y="23959"/>
                  </a:cubicBezTo>
                  <a:cubicBezTo>
                    <a:pt x="13809" y="23972"/>
                    <a:pt x="13987" y="23978"/>
                    <a:pt x="14165" y="23978"/>
                  </a:cubicBezTo>
                  <a:cubicBezTo>
                    <a:pt x="16012" y="23978"/>
                    <a:pt x="17722" y="23301"/>
                    <a:pt x="19044" y="22168"/>
                  </a:cubicBezTo>
                  <a:cubicBezTo>
                    <a:pt x="19272" y="22292"/>
                    <a:pt x="19511" y="22395"/>
                    <a:pt x="19748" y="22489"/>
                  </a:cubicBezTo>
                  <a:cubicBezTo>
                    <a:pt x="20484" y="22779"/>
                    <a:pt x="21260" y="22965"/>
                    <a:pt x="22089" y="23027"/>
                  </a:cubicBezTo>
                  <a:cubicBezTo>
                    <a:pt x="22255" y="23037"/>
                    <a:pt x="22420" y="23048"/>
                    <a:pt x="22576" y="23048"/>
                  </a:cubicBezTo>
                  <a:cubicBezTo>
                    <a:pt x="22600" y="23048"/>
                    <a:pt x="22623" y="23048"/>
                    <a:pt x="22647" y="23048"/>
                  </a:cubicBezTo>
                  <a:cubicBezTo>
                    <a:pt x="23750" y="23048"/>
                    <a:pt x="24812" y="22821"/>
                    <a:pt x="25765" y="22406"/>
                  </a:cubicBezTo>
                  <a:cubicBezTo>
                    <a:pt x="25910" y="22344"/>
                    <a:pt x="26045" y="22271"/>
                    <a:pt x="26180" y="22209"/>
                  </a:cubicBezTo>
                  <a:cubicBezTo>
                    <a:pt x="27132" y="21723"/>
                    <a:pt x="27982" y="21060"/>
                    <a:pt x="28665" y="20241"/>
                  </a:cubicBezTo>
                  <a:cubicBezTo>
                    <a:pt x="29121" y="20407"/>
                    <a:pt x="29618" y="20521"/>
                    <a:pt x="30136" y="20563"/>
                  </a:cubicBezTo>
                  <a:cubicBezTo>
                    <a:pt x="30218" y="20563"/>
                    <a:pt x="30311" y="20573"/>
                    <a:pt x="30405" y="20573"/>
                  </a:cubicBezTo>
                  <a:cubicBezTo>
                    <a:pt x="30444" y="20574"/>
                    <a:pt x="30484" y="20574"/>
                    <a:pt x="30523" y="20574"/>
                  </a:cubicBezTo>
                  <a:cubicBezTo>
                    <a:pt x="32340" y="20574"/>
                    <a:pt x="33967" y="19642"/>
                    <a:pt x="34930" y="18222"/>
                  </a:cubicBezTo>
                  <a:cubicBezTo>
                    <a:pt x="34971" y="18160"/>
                    <a:pt x="35013" y="18087"/>
                    <a:pt x="35044" y="18025"/>
                  </a:cubicBezTo>
                  <a:lnTo>
                    <a:pt x="35199" y="17777"/>
                  </a:lnTo>
                  <a:cubicBezTo>
                    <a:pt x="35240" y="17694"/>
                    <a:pt x="35272" y="17622"/>
                    <a:pt x="35313" y="17549"/>
                  </a:cubicBezTo>
                  <a:cubicBezTo>
                    <a:pt x="35365" y="17425"/>
                    <a:pt x="35417" y="17311"/>
                    <a:pt x="35468" y="17197"/>
                  </a:cubicBezTo>
                  <a:cubicBezTo>
                    <a:pt x="35530" y="17031"/>
                    <a:pt x="35583" y="16865"/>
                    <a:pt x="35634" y="16690"/>
                  </a:cubicBezTo>
                  <a:cubicBezTo>
                    <a:pt x="35675" y="16524"/>
                    <a:pt x="35717" y="16348"/>
                    <a:pt x="35748" y="16172"/>
                  </a:cubicBezTo>
                  <a:cubicBezTo>
                    <a:pt x="35769" y="16058"/>
                    <a:pt x="35790" y="15933"/>
                    <a:pt x="35800" y="15809"/>
                  </a:cubicBezTo>
                  <a:cubicBezTo>
                    <a:pt x="35955" y="15809"/>
                    <a:pt x="36110" y="15809"/>
                    <a:pt x="36266" y="15799"/>
                  </a:cubicBezTo>
                  <a:cubicBezTo>
                    <a:pt x="36959" y="15747"/>
                    <a:pt x="37612" y="15592"/>
                    <a:pt x="38223" y="15354"/>
                  </a:cubicBezTo>
                  <a:cubicBezTo>
                    <a:pt x="38430" y="15271"/>
                    <a:pt x="38627" y="15178"/>
                    <a:pt x="38814" y="15074"/>
                  </a:cubicBezTo>
                  <a:cubicBezTo>
                    <a:pt x="39911" y="16016"/>
                    <a:pt x="41320" y="16576"/>
                    <a:pt x="42841" y="16586"/>
                  </a:cubicBezTo>
                  <a:cubicBezTo>
                    <a:pt x="43349" y="18750"/>
                    <a:pt x="45213" y="20428"/>
                    <a:pt x="47543" y="20593"/>
                  </a:cubicBezTo>
                  <a:cubicBezTo>
                    <a:pt x="47673" y="20603"/>
                    <a:pt x="47803" y="20608"/>
                    <a:pt x="47931" y="20608"/>
                  </a:cubicBezTo>
                  <a:cubicBezTo>
                    <a:pt x="48649" y="20608"/>
                    <a:pt x="49334" y="20462"/>
                    <a:pt x="49966" y="20190"/>
                  </a:cubicBezTo>
                  <a:cubicBezTo>
                    <a:pt x="50111" y="20449"/>
                    <a:pt x="50267" y="20708"/>
                    <a:pt x="50442" y="20946"/>
                  </a:cubicBezTo>
                  <a:cubicBezTo>
                    <a:pt x="50753" y="21371"/>
                    <a:pt x="51105" y="21764"/>
                    <a:pt x="51489" y="22105"/>
                  </a:cubicBezTo>
                  <a:cubicBezTo>
                    <a:pt x="51551" y="22158"/>
                    <a:pt x="51602" y="22209"/>
                    <a:pt x="51664" y="22250"/>
                  </a:cubicBezTo>
                  <a:cubicBezTo>
                    <a:pt x="52804" y="23214"/>
                    <a:pt x="54253" y="23845"/>
                    <a:pt x="55859" y="23959"/>
                  </a:cubicBezTo>
                  <a:cubicBezTo>
                    <a:pt x="56038" y="23972"/>
                    <a:pt x="56215" y="23979"/>
                    <a:pt x="56391" y="23979"/>
                  </a:cubicBezTo>
                  <a:cubicBezTo>
                    <a:pt x="58198" y="23979"/>
                    <a:pt x="59868" y="23313"/>
                    <a:pt x="61161" y="22209"/>
                  </a:cubicBezTo>
                  <a:cubicBezTo>
                    <a:pt x="61212" y="22240"/>
                    <a:pt x="61274" y="22261"/>
                    <a:pt x="61327" y="22292"/>
                  </a:cubicBezTo>
                  <a:cubicBezTo>
                    <a:pt x="61668" y="22458"/>
                    <a:pt x="62031" y="22602"/>
                    <a:pt x="62404" y="22717"/>
                  </a:cubicBezTo>
                  <a:cubicBezTo>
                    <a:pt x="62528" y="22758"/>
                    <a:pt x="62652" y="22789"/>
                    <a:pt x="62776" y="22820"/>
                  </a:cubicBezTo>
                  <a:cubicBezTo>
                    <a:pt x="63149" y="22924"/>
                    <a:pt x="63543" y="22996"/>
                    <a:pt x="63946" y="23027"/>
                  </a:cubicBezTo>
                  <a:cubicBezTo>
                    <a:pt x="64008" y="23037"/>
                    <a:pt x="64081" y="23037"/>
                    <a:pt x="64143" y="23048"/>
                  </a:cubicBezTo>
                  <a:cubicBezTo>
                    <a:pt x="64226" y="23058"/>
                    <a:pt x="64309" y="23058"/>
                    <a:pt x="64381" y="23058"/>
                  </a:cubicBezTo>
                  <a:cubicBezTo>
                    <a:pt x="64464" y="23069"/>
                    <a:pt x="64547" y="23069"/>
                    <a:pt x="64620" y="23069"/>
                  </a:cubicBezTo>
                  <a:cubicBezTo>
                    <a:pt x="64636" y="23069"/>
                    <a:pt x="64653" y="23069"/>
                    <a:pt x="64669" y="23069"/>
                  </a:cubicBezTo>
                  <a:cubicBezTo>
                    <a:pt x="66235" y="23069"/>
                    <a:pt x="67698" y="22605"/>
                    <a:pt x="68917" y="21795"/>
                  </a:cubicBezTo>
                  <a:cubicBezTo>
                    <a:pt x="69041" y="21712"/>
                    <a:pt x="69165" y="21629"/>
                    <a:pt x="69290" y="21536"/>
                  </a:cubicBezTo>
                  <a:cubicBezTo>
                    <a:pt x="69756" y="21184"/>
                    <a:pt x="70191" y="20780"/>
                    <a:pt x="70574" y="20324"/>
                  </a:cubicBezTo>
                  <a:cubicBezTo>
                    <a:pt x="70854" y="20428"/>
                    <a:pt x="71154" y="20501"/>
                    <a:pt x="71454" y="20563"/>
                  </a:cubicBezTo>
                  <a:cubicBezTo>
                    <a:pt x="71641" y="20593"/>
                    <a:pt x="71827" y="20614"/>
                    <a:pt x="72014" y="20635"/>
                  </a:cubicBezTo>
                  <a:cubicBezTo>
                    <a:pt x="72106" y="20635"/>
                    <a:pt x="72189" y="20646"/>
                    <a:pt x="72283" y="20646"/>
                  </a:cubicBezTo>
                  <a:cubicBezTo>
                    <a:pt x="72316" y="20646"/>
                    <a:pt x="72348" y="20647"/>
                    <a:pt x="72381" y="20647"/>
                  </a:cubicBezTo>
                  <a:cubicBezTo>
                    <a:pt x="75093" y="20647"/>
                    <a:pt x="77380" y="18551"/>
                    <a:pt x="77585" y="15809"/>
                  </a:cubicBezTo>
                  <a:cubicBezTo>
                    <a:pt x="77585" y="15706"/>
                    <a:pt x="77595" y="15613"/>
                    <a:pt x="77595" y="15519"/>
                  </a:cubicBezTo>
                  <a:lnTo>
                    <a:pt x="77595" y="15426"/>
                  </a:lnTo>
                  <a:cubicBezTo>
                    <a:pt x="77595" y="15364"/>
                    <a:pt x="77595" y="15291"/>
                    <a:pt x="77585" y="15219"/>
                  </a:cubicBezTo>
                  <a:lnTo>
                    <a:pt x="77585" y="15126"/>
                  </a:lnTo>
                  <a:cubicBezTo>
                    <a:pt x="77574" y="15064"/>
                    <a:pt x="77574" y="14992"/>
                    <a:pt x="77564" y="14929"/>
                  </a:cubicBezTo>
                  <a:lnTo>
                    <a:pt x="77564" y="14847"/>
                  </a:lnTo>
                  <a:lnTo>
                    <a:pt x="77533" y="14629"/>
                  </a:lnTo>
                  <a:cubicBezTo>
                    <a:pt x="77523" y="14608"/>
                    <a:pt x="77523" y="14587"/>
                    <a:pt x="77523" y="14567"/>
                  </a:cubicBezTo>
                  <a:cubicBezTo>
                    <a:pt x="77502" y="14474"/>
                    <a:pt x="77491" y="14391"/>
                    <a:pt x="77471" y="14297"/>
                  </a:cubicBezTo>
                  <a:lnTo>
                    <a:pt x="77471" y="14287"/>
                  </a:lnTo>
                  <a:cubicBezTo>
                    <a:pt x="76974" y="12113"/>
                    <a:pt x="75100" y="10414"/>
                    <a:pt x="72759" y="10238"/>
                  </a:cubicBezTo>
                  <a:cubicBezTo>
                    <a:pt x="72614" y="10228"/>
                    <a:pt x="72479" y="10228"/>
                    <a:pt x="72345" y="10228"/>
                  </a:cubicBezTo>
                  <a:cubicBezTo>
                    <a:pt x="71517" y="7152"/>
                    <a:pt x="68824" y="4791"/>
                    <a:pt x="65469" y="4542"/>
                  </a:cubicBezTo>
                  <a:cubicBezTo>
                    <a:pt x="65285" y="4529"/>
                    <a:pt x="65102" y="4523"/>
                    <a:pt x="64921" y="4523"/>
                  </a:cubicBezTo>
                  <a:cubicBezTo>
                    <a:pt x="62209" y="4523"/>
                    <a:pt x="59785" y="5951"/>
                    <a:pt x="58416" y="8125"/>
                  </a:cubicBezTo>
                  <a:cubicBezTo>
                    <a:pt x="57764" y="7752"/>
                    <a:pt x="57008" y="7515"/>
                    <a:pt x="56211" y="7463"/>
                  </a:cubicBezTo>
                  <a:cubicBezTo>
                    <a:pt x="56078" y="7453"/>
                    <a:pt x="55947" y="7448"/>
                    <a:pt x="55816" y="7448"/>
                  </a:cubicBezTo>
                  <a:cubicBezTo>
                    <a:pt x="55275" y="7448"/>
                    <a:pt x="54754" y="7532"/>
                    <a:pt x="54253" y="7690"/>
                  </a:cubicBezTo>
                  <a:cubicBezTo>
                    <a:pt x="53617" y="6006"/>
                    <a:pt x="51980" y="4831"/>
                    <a:pt x="50114" y="4831"/>
                  </a:cubicBezTo>
                  <a:cubicBezTo>
                    <a:pt x="50007" y="4831"/>
                    <a:pt x="49899" y="4835"/>
                    <a:pt x="49790" y="4843"/>
                  </a:cubicBezTo>
                  <a:cubicBezTo>
                    <a:pt x="49013" y="4905"/>
                    <a:pt x="48299" y="5154"/>
                    <a:pt x="47688" y="5557"/>
                  </a:cubicBezTo>
                  <a:cubicBezTo>
                    <a:pt x="47667" y="5536"/>
                    <a:pt x="47657" y="5516"/>
                    <a:pt x="47637" y="5506"/>
                  </a:cubicBezTo>
                  <a:cubicBezTo>
                    <a:pt x="47595" y="5474"/>
                    <a:pt x="47564" y="5444"/>
                    <a:pt x="47533" y="5423"/>
                  </a:cubicBezTo>
                  <a:cubicBezTo>
                    <a:pt x="46905" y="3697"/>
                    <a:pt x="45256" y="2491"/>
                    <a:pt x="43360" y="2491"/>
                  </a:cubicBezTo>
                  <a:cubicBezTo>
                    <a:pt x="43253" y="2491"/>
                    <a:pt x="43146" y="2495"/>
                    <a:pt x="43039" y="2503"/>
                  </a:cubicBezTo>
                  <a:cubicBezTo>
                    <a:pt x="42355" y="2554"/>
                    <a:pt x="41713" y="2751"/>
                    <a:pt x="41154" y="3072"/>
                  </a:cubicBezTo>
                  <a:cubicBezTo>
                    <a:pt x="39990" y="1209"/>
                    <a:pt x="37925" y="1"/>
                    <a:pt x="3560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91" name="Google Shape;91;p2"/>
          <p:cNvSpPr/>
          <p:nvPr/>
        </p:nvSpPr>
        <p:spPr>
          <a:xfrm>
            <a:off x="-358440" y="3763151"/>
            <a:ext cx="10336492" cy="2438515"/>
          </a:xfrm>
          <a:custGeom>
            <a:avLst/>
            <a:gdLst/>
            <a:ahLst/>
            <a:cxnLst/>
            <a:rect l="l" t="t" r="r" b="b"/>
            <a:pathLst>
              <a:path w="77595" h="22934" extrusionOk="0">
                <a:moveTo>
                  <a:pt x="35294" y="0"/>
                </a:moveTo>
                <a:cubicBezTo>
                  <a:pt x="35129" y="0"/>
                  <a:pt x="34963" y="6"/>
                  <a:pt x="34796" y="18"/>
                </a:cubicBezTo>
                <a:cubicBezTo>
                  <a:pt x="31720" y="245"/>
                  <a:pt x="29245" y="2410"/>
                  <a:pt x="28499" y="5237"/>
                </a:cubicBezTo>
                <a:lnTo>
                  <a:pt x="28302" y="5237"/>
                </a:lnTo>
                <a:cubicBezTo>
                  <a:pt x="27029" y="4015"/>
                  <a:pt x="25340" y="3218"/>
                  <a:pt x="23446" y="3083"/>
                </a:cubicBezTo>
                <a:cubicBezTo>
                  <a:pt x="23254" y="3069"/>
                  <a:pt x="23063" y="3062"/>
                  <a:pt x="22873" y="3062"/>
                </a:cubicBezTo>
                <a:cubicBezTo>
                  <a:pt x="20108" y="3062"/>
                  <a:pt x="17634" y="4519"/>
                  <a:pt x="16238" y="6739"/>
                </a:cubicBezTo>
                <a:cubicBezTo>
                  <a:pt x="15565" y="6355"/>
                  <a:pt x="14798" y="6117"/>
                  <a:pt x="13981" y="6055"/>
                </a:cubicBezTo>
                <a:cubicBezTo>
                  <a:pt x="13850" y="6046"/>
                  <a:pt x="13721" y="6041"/>
                  <a:pt x="13592" y="6041"/>
                </a:cubicBezTo>
                <a:cubicBezTo>
                  <a:pt x="11310" y="6041"/>
                  <a:pt x="9330" y="7499"/>
                  <a:pt x="8585" y="9586"/>
                </a:cubicBezTo>
                <a:cubicBezTo>
                  <a:pt x="8534" y="9628"/>
                  <a:pt x="8482" y="9680"/>
                  <a:pt x="8430" y="9721"/>
                </a:cubicBezTo>
                <a:cubicBezTo>
                  <a:pt x="7695" y="9245"/>
                  <a:pt x="6825" y="8934"/>
                  <a:pt x="5893" y="8861"/>
                </a:cubicBezTo>
                <a:cubicBezTo>
                  <a:pt x="5769" y="8853"/>
                  <a:pt x="5646" y="8849"/>
                  <a:pt x="5524" y="8849"/>
                </a:cubicBezTo>
                <a:cubicBezTo>
                  <a:pt x="2802" y="8849"/>
                  <a:pt x="486" y="10910"/>
                  <a:pt x="218" y="13646"/>
                </a:cubicBezTo>
                <a:cubicBezTo>
                  <a:pt x="218" y="13698"/>
                  <a:pt x="208" y="13739"/>
                  <a:pt x="208" y="13791"/>
                </a:cubicBezTo>
                <a:cubicBezTo>
                  <a:pt x="1" y="16722"/>
                  <a:pt x="2206" y="19269"/>
                  <a:pt x="5137" y="19476"/>
                </a:cubicBezTo>
                <a:cubicBezTo>
                  <a:pt x="5272" y="19487"/>
                  <a:pt x="5406" y="19492"/>
                  <a:pt x="5541" y="19492"/>
                </a:cubicBezTo>
                <a:cubicBezTo>
                  <a:pt x="5676" y="19492"/>
                  <a:pt x="5810" y="19487"/>
                  <a:pt x="5945" y="19476"/>
                </a:cubicBezTo>
                <a:cubicBezTo>
                  <a:pt x="6525" y="19424"/>
                  <a:pt x="7084" y="19290"/>
                  <a:pt x="7602" y="19062"/>
                </a:cubicBezTo>
                <a:cubicBezTo>
                  <a:pt x="7933" y="19663"/>
                  <a:pt x="8347" y="20211"/>
                  <a:pt x="8824" y="20698"/>
                </a:cubicBezTo>
                <a:lnTo>
                  <a:pt x="8834" y="20708"/>
                </a:lnTo>
                <a:cubicBezTo>
                  <a:pt x="8958" y="20832"/>
                  <a:pt x="9082" y="20947"/>
                  <a:pt x="9206" y="21060"/>
                </a:cubicBezTo>
                <a:cubicBezTo>
                  <a:pt x="9289" y="21133"/>
                  <a:pt x="9372" y="21195"/>
                  <a:pt x="9445" y="21267"/>
                </a:cubicBezTo>
                <a:cubicBezTo>
                  <a:pt x="9496" y="21309"/>
                  <a:pt x="9549" y="21340"/>
                  <a:pt x="9600" y="21382"/>
                </a:cubicBezTo>
                <a:cubicBezTo>
                  <a:pt x="9724" y="21474"/>
                  <a:pt x="9848" y="21568"/>
                  <a:pt x="9984" y="21661"/>
                </a:cubicBezTo>
                <a:cubicBezTo>
                  <a:pt x="10046" y="21702"/>
                  <a:pt x="10118" y="21744"/>
                  <a:pt x="10191" y="21796"/>
                </a:cubicBezTo>
                <a:cubicBezTo>
                  <a:pt x="10232" y="21817"/>
                  <a:pt x="10283" y="21847"/>
                  <a:pt x="10325" y="21879"/>
                </a:cubicBezTo>
                <a:cubicBezTo>
                  <a:pt x="10408" y="21920"/>
                  <a:pt x="10481" y="21971"/>
                  <a:pt x="10563" y="22013"/>
                </a:cubicBezTo>
                <a:cubicBezTo>
                  <a:pt x="10698" y="22086"/>
                  <a:pt x="10833" y="22158"/>
                  <a:pt x="10978" y="22220"/>
                </a:cubicBezTo>
                <a:cubicBezTo>
                  <a:pt x="11050" y="22261"/>
                  <a:pt x="11133" y="22293"/>
                  <a:pt x="11215" y="22324"/>
                </a:cubicBezTo>
                <a:cubicBezTo>
                  <a:pt x="11454" y="22427"/>
                  <a:pt x="11712" y="22521"/>
                  <a:pt x="11972" y="22604"/>
                </a:cubicBezTo>
                <a:cubicBezTo>
                  <a:pt x="12272" y="22696"/>
                  <a:pt x="12582" y="22769"/>
                  <a:pt x="12893" y="22821"/>
                </a:cubicBezTo>
                <a:cubicBezTo>
                  <a:pt x="13059" y="22852"/>
                  <a:pt x="13214" y="22873"/>
                  <a:pt x="13380" y="22894"/>
                </a:cubicBezTo>
                <a:cubicBezTo>
                  <a:pt x="13463" y="22894"/>
                  <a:pt x="13546" y="22904"/>
                  <a:pt x="13629" y="22914"/>
                </a:cubicBezTo>
                <a:cubicBezTo>
                  <a:pt x="13809" y="22927"/>
                  <a:pt x="13987" y="22933"/>
                  <a:pt x="14165" y="22933"/>
                </a:cubicBezTo>
                <a:cubicBezTo>
                  <a:pt x="16012" y="22933"/>
                  <a:pt x="17722" y="22256"/>
                  <a:pt x="19044" y="21122"/>
                </a:cubicBezTo>
                <a:cubicBezTo>
                  <a:pt x="19272" y="21247"/>
                  <a:pt x="19511" y="21350"/>
                  <a:pt x="19748" y="21444"/>
                </a:cubicBezTo>
                <a:cubicBezTo>
                  <a:pt x="20484" y="21744"/>
                  <a:pt x="21260" y="21920"/>
                  <a:pt x="22089" y="21982"/>
                </a:cubicBezTo>
                <a:cubicBezTo>
                  <a:pt x="22255" y="21992"/>
                  <a:pt x="22420" y="22003"/>
                  <a:pt x="22576" y="22003"/>
                </a:cubicBezTo>
                <a:cubicBezTo>
                  <a:pt x="22600" y="22003"/>
                  <a:pt x="22623" y="22003"/>
                  <a:pt x="22647" y="22003"/>
                </a:cubicBezTo>
                <a:cubicBezTo>
                  <a:pt x="23750" y="22003"/>
                  <a:pt x="24812" y="21776"/>
                  <a:pt x="25765" y="21361"/>
                </a:cubicBezTo>
                <a:cubicBezTo>
                  <a:pt x="25910" y="21299"/>
                  <a:pt x="26045" y="21237"/>
                  <a:pt x="26180" y="21164"/>
                </a:cubicBezTo>
                <a:cubicBezTo>
                  <a:pt x="27132" y="20677"/>
                  <a:pt x="27982" y="20015"/>
                  <a:pt x="28665" y="19196"/>
                </a:cubicBezTo>
                <a:cubicBezTo>
                  <a:pt x="29121" y="19362"/>
                  <a:pt x="29618" y="19476"/>
                  <a:pt x="30136" y="19518"/>
                </a:cubicBezTo>
                <a:cubicBezTo>
                  <a:pt x="30237" y="19525"/>
                  <a:pt x="30339" y="19529"/>
                  <a:pt x="30441" y="19529"/>
                </a:cubicBezTo>
                <a:cubicBezTo>
                  <a:pt x="30608" y="19529"/>
                  <a:pt x="30776" y="19520"/>
                  <a:pt x="30943" y="19507"/>
                </a:cubicBezTo>
                <a:cubicBezTo>
                  <a:pt x="31047" y="19507"/>
                  <a:pt x="31150" y="19486"/>
                  <a:pt x="31254" y="19476"/>
                </a:cubicBezTo>
                <a:cubicBezTo>
                  <a:pt x="32455" y="19311"/>
                  <a:pt x="33553" y="18731"/>
                  <a:pt x="34361" y="17881"/>
                </a:cubicBezTo>
                <a:cubicBezTo>
                  <a:pt x="34371" y="17871"/>
                  <a:pt x="34371" y="17861"/>
                  <a:pt x="34381" y="17861"/>
                </a:cubicBezTo>
                <a:cubicBezTo>
                  <a:pt x="34485" y="17746"/>
                  <a:pt x="34578" y="17643"/>
                  <a:pt x="34671" y="17529"/>
                </a:cubicBezTo>
                <a:cubicBezTo>
                  <a:pt x="34806" y="17353"/>
                  <a:pt x="34930" y="17177"/>
                  <a:pt x="35044" y="16991"/>
                </a:cubicBezTo>
                <a:cubicBezTo>
                  <a:pt x="35204" y="17001"/>
                  <a:pt x="35365" y="17006"/>
                  <a:pt x="35525" y="17006"/>
                </a:cubicBezTo>
                <a:cubicBezTo>
                  <a:pt x="35686" y="17006"/>
                  <a:pt x="35846" y="17001"/>
                  <a:pt x="36007" y="16991"/>
                </a:cubicBezTo>
                <a:cubicBezTo>
                  <a:pt x="37001" y="16918"/>
                  <a:pt x="37923" y="16649"/>
                  <a:pt x="38751" y="16214"/>
                </a:cubicBezTo>
                <a:cubicBezTo>
                  <a:pt x="39929" y="17231"/>
                  <a:pt x="41467" y="17837"/>
                  <a:pt x="43115" y="17837"/>
                </a:cubicBezTo>
                <a:cubicBezTo>
                  <a:pt x="43278" y="17837"/>
                  <a:pt x="43442" y="17831"/>
                  <a:pt x="43608" y="17819"/>
                </a:cubicBezTo>
                <a:cubicBezTo>
                  <a:pt x="43743" y="17809"/>
                  <a:pt x="43867" y="17799"/>
                  <a:pt x="43991" y="17788"/>
                </a:cubicBezTo>
                <a:cubicBezTo>
                  <a:pt x="44871" y="18782"/>
                  <a:pt x="46114" y="19445"/>
                  <a:pt x="47543" y="19548"/>
                </a:cubicBezTo>
                <a:cubicBezTo>
                  <a:pt x="47673" y="19558"/>
                  <a:pt x="47803" y="19562"/>
                  <a:pt x="47931" y="19562"/>
                </a:cubicBezTo>
                <a:cubicBezTo>
                  <a:pt x="48649" y="19562"/>
                  <a:pt x="49334" y="19417"/>
                  <a:pt x="49966" y="19145"/>
                </a:cubicBezTo>
                <a:cubicBezTo>
                  <a:pt x="50070" y="19341"/>
                  <a:pt x="50184" y="19538"/>
                  <a:pt x="50318" y="19714"/>
                </a:cubicBezTo>
                <a:cubicBezTo>
                  <a:pt x="50401" y="19838"/>
                  <a:pt x="50484" y="19963"/>
                  <a:pt x="50578" y="20077"/>
                </a:cubicBezTo>
                <a:cubicBezTo>
                  <a:pt x="50619" y="20139"/>
                  <a:pt x="50670" y="20201"/>
                  <a:pt x="50722" y="20252"/>
                </a:cubicBezTo>
                <a:cubicBezTo>
                  <a:pt x="51954" y="21754"/>
                  <a:pt x="53767" y="22759"/>
                  <a:pt x="55859" y="22914"/>
                </a:cubicBezTo>
                <a:cubicBezTo>
                  <a:pt x="56038" y="22927"/>
                  <a:pt x="56215" y="22934"/>
                  <a:pt x="56391" y="22934"/>
                </a:cubicBezTo>
                <a:cubicBezTo>
                  <a:pt x="58198" y="22934"/>
                  <a:pt x="59868" y="22268"/>
                  <a:pt x="61161" y="21164"/>
                </a:cubicBezTo>
                <a:cubicBezTo>
                  <a:pt x="61212" y="21195"/>
                  <a:pt x="61274" y="21216"/>
                  <a:pt x="61327" y="21247"/>
                </a:cubicBezTo>
                <a:cubicBezTo>
                  <a:pt x="61668" y="21412"/>
                  <a:pt x="62031" y="21557"/>
                  <a:pt x="62404" y="21672"/>
                </a:cubicBezTo>
                <a:cubicBezTo>
                  <a:pt x="62528" y="21713"/>
                  <a:pt x="62652" y="21744"/>
                  <a:pt x="62776" y="21775"/>
                </a:cubicBezTo>
                <a:cubicBezTo>
                  <a:pt x="63149" y="21879"/>
                  <a:pt x="63543" y="21951"/>
                  <a:pt x="63946" y="21982"/>
                </a:cubicBezTo>
                <a:cubicBezTo>
                  <a:pt x="64008" y="21992"/>
                  <a:pt x="64081" y="22003"/>
                  <a:pt x="64143" y="22003"/>
                </a:cubicBezTo>
                <a:cubicBezTo>
                  <a:pt x="64226" y="22013"/>
                  <a:pt x="64309" y="22013"/>
                  <a:pt x="64381" y="22013"/>
                </a:cubicBezTo>
                <a:cubicBezTo>
                  <a:pt x="64464" y="22024"/>
                  <a:pt x="64547" y="22024"/>
                  <a:pt x="64620" y="22024"/>
                </a:cubicBezTo>
                <a:cubicBezTo>
                  <a:pt x="64636" y="22024"/>
                  <a:pt x="64653" y="22024"/>
                  <a:pt x="64669" y="22024"/>
                </a:cubicBezTo>
                <a:cubicBezTo>
                  <a:pt x="66235" y="22024"/>
                  <a:pt x="67698" y="21559"/>
                  <a:pt x="68917" y="20750"/>
                </a:cubicBezTo>
                <a:cubicBezTo>
                  <a:pt x="69041" y="20667"/>
                  <a:pt x="69165" y="20584"/>
                  <a:pt x="69290" y="20491"/>
                </a:cubicBezTo>
                <a:cubicBezTo>
                  <a:pt x="69756" y="20139"/>
                  <a:pt x="70191" y="19735"/>
                  <a:pt x="70574" y="19279"/>
                </a:cubicBezTo>
                <a:cubicBezTo>
                  <a:pt x="70854" y="19383"/>
                  <a:pt x="71154" y="19465"/>
                  <a:pt x="71454" y="19518"/>
                </a:cubicBezTo>
                <a:cubicBezTo>
                  <a:pt x="71641" y="19548"/>
                  <a:pt x="71827" y="19569"/>
                  <a:pt x="72014" y="19590"/>
                </a:cubicBezTo>
                <a:cubicBezTo>
                  <a:pt x="72106" y="19590"/>
                  <a:pt x="72189" y="19600"/>
                  <a:pt x="72283" y="19600"/>
                </a:cubicBezTo>
                <a:cubicBezTo>
                  <a:pt x="72316" y="19601"/>
                  <a:pt x="72348" y="19601"/>
                  <a:pt x="72381" y="19601"/>
                </a:cubicBezTo>
                <a:cubicBezTo>
                  <a:pt x="75093" y="19601"/>
                  <a:pt x="77380" y="17506"/>
                  <a:pt x="77585" y="14764"/>
                </a:cubicBezTo>
                <a:cubicBezTo>
                  <a:pt x="77585" y="14671"/>
                  <a:pt x="77595" y="14568"/>
                  <a:pt x="77595" y="14474"/>
                </a:cubicBezTo>
                <a:lnTo>
                  <a:pt x="77595" y="14381"/>
                </a:lnTo>
                <a:cubicBezTo>
                  <a:pt x="77595" y="14319"/>
                  <a:pt x="77595" y="14246"/>
                  <a:pt x="77585" y="14174"/>
                </a:cubicBezTo>
                <a:lnTo>
                  <a:pt x="77585" y="14081"/>
                </a:lnTo>
                <a:cubicBezTo>
                  <a:pt x="77574" y="14018"/>
                  <a:pt x="77574" y="13946"/>
                  <a:pt x="77564" y="13884"/>
                </a:cubicBezTo>
                <a:lnTo>
                  <a:pt x="77564" y="13801"/>
                </a:lnTo>
                <a:lnTo>
                  <a:pt x="77533" y="13583"/>
                </a:lnTo>
                <a:cubicBezTo>
                  <a:pt x="77523" y="13563"/>
                  <a:pt x="77523" y="13542"/>
                  <a:pt x="77523" y="13521"/>
                </a:cubicBezTo>
                <a:cubicBezTo>
                  <a:pt x="77502" y="13429"/>
                  <a:pt x="77491" y="13346"/>
                  <a:pt x="77471" y="13252"/>
                </a:cubicBezTo>
                <a:lnTo>
                  <a:pt x="77471" y="13242"/>
                </a:lnTo>
                <a:cubicBezTo>
                  <a:pt x="76974" y="11067"/>
                  <a:pt x="75100" y="9369"/>
                  <a:pt x="72759" y="9203"/>
                </a:cubicBezTo>
                <a:cubicBezTo>
                  <a:pt x="72614" y="9193"/>
                  <a:pt x="72479" y="9183"/>
                  <a:pt x="72345" y="9183"/>
                </a:cubicBezTo>
                <a:cubicBezTo>
                  <a:pt x="71517" y="6107"/>
                  <a:pt x="68824" y="3746"/>
                  <a:pt x="65469" y="3497"/>
                </a:cubicBezTo>
                <a:cubicBezTo>
                  <a:pt x="65285" y="3484"/>
                  <a:pt x="65102" y="3478"/>
                  <a:pt x="64921" y="3478"/>
                </a:cubicBezTo>
                <a:cubicBezTo>
                  <a:pt x="62209" y="3478"/>
                  <a:pt x="59785" y="4906"/>
                  <a:pt x="58416" y="7080"/>
                </a:cubicBezTo>
                <a:cubicBezTo>
                  <a:pt x="57764" y="6707"/>
                  <a:pt x="57008" y="6470"/>
                  <a:pt x="56211" y="6417"/>
                </a:cubicBezTo>
                <a:cubicBezTo>
                  <a:pt x="56081" y="6407"/>
                  <a:pt x="55952" y="6402"/>
                  <a:pt x="55824" y="6402"/>
                </a:cubicBezTo>
                <a:cubicBezTo>
                  <a:pt x="55298" y="6402"/>
                  <a:pt x="54789" y="6485"/>
                  <a:pt x="54306" y="6635"/>
                </a:cubicBezTo>
                <a:cubicBezTo>
                  <a:pt x="53428" y="5748"/>
                  <a:pt x="52218" y="5204"/>
                  <a:pt x="50900" y="5204"/>
                </a:cubicBezTo>
                <a:cubicBezTo>
                  <a:pt x="50786" y="5204"/>
                  <a:pt x="50672" y="5208"/>
                  <a:pt x="50557" y="5216"/>
                </a:cubicBezTo>
                <a:cubicBezTo>
                  <a:pt x="49718" y="5278"/>
                  <a:pt x="48951" y="5547"/>
                  <a:pt x="48289" y="5972"/>
                </a:cubicBezTo>
                <a:cubicBezTo>
                  <a:pt x="48237" y="5920"/>
                  <a:pt x="48185" y="5879"/>
                  <a:pt x="48123" y="5837"/>
                </a:cubicBezTo>
                <a:cubicBezTo>
                  <a:pt x="47456" y="3974"/>
                  <a:pt x="45674" y="2677"/>
                  <a:pt x="43631" y="2677"/>
                </a:cubicBezTo>
                <a:cubicBezTo>
                  <a:pt x="43517" y="2677"/>
                  <a:pt x="43402" y="2681"/>
                  <a:pt x="43287" y="2689"/>
                </a:cubicBezTo>
                <a:cubicBezTo>
                  <a:pt x="42551" y="2741"/>
                  <a:pt x="41868" y="2959"/>
                  <a:pt x="41267" y="3301"/>
                </a:cubicBezTo>
                <a:cubicBezTo>
                  <a:pt x="40015" y="1300"/>
                  <a:pt x="37787" y="0"/>
                  <a:pt x="35294"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6"/>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ext 1">
  <p:cSld name="CUSTOM">
    <p:bg>
      <p:bgPr>
        <a:solidFill>
          <a:schemeClr val="accent4"/>
        </a:solidFill>
        <a:effectLst/>
      </p:bgPr>
    </p:bg>
    <p:spTree>
      <p:nvGrpSpPr>
        <p:cNvPr id="1" name="Shape 217"/>
        <p:cNvGrpSpPr/>
        <p:nvPr/>
      </p:nvGrpSpPr>
      <p:grpSpPr>
        <a:xfrm>
          <a:off x="0" y="0"/>
          <a:ext cx="0" cy="0"/>
          <a:chOff x="0" y="0"/>
          <a:chExt cx="0" cy="0"/>
        </a:xfrm>
      </p:grpSpPr>
      <p:sp>
        <p:nvSpPr>
          <p:cNvPr id="218" name="Google Shape;218;p13"/>
          <p:cNvSpPr/>
          <p:nvPr/>
        </p:nvSpPr>
        <p:spPr>
          <a:xfrm>
            <a:off x="-334913" y="-179125"/>
            <a:ext cx="10425615" cy="4828632"/>
          </a:xfrm>
          <a:custGeom>
            <a:avLst/>
            <a:gdLst/>
            <a:ahLst/>
            <a:cxnLst/>
            <a:rect l="l" t="t" r="r" b="b"/>
            <a:pathLst>
              <a:path w="93182" h="54069" extrusionOk="0">
                <a:moveTo>
                  <a:pt x="34418" y="0"/>
                </a:moveTo>
                <a:lnTo>
                  <a:pt x="0" y="415"/>
                </a:lnTo>
                <a:lnTo>
                  <a:pt x="800" y="38739"/>
                </a:lnTo>
                <a:cubicBezTo>
                  <a:pt x="3252" y="37536"/>
                  <a:pt x="6083" y="36800"/>
                  <a:pt x="9342" y="36800"/>
                </a:cubicBezTo>
                <a:cubicBezTo>
                  <a:pt x="14199" y="36800"/>
                  <a:pt x="20008" y="38434"/>
                  <a:pt x="26929" y="42584"/>
                </a:cubicBezTo>
                <a:cubicBezTo>
                  <a:pt x="40355" y="50647"/>
                  <a:pt x="51394" y="54068"/>
                  <a:pt x="60450" y="54068"/>
                </a:cubicBezTo>
                <a:cubicBezTo>
                  <a:pt x="75024" y="54068"/>
                  <a:pt x="84465" y="45207"/>
                  <a:pt x="90459" y="32573"/>
                </a:cubicBezTo>
                <a:cubicBezTo>
                  <a:pt x="93182" y="26836"/>
                  <a:pt x="89153" y="7859"/>
                  <a:pt x="90613" y="1046"/>
                </a:cubicBezTo>
                <a:cubicBezTo>
                  <a:pt x="64085" y="216"/>
                  <a:pt x="34418" y="0"/>
                  <a:pt x="34418"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9" name="Google Shape;219;p13"/>
          <p:cNvSpPr/>
          <p:nvPr/>
        </p:nvSpPr>
        <p:spPr>
          <a:xfrm>
            <a:off x="-126693" y="-224875"/>
            <a:ext cx="9193839" cy="4429843"/>
          </a:xfrm>
          <a:custGeom>
            <a:avLst/>
            <a:gdLst/>
            <a:ahLst/>
            <a:cxnLst/>
            <a:rect l="l" t="t" r="r" b="b"/>
            <a:pathLst>
              <a:path w="78572" h="47430" extrusionOk="0">
                <a:moveTo>
                  <a:pt x="0" y="0"/>
                </a:moveTo>
                <a:lnTo>
                  <a:pt x="0" y="47429"/>
                </a:lnTo>
                <a:cubicBezTo>
                  <a:pt x="5828" y="41169"/>
                  <a:pt x="13288" y="36525"/>
                  <a:pt x="21515" y="35034"/>
                </a:cubicBezTo>
                <a:cubicBezTo>
                  <a:pt x="24198" y="34578"/>
                  <a:pt x="26962" y="34442"/>
                  <a:pt x="29802" y="34442"/>
                </a:cubicBezTo>
                <a:cubicBezTo>
                  <a:pt x="33982" y="34442"/>
                  <a:pt x="38330" y="34736"/>
                  <a:pt x="42836" y="34736"/>
                </a:cubicBezTo>
                <a:cubicBezTo>
                  <a:pt x="44569" y="34736"/>
                  <a:pt x="46326" y="34693"/>
                  <a:pt x="48106" y="34572"/>
                </a:cubicBezTo>
                <a:cubicBezTo>
                  <a:pt x="59732" y="33773"/>
                  <a:pt x="70159" y="26883"/>
                  <a:pt x="75204" y="16378"/>
                </a:cubicBezTo>
                <a:cubicBezTo>
                  <a:pt x="77495" y="11580"/>
                  <a:pt x="78571" y="6337"/>
                  <a:pt x="78356" y="1046"/>
                </a:cubicBezTo>
                <a:lnTo>
                  <a:pt x="0" y="0"/>
                </a:ln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0" name="Google Shape;220;p13"/>
          <p:cNvSpPr txBox="1">
            <a:spLocks noGrp="1"/>
          </p:cNvSpPr>
          <p:nvPr>
            <p:ph type="title"/>
          </p:nvPr>
        </p:nvSpPr>
        <p:spPr>
          <a:xfrm>
            <a:off x="4045968" y="1611450"/>
            <a:ext cx="4971750" cy="1132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Font typeface="McLaren"/>
              <a:buNone/>
              <a:defRPr sz="5500" b="1">
                <a:solidFill>
                  <a:schemeClr val="accent2"/>
                </a:solidFill>
                <a:latin typeface="McLaren"/>
                <a:ea typeface="McLaren"/>
                <a:cs typeface="McLaren"/>
                <a:sym typeface="McLaren"/>
              </a:defRPr>
            </a:lvl1pPr>
            <a:lvl2pPr lvl="1"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2pPr>
            <a:lvl3pPr lvl="2"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3pPr>
            <a:lvl4pPr lvl="3"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4pPr>
            <a:lvl5pPr lvl="4"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5pPr>
            <a:lvl6pPr lvl="5"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6pPr>
            <a:lvl7pPr lvl="6"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7pPr>
            <a:lvl8pPr lvl="7"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8pPr>
            <a:lvl9pPr lvl="8"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9pPr>
          </a:lstStyle>
          <a:p>
            <a:endParaRPr/>
          </a:p>
        </p:txBody>
      </p:sp>
      <p:sp>
        <p:nvSpPr>
          <p:cNvPr id="221" name="Google Shape;221;p13"/>
          <p:cNvSpPr txBox="1">
            <a:spLocks noGrp="1"/>
          </p:cNvSpPr>
          <p:nvPr>
            <p:ph type="subTitle" idx="1"/>
          </p:nvPr>
        </p:nvSpPr>
        <p:spPr>
          <a:xfrm>
            <a:off x="4523643" y="2972550"/>
            <a:ext cx="4016338" cy="744000"/>
          </a:xfrm>
          <a:prstGeom prst="rect">
            <a:avLst/>
          </a:prstGeom>
        </p:spPr>
        <p:txBody>
          <a:bodyPr spcFirstLastPara="1" wrap="square" lIns="91425" tIns="91425" rIns="91425" bIns="91425" anchor="t" anchorCtr="0">
            <a:noAutofit/>
          </a:bodyPr>
          <a:lstStyle>
            <a:lvl1pPr lvl="0" algn="ctr">
              <a:spcBef>
                <a:spcPts val="0"/>
              </a:spcBef>
              <a:spcAft>
                <a:spcPts val="0"/>
              </a:spcAft>
              <a:buSzPts val="1600"/>
              <a:buNone/>
              <a:defRPr/>
            </a:lvl1pPr>
            <a:lvl2pPr lvl="1" algn="ctr">
              <a:spcBef>
                <a:spcPts val="0"/>
              </a:spcBef>
              <a:spcAft>
                <a:spcPts val="0"/>
              </a:spcAft>
              <a:buSzPts val="1600"/>
              <a:buNone/>
              <a:defRPr/>
            </a:lvl2pPr>
            <a:lvl3pPr lvl="2" algn="ctr">
              <a:spcBef>
                <a:spcPts val="0"/>
              </a:spcBef>
              <a:spcAft>
                <a:spcPts val="0"/>
              </a:spcAft>
              <a:buSzPts val="1600"/>
              <a:buNone/>
              <a:defRPr/>
            </a:lvl3pPr>
            <a:lvl4pPr lvl="3" algn="ctr">
              <a:spcBef>
                <a:spcPts val="0"/>
              </a:spcBef>
              <a:spcAft>
                <a:spcPts val="0"/>
              </a:spcAft>
              <a:buSzPts val="1600"/>
              <a:buNone/>
              <a:defRPr/>
            </a:lvl4pPr>
            <a:lvl5pPr lvl="4" algn="ctr">
              <a:spcBef>
                <a:spcPts val="0"/>
              </a:spcBef>
              <a:spcAft>
                <a:spcPts val="0"/>
              </a:spcAft>
              <a:buSzPts val="1600"/>
              <a:buNone/>
              <a:defRPr/>
            </a:lvl5pPr>
            <a:lvl6pPr lvl="5" algn="ctr">
              <a:spcBef>
                <a:spcPts val="0"/>
              </a:spcBef>
              <a:spcAft>
                <a:spcPts val="0"/>
              </a:spcAft>
              <a:buSzPts val="1600"/>
              <a:buNone/>
              <a:defRPr/>
            </a:lvl6pPr>
            <a:lvl7pPr lvl="6" algn="ctr">
              <a:spcBef>
                <a:spcPts val="0"/>
              </a:spcBef>
              <a:spcAft>
                <a:spcPts val="0"/>
              </a:spcAft>
              <a:buSzPts val="1600"/>
              <a:buNone/>
              <a:defRPr/>
            </a:lvl7pPr>
            <a:lvl8pPr lvl="7" algn="ctr">
              <a:spcBef>
                <a:spcPts val="0"/>
              </a:spcBef>
              <a:spcAft>
                <a:spcPts val="0"/>
              </a:spcAft>
              <a:buSzPts val="1600"/>
              <a:buNone/>
              <a:defRPr/>
            </a:lvl8pPr>
            <a:lvl9pPr lvl="8" algn="ctr">
              <a:spcBef>
                <a:spcPts val="0"/>
              </a:spcBef>
              <a:spcAft>
                <a:spcPts val="0"/>
              </a:spcAft>
              <a:buSzPts val="16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ext 4">
  <p:cSld name="CUSTOM_3">
    <p:bg>
      <p:bgPr>
        <a:solidFill>
          <a:schemeClr val="accent5"/>
        </a:solidFill>
        <a:effectLst/>
      </p:bgPr>
    </p:bg>
    <p:spTree>
      <p:nvGrpSpPr>
        <p:cNvPr id="1" name="Shape 230"/>
        <p:cNvGrpSpPr/>
        <p:nvPr/>
      </p:nvGrpSpPr>
      <p:grpSpPr>
        <a:xfrm>
          <a:off x="0" y="0"/>
          <a:ext cx="0" cy="0"/>
          <a:chOff x="0" y="0"/>
          <a:chExt cx="0" cy="0"/>
        </a:xfrm>
      </p:grpSpPr>
      <p:sp>
        <p:nvSpPr>
          <p:cNvPr id="231" name="Google Shape;231;p16"/>
          <p:cNvSpPr/>
          <p:nvPr/>
        </p:nvSpPr>
        <p:spPr>
          <a:xfrm>
            <a:off x="-85036" y="1290499"/>
            <a:ext cx="10191225" cy="4182678"/>
          </a:xfrm>
          <a:custGeom>
            <a:avLst/>
            <a:gdLst/>
            <a:ahLst/>
            <a:cxnLst/>
            <a:rect l="l" t="t" r="r" b="b"/>
            <a:pathLst>
              <a:path w="92367" h="47494" extrusionOk="0">
                <a:moveTo>
                  <a:pt x="60109" y="1"/>
                </a:moveTo>
                <a:cubicBezTo>
                  <a:pt x="52038" y="1"/>
                  <a:pt x="42201" y="3048"/>
                  <a:pt x="30235" y="10230"/>
                </a:cubicBezTo>
                <a:cubicBezTo>
                  <a:pt x="24072" y="13928"/>
                  <a:pt x="18899" y="15381"/>
                  <a:pt x="14574" y="15381"/>
                </a:cubicBezTo>
                <a:cubicBezTo>
                  <a:pt x="7837" y="15381"/>
                  <a:pt x="3157" y="11856"/>
                  <a:pt x="0" y="7800"/>
                </a:cubicBezTo>
                <a:lnTo>
                  <a:pt x="0" y="7800"/>
                </a:lnTo>
                <a:lnTo>
                  <a:pt x="800" y="47494"/>
                </a:lnTo>
                <a:lnTo>
                  <a:pt x="87677" y="47156"/>
                </a:lnTo>
                <a:lnTo>
                  <a:pt x="92366" y="36144"/>
                </a:lnTo>
                <a:cubicBezTo>
                  <a:pt x="88207" y="16695"/>
                  <a:pt x="78998" y="1"/>
                  <a:pt x="60109"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32" name="Google Shape;232;p16"/>
          <p:cNvSpPr txBox="1">
            <a:spLocks noGrp="1"/>
          </p:cNvSpPr>
          <p:nvPr>
            <p:ph type="title"/>
          </p:nvPr>
        </p:nvSpPr>
        <p:spPr>
          <a:xfrm>
            <a:off x="641295" y="3326450"/>
            <a:ext cx="8188654" cy="5934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Font typeface="McLaren"/>
              <a:buNone/>
              <a:defRPr sz="4000" b="1">
                <a:solidFill>
                  <a:schemeClr val="accent2"/>
                </a:solidFill>
                <a:latin typeface="McLaren"/>
                <a:ea typeface="McLaren"/>
                <a:cs typeface="McLaren"/>
                <a:sym typeface="McLaren"/>
              </a:defRPr>
            </a:lvl1pPr>
            <a:lvl2pPr lvl="1"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2pPr>
            <a:lvl3pPr lvl="2"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3pPr>
            <a:lvl4pPr lvl="3"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4pPr>
            <a:lvl5pPr lvl="4"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5pPr>
            <a:lvl6pPr lvl="5"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6pPr>
            <a:lvl7pPr lvl="6"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7pPr>
            <a:lvl8pPr lvl="7"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8pPr>
            <a:lvl9pPr lvl="8"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9pPr>
          </a:lstStyle>
          <a:p>
            <a:endParaRPr/>
          </a:p>
        </p:txBody>
      </p:sp>
      <p:sp>
        <p:nvSpPr>
          <p:cNvPr id="233" name="Google Shape;233;p16"/>
          <p:cNvSpPr txBox="1">
            <a:spLocks noGrp="1"/>
          </p:cNvSpPr>
          <p:nvPr>
            <p:ph type="subTitle" idx="1"/>
          </p:nvPr>
        </p:nvSpPr>
        <p:spPr>
          <a:xfrm>
            <a:off x="2473942" y="4089000"/>
            <a:ext cx="4808255" cy="679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6">
  <p:cSld name="CUSTOM_4_1">
    <p:spTree>
      <p:nvGrpSpPr>
        <p:cNvPr id="1" name="Shape 238"/>
        <p:cNvGrpSpPr/>
        <p:nvPr/>
      </p:nvGrpSpPr>
      <p:grpSpPr>
        <a:xfrm>
          <a:off x="0" y="0"/>
          <a:ext cx="0" cy="0"/>
          <a:chOff x="0" y="0"/>
          <a:chExt cx="0" cy="0"/>
        </a:xfrm>
      </p:grpSpPr>
      <p:sp>
        <p:nvSpPr>
          <p:cNvPr id="239" name="Google Shape;239;p18"/>
          <p:cNvSpPr txBox="1">
            <a:spLocks noGrp="1"/>
          </p:cNvSpPr>
          <p:nvPr>
            <p:ph type="title"/>
          </p:nvPr>
        </p:nvSpPr>
        <p:spPr>
          <a:xfrm>
            <a:off x="2022671" y="1409700"/>
            <a:ext cx="3721296" cy="19509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McLaren"/>
              <a:buNone/>
              <a:defRPr sz="4000" b="1">
                <a:solidFill>
                  <a:schemeClr val="accent2"/>
                </a:solidFill>
                <a:latin typeface="McLaren"/>
                <a:ea typeface="McLaren"/>
                <a:cs typeface="McLaren"/>
                <a:sym typeface="McLaren"/>
              </a:defRPr>
            </a:lvl1pPr>
            <a:lvl2pPr lvl="1"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2pPr>
            <a:lvl3pPr lvl="2"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3pPr>
            <a:lvl4pPr lvl="3"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4pPr>
            <a:lvl5pPr lvl="4"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5pPr>
            <a:lvl6pPr lvl="5"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6pPr>
            <a:lvl7pPr lvl="6"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7pPr>
            <a:lvl8pPr lvl="7"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8pPr>
            <a:lvl9pPr lvl="8"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9pPr>
          </a:lstStyle>
          <a:p>
            <a:endParaRPr/>
          </a:p>
        </p:txBody>
      </p:sp>
      <p:sp>
        <p:nvSpPr>
          <p:cNvPr id="240" name="Google Shape;240;p18"/>
          <p:cNvSpPr txBox="1">
            <a:spLocks noGrp="1"/>
          </p:cNvSpPr>
          <p:nvPr>
            <p:ph type="subTitle" idx="1"/>
          </p:nvPr>
        </p:nvSpPr>
        <p:spPr>
          <a:xfrm>
            <a:off x="2022671" y="3487825"/>
            <a:ext cx="3721296" cy="7245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241" name="Google Shape;241;p18"/>
          <p:cNvSpPr/>
          <p:nvPr/>
        </p:nvSpPr>
        <p:spPr>
          <a:xfrm>
            <a:off x="5394465" y="-687050"/>
            <a:ext cx="4536314" cy="3838015"/>
          </a:xfrm>
          <a:custGeom>
            <a:avLst/>
            <a:gdLst/>
            <a:ahLst/>
            <a:cxnLst/>
            <a:rect l="l" t="t" r="r" b="b"/>
            <a:pathLst>
              <a:path w="26209" h="27781" extrusionOk="0">
                <a:moveTo>
                  <a:pt x="11503" y="0"/>
                </a:moveTo>
                <a:cubicBezTo>
                  <a:pt x="7927" y="0"/>
                  <a:pt x="4379" y="348"/>
                  <a:pt x="1045" y="1078"/>
                </a:cubicBezTo>
                <a:cubicBezTo>
                  <a:pt x="604" y="2467"/>
                  <a:pt x="164" y="3865"/>
                  <a:pt x="77" y="5322"/>
                </a:cubicBezTo>
                <a:cubicBezTo>
                  <a:pt x="1" y="6768"/>
                  <a:pt x="326" y="8291"/>
                  <a:pt x="1265" y="9402"/>
                </a:cubicBezTo>
                <a:cubicBezTo>
                  <a:pt x="2673" y="11050"/>
                  <a:pt x="5049" y="11404"/>
                  <a:pt x="7214" y="11576"/>
                </a:cubicBezTo>
                <a:cubicBezTo>
                  <a:pt x="9369" y="11740"/>
                  <a:pt x="11716" y="11902"/>
                  <a:pt x="13335" y="13349"/>
                </a:cubicBezTo>
                <a:cubicBezTo>
                  <a:pt x="14647" y="14517"/>
                  <a:pt x="15222" y="16442"/>
                  <a:pt x="14762" y="18138"/>
                </a:cubicBezTo>
                <a:cubicBezTo>
                  <a:pt x="14207" y="20169"/>
                  <a:pt x="12329" y="21845"/>
                  <a:pt x="12511" y="23933"/>
                </a:cubicBezTo>
                <a:cubicBezTo>
                  <a:pt x="12597" y="25035"/>
                  <a:pt x="13296" y="26032"/>
                  <a:pt x="14207" y="26664"/>
                </a:cubicBezTo>
                <a:cubicBezTo>
                  <a:pt x="15116" y="27296"/>
                  <a:pt x="16218" y="27603"/>
                  <a:pt x="17320" y="27718"/>
                </a:cubicBezTo>
                <a:cubicBezTo>
                  <a:pt x="17698" y="27760"/>
                  <a:pt x="18078" y="27780"/>
                  <a:pt x="18459" y="27780"/>
                </a:cubicBezTo>
                <a:cubicBezTo>
                  <a:pt x="21274" y="27780"/>
                  <a:pt x="24085" y="26645"/>
                  <a:pt x="26094" y="24661"/>
                </a:cubicBezTo>
                <a:cubicBezTo>
                  <a:pt x="26152" y="24297"/>
                  <a:pt x="26209" y="23886"/>
                  <a:pt x="26209" y="23522"/>
                </a:cubicBezTo>
                <a:lnTo>
                  <a:pt x="26209" y="1959"/>
                </a:lnTo>
                <a:cubicBezTo>
                  <a:pt x="21591" y="684"/>
                  <a:pt x="16519" y="0"/>
                  <a:pt x="11503" y="0"/>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42" name="Google Shape;242;p18"/>
          <p:cNvSpPr/>
          <p:nvPr/>
        </p:nvSpPr>
        <p:spPr>
          <a:xfrm>
            <a:off x="72321" y="2775213"/>
            <a:ext cx="9613163" cy="2828534"/>
          </a:xfrm>
          <a:custGeom>
            <a:avLst/>
            <a:gdLst/>
            <a:ahLst/>
            <a:cxnLst/>
            <a:rect l="l" t="t" r="r" b="b"/>
            <a:pathLst>
              <a:path w="55541" h="20474" extrusionOk="0">
                <a:moveTo>
                  <a:pt x="31626" y="1"/>
                </a:moveTo>
                <a:cubicBezTo>
                  <a:pt x="29271" y="1"/>
                  <a:pt x="26934" y="1222"/>
                  <a:pt x="25615" y="3174"/>
                </a:cubicBezTo>
                <a:cubicBezTo>
                  <a:pt x="24121" y="5377"/>
                  <a:pt x="23929" y="8251"/>
                  <a:pt x="22502" y="10482"/>
                </a:cubicBezTo>
                <a:cubicBezTo>
                  <a:pt x="21113" y="12661"/>
                  <a:pt x="18528" y="13946"/>
                  <a:pt x="15963" y="13946"/>
                </a:cubicBezTo>
                <a:cubicBezTo>
                  <a:pt x="15078" y="13946"/>
                  <a:pt x="14195" y="13793"/>
                  <a:pt x="13364" y="13471"/>
                </a:cubicBezTo>
                <a:cubicBezTo>
                  <a:pt x="11755" y="12849"/>
                  <a:pt x="10346" y="11670"/>
                  <a:pt x="8641" y="11374"/>
                </a:cubicBezTo>
                <a:cubicBezTo>
                  <a:pt x="8364" y="11325"/>
                  <a:pt x="8087" y="11302"/>
                  <a:pt x="7810" y="11302"/>
                </a:cubicBezTo>
                <a:cubicBezTo>
                  <a:pt x="6054" y="11302"/>
                  <a:pt x="4330" y="12230"/>
                  <a:pt x="3114" y="13528"/>
                </a:cubicBezTo>
                <a:cubicBezTo>
                  <a:pt x="1706" y="15033"/>
                  <a:pt x="863" y="16977"/>
                  <a:pt x="154" y="18912"/>
                </a:cubicBezTo>
                <a:cubicBezTo>
                  <a:pt x="1" y="19333"/>
                  <a:pt x="460" y="20023"/>
                  <a:pt x="460" y="20474"/>
                </a:cubicBezTo>
                <a:lnTo>
                  <a:pt x="54602" y="20349"/>
                </a:lnTo>
                <a:cubicBezTo>
                  <a:pt x="55071" y="18069"/>
                  <a:pt x="55540" y="15751"/>
                  <a:pt x="55378" y="13423"/>
                </a:cubicBezTo>
                <a:cubicBezTo>
                  <a:pt x="55215" y="11105"/>
                  <a:pt x="54333" y="8730"/>
                  <a:pt x="52532" y="7254"/>
                </a:cubicBezTo>
                <a:cubicBezTo>
                  <a:pt x="51533" y="6436"/>
                  <a:pt x="50215" y="5974"/>
                  <a:pt x="48930" y="5974"/>
                </a:cubicBezTo>
                <a:cubicBezTo>
                  <a:pt x="47900" y="5974"/>
                  <a:pt x="46892" y="6271"/>
                  <a:pt x="46086" y="6919"/>
                </a:cubicBezTo>
                <a:cubicBezTo>
                  <a:pt x="44898" y="7877"/>
                  <a:pt x="44094" y="9515"/>
                  <a:pt x="42589" y="9726"/>
                </a:cubicBezTo>
                <a:cubicBezTo>
                  <a:pt x="42483" y="9742"/>
                  <a:pt x="42377" y="9749"/>
                  <a:pt x="42272" y="9749"/>
                </a:cubicBezTo>
                <a:cubicBezTo>
                  <a:pt x="41114" y="9749"/>
                  <a:pt x="40078" y="8817"/>
                  <a:pt x="39524" y="7772"/>
                </a:cubicBezTo>
                <a:cubicBezTo>
                  <a:pt x="38911" y="6622"/>
                  <a:pt x="38681" y="5320"/>
                  <a:pt x="38135" y="4151"/>
                </a:cubicBezTo>
                <a:cubicBezTo>
                  <a:pt x="37053" y="1852"/>
                  <a:pt x="34687" y="213"/>
                  <a:pt x="32158" y="22"/>
                </a:cubicBezTo>
                <a:cubicBezTo>
                  <a:pt x="31981" y="8"/>
                  <a:pt x="31804" y="1"/>
                  <a:pt x="31626" y="1"/>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43" name="Google Shape;243;p18"/>
          <p:cNvSpPr/>
          <p:nvPr/>
        </p:nvSpPr>
        <p:spPr>
          <a:xfrm>
            <a:off x="-229363" y="-452189"/>
            <a:ext cx="5124967" cy="4081992"/>
          </a:xfrm>
          <a:custGeom>
            <a:avLst/>
            <a:gdLst/>
            <a:ahLst/>
            <a:cxnLst/>
            <a:rect l="l" t="t" r="r" b="b"/>
            <a:pathLst>
              <a:path w="29610" h="29547" extrusionOk="0">
                <a:moveTo>
                  <a:pt x="125" y="1"/>
                </a:moveTo>
                <a:lnTo>
                  <a:pt x="125" y="27646"/>
                </a:lnTo>
                <a:cubicBezTo>
                  <a:pt x="125" y="27981"/>
                  <a:pt x="0" y="28345"/>
                  <a:pt x="29" y="28681"/>
                </a:cubicBezTo>
                <a:cubicBezTo>
                  <a:pt x="1303" y="29218"/>
                  <a:pt x="2691" y="29547"/>
                  <a:pt x="4070" y="29547"/>
                </a:cubicBezTo>
                <a:cubicBezTo>
                  <a:pt x="4559" y="29547"/>
                  <a:pt x="5047" y="29506"/>
                  <a:pt x="5528" y="29418"/>
                </a:cubicBezTo>
                <a:cubicBezTo>
                  <a:pt x="7376" y="29083"/>
                  <a:pt x="9139" y="28019"/>
                  <a:pt x="10068" y="26382"/>
                </a:cubicBezTo>
                <a:cubicBezTo>
                  <a:pt x="11754" y="23431"/>
                  <a:pt x="10441" y="19580"/>
                  <a:pt x="11591" y="16381"/>
                </a:cubicBezTo>
                <a:cubicBezTo>
                  <a:pt x="12444" y="14005"/>
                  <a:pt x="14714" y="12204"/>
                  <a:pt x="17223" y="11917"/>
                </a:cubicBezTo>
                <a:cubicBezTo>
                  <a:pt x="17519" y="11883"/>
                  <a:pt x="17816" y="11869"/>
                  <a:pt x="18112" y="11869"/>
                </a:cubicBezTo>
                <a:cubicBezTo>
                  <a:pt x="19593" y="11869"/>
                  <a:pt x="21085" y="12218"/>
                  <a:pt x="22566" y="12218"/>
                </a:cubicBezTo>
                <a:cubicBezTo>
                  <a:pt x="22903" y="12218"/>
                  <a:pt x="23239" y="12200"/>
                  <a:pt x="23575" y="12156"/>
                </a:cubicBezTo>
                <a:cubicBezTo>
                  <a:pt x="25940" y="11830"/>
                  <a:pt x="28058" y="10087"/>
                  <a:pt x="28833" y="7826"/>
                </a:cubicBezTo>
                <a:cubicBezTo>
                  <a:pt x="29610" y="5566"/>
                  <a:pt x="28997" y="2893"/>
                  <a:pt x="27330" y="1188"/>
                </a:cubicBezTo>
                <a:cubicBezTo>
                  <a:pt x="24824" y="1424"/>
                  <a:pt x="22242" y="1528"/>
                  <a:pt x="19628" y="1528"/>
                </a:cubicBezTo>
                <a:cubicBezTo>
                  <a:pt x="13089" y="1528"/>
                  <a:pt x="6353" y="877"/>
                  <a:pt x="125" y="1"/>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7">
  <p:cSld name="CUSTOM_4_1_1">
    <p:spTree>
      <p:nvGrpSpPr>
        <p:cNvPr id="1" name="Shape 244"/>
        <p:cNvGrpSpPr/>
        <p:nvPr/>
      </p:nvGrpSpPr>
      <p:grpSpPr>
        <a:xfrm>
          <a:off x="0" y="0"/>
          <a:ext cx="0" cy="0"/>
          <a:chOff x="0" y="0"/>
          <a:chExt cx="0" cy="0"/>
        </a:xfrm>
      </p:grpSpPr>
      <p:sp>
        <p:nvSpPr>
          <p:cNvPr id="245" name="Google Shape;245;p19"/>
          <p:cNvSpPr/>
          <p:nvPr/>
        </p:nvSpPr>
        <p:spPr>
          <a:xfrm>
            <a:off x="-234155" y="-139550"/>
            <a:ext cx="10012677" cy="6217738"/>
          </a:xfrm>
          <a:custGeom>
            <a:avLst/>
            <a:gdLst/>
            <a:ahLst/>
            <a:cxnLst/>
            <a:rect l="l" t="t" r="r" b="b"/>
            <a:pathLst>
              <a:path w="58165" h="45252" extrusionOk="0">
                <a:moveTo>
                  <a:pt x="58059" y="0"/>
                </a:moveTo>
                <a:lnTo>
                  <a:pt x="690" y="278"/>
                </a:lnTo>
                <a:cubicBezTo>
                  <a:pt x="690" y="278"/>
                  <a:pt x="0" y="45243"/>
                  <a:pt x="10" y="45252"/>
                </a:cubicBezTo>
                <a:cubicBezTo>
                  <a:pt x="2529" y="34897"/>
                  <a:pt x="11380" y="24935"/>
                  <a:pt x="22119" y="22962"/>
                </a:cubicBezTo>
                <a:cubicBezTo>
                  <a:pt x="23907" y="22661"/>
                  <a:pt x="25748" y="22571"/>
                  <a:pt x="27641" y="22571"/>
                </a:cubicBezTo>
                <a:cubicBezTo>
                  <a:pt x="30445" y="22571"/>
                  <a:pt x="33362" y="22768"/>
                  <a:pt x="36388" y="22768"/>
                </a:cubicBezTo>
                <a:cubicBezTo>
                  <a:pt x="37567" y="22768"/>
                  <a:pt x="38762" y="22738"/>
                  <a:pt x="39974" y="22655"/>
                </a:cubicBezTo>
                <a:cubicBezTo>
                  <a:pt x="47781" y="22119"/>
                  <a:pt x="54783" y="17502"/>
                  <a:pt x="58164" y="10441"/>
                </a:cubicBezTo>
                <a:lnTo>
                  <a:pt x="58059" y="0"/>
                </a:ln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46" name="Google Shape;246;p19"/>
          <p:cNvSpPr txBox="1">
            <a:spLocks noGrp="1"/>
          </p:cNvSpPr>
          <p:nvPr>
            <p:ph type="title"/>
          </p:nvPr>
        </p:nvSpPr>
        <p:spPr>
          <a:xfrm>
            <a:off x="641295" y="1320463"/>
            <a:ext cx="3758505" cy="1612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McLaren"/>
              <a:buNone/>
              <a:defRPr sz="5000" b="1">
                <a:solidFill>
                  <a:schemeClr val="accent2"/>
                </a:solidFill>
                <a:latin typeface="McLaren"/>
                <a:ea typeface="McLaren"/>
                <a:cs typeface="McLaren"/>
                <a:sym typeface="McLaren"/>
              </a:defRPr>
            </a:lvl1pPr>
            <a:lvl2pPr lvl="1"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2pPr>
            <a:lvl3pPr lvl="2"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3pPr>
            <a:lvl4pPr lvl="3"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4pPr>
            <a:lvl5pPr lvl="4"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5pPr>
            <a:lvl6pPr lvl="5"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6pPr>
            <a:lvl7pPr lvl="6"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7pPr>
            <a:lvl8pPr lvl="7"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8pPr>
            <a:lvl9pPr lvl="8"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9pPr>
          </a:lstStyle>
          <a:p>
            <a:endParaRPr/>
          </a:p>
        </p:txBody>
      </p:sp>
      <p:sp>
        <p:nvSpPr>
          <p:cNvPr id="247" name="Google Shape;247;p19"/>
          <p:cNvSpPr txBox="1">
            <a:spLocks noGrp="1"/>
          </p:cNvSpPr>
          <p:nvPr>
            <p:ph type="subTitle" idx="1"/>
          </p:nvPr>
        </p:nvSpPr>
        <p:spPr>
          <a:xfrm>
            <a:off x="641326" y="3043638"/>
            <a:ext cx="3936282" cy="9639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8">
  <p:cSld name="CUSTOM_4_1_2">
    <p:spTree>
      <p:nvGrpSpPr>
        <p:cNvPr id="1" name="Shape 248"/>
        <p:cNvGrpSpPr/>
        <p:nvPr/>
      </p:nvGrpSpPr>
      <p:grpSpPr>
        <a:xfrm>
          <a:off x="0" y="0"/>
          <a:ext cx="0" cy="0"/>
          <a:chOff x="0" y="0"/>
          <a:chExt cx="0" cy="0"/>
        </a:xfrm>
      </p:grpSpPr>
      <p:sp>
        <p:nvSpPr>
          <p:cNvPr id="249" name="Google Shape;249;p20"/>
          <p:cNvSpPr txBox="1">
            <a:spLocks noGrp="1"/>
          </p:cNvSpPr>
          <p:nvPr>
            <p:ph type="title"/>
          </p:nvPr>
        </p:nvSpPr>
        <p:spPr>
          <a:xfrm>
            <a:off x="641295" y="2059975"/>
            <a:ext cx="5330687" cy="916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McLaren"/>
              <a:buNone/>
              <a:defRPr sz="5000" b="1">
                <a:solidFill>
                  <a:schemeClr val="accent2"/>
                </a:solidFill>
                <a:latin typeface="McLaren"/>
                <a:ea typeface="McLaren"/>
                <a:cs typeface="McLaren"/>
                <a:sym typeface="McLaren"/>
              </a:defRPr>
            </a:lvl1pPr>
            <a:lvl2pPr lvl="1"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2pPr>
            <a:lvl3pPr lvl="2"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3pPr>
            <a:lvl4pPr lvl="3"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4pPr>
            <a:lvl5pPr lvl="4"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5pPr>
            <a:lvl6pPr lvl="5"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6pPr>
            <a:lvl7pPr lvl="6"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7pPr>
            <a:lvl8pPr lvl="7"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8pPr>
            <a:lvl9pPr lvl="8"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9pPr>
          </a:lstStyle>
          <a:p>
            <a:endParaRPr/>
          </a:p>
        </p:txBody>
      </p:sp>
      <p:sp>
        <p:nvSpPr>
          <p:cNvPr id="250" name="Google Shape;250;p20"/>
          <p:cNvSpPr txBox="1">
            <a:spLocks noGrp="1"/>
          </p:cNvSpPr>
          <p:nvPr>
            <p:ph type="subTitle" idx="1"/>
          </p:nvPr>
        </p:nvSpPr>
        <p:spPr>
          <a:xfrm>
            <a:off x="641326" y="3129200"/>
            <a:ext cx="4596651" cy="15975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251" name="Google Shape;251;p20"/>
          <p:cNvSpPr/>
          <p:nvPr/>
        </p:nvSpPr>
        <p:spPr>
          <a:xfrm>
            <a:off x="4134144" y="-762175"/>
            <a:ext cx="6880295" cy="4370168"/>
          </a:xfrm>
          <a:custGeom>
            <a:avLst/>
            <a:gdLst/>
            <a:ahLst/>
            <a:cxnLst/>
            <a:rect l="l" t="t" r="r" b="b"/>
            <a:pathLst>
              <a:path w="40473" h="32207" extrusionOk="0">
                <a:moveTo>
                  <a:pt x="17837" y="1"/>
                </a:moveTo>
                <a:cubicBezTo>
                  <a:pt x="14371" y="1"/>
                  <a:pt x="11024" y="669"/>
                  <a:pt x="8277" y="2036"/>
                </a:cubicBezTo>
                <a:cubicBezTo>
                  <a:pt x="4474" y="3932"/>
                  <a:pt x="470" y="8540"/>
                  <a:pt x="116" y="13138"/>
                </a:cubicBezTo>
                <a:cubicBezTo>
                  <a:pt x="1" y="14623"/>
                  <a:pt x="259" y="16098"/>
                  <a:pt x="1025" y="17496"/>
                </a:cubicBezTo>
                <a:cubicBezTo>
                  <a:pt x="2448" y="20064"/>
                  <a:pt x="4874" y="20665"/>
                  <a:pt x="7595" y="20665"/>
                </a:cubicBezTo>
                <a:cubicBezTo>
                  <a:pt x="9995" y="20665"/>
                  <a:pt x="12626" y="20197"/>
                  <a:pt x="15002" y="20197"/>
                </a:cubicBezTo>
                <a:cubicBezTo>
                  <a:pt x="16697" y="20197"/>
                  <a:pt x="18263" y="20435"/>
                  <a:pt x="19523" y="21251"/>
                </a:cubicBezTo>
                <a:cubicBezTo>
                  <a:pt x="21343" y="22429"/>
                  <a:pt x="21869" y="24096"/>
                  <a:pt x="22693" y="25954"/>
                </a:cubicBezTo>
                <a:cubicBezTo>
                  <a:pt x="23963" y="28803"/>
                  <a:pt x="26099" y="32207"/>
                  <a:pt x="29578" y="32207"/>
                </a:cubicBezTo>
                <a:cubicBezTo>
                  <a:pt x="29667" y="32207"/>
                  <a:pt x="29758" y="32205"/>
                  <a:pt x="29849" y="32200"/>
                </a:cubicBezTo>
                <a:cubicBezTo>
                  <a:pt x="37809" y="31808"/>
                  <a:pt x="40472" y="18291"/>
                  <a:pt x="38681" y="12410"/>
                </a:cubicBezTo>
                <a:cubicBezTo>
                  <a:pt x="36207" y="4307"/>
                  <a:pt x="26637" y="1"/>
                  <a:pt x="17837" y="1"/>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52" name="Google Shape;252;p20"/>
          <p:cNvSpPr/>
          <p:nvPr/>
        </p:nvSpPr>
        <p:spPr>
          <a:xfrm>
            <a:off x="-973797" y="1692063"/>
            <a:ext cx="6663209" cy="4805733"/>
          </a:xfrm>
          <a:custGeom>
            <a:avLst/>
            <a:gdLst/>
            <a:ahLst/>
            <a:cxnLst/>
            <a:rect l="l" t="t" r="r" b="b"/>
            <a:pathLst>
              <a:path w="39196" h="35417" extrusionOk="0">
                <a:moveTo>
                  <a:pt x="12445" y="0"/>
                </a:moveTo>
                <a:cubicBezTo>
                  <a:pt x="5149" y="0"/>
                  <a:pt x="0" y="11720"/>
                  <a:pt x="381" y="17610"/>
                </a:cubicBezTo>
                <a:cubicBezTo>
                  <a:pt x="1051" y="28069"/>
                  <a:pt x="13449" y="35417"/>
                  <a:pt x="23725" y="35417"/>
                </a:cubicBezTo>
                <a:cubicBezTo>
                  <a:pt x="25204" y="35417"/>
                  <a:pt x="26638" y="35265"/>
                  <a:pt x="27988" y="34948"/>
                </a:cubicBezTo>
                <a:cubicBezTo>
                  <a:pt x="32193" y="33961"/>
                  <a:pt x="37222" y="30350"/>
                  <a:pt x="38650" y="25886"/>
                </a:cubicBezTo>
                <a:cubicBezTo>
                  <a:pt x="39110" y="24449"/>
                  <a:pt x="39195" y="22917"/>
                  <a:pt x="38755" y="21365"/>
                </a:cubicBezTo>
                <a:cubicBezTo>
                  <a:pt x="36734" y="14170"/>
                  <a:pt x="25574" y="17734"/>
                  <a:pt x="21359" y="13347"/>
                </a:cubicBezTo>
                <a:cubicBezTo>
                  <a:pt x="19836" y="11757"/>
                  <a:pt x="19711" y="9985"/>
                  <a:pt x="19328" y="7954"/>
                </a:cubicBezTo>
                <a:cubicBezTo>
                  <a:pt x="18715" y="4764"/>
                  <a:pt x="17346" y="789"/>
                  <a:pt x="13715" y="118"/>
                </a:cubicBezTo>
                <a:cubicBezTo>
                  <a:pt x="13285" y="39"/>
                  <a:pt x="12861" y="0"/>
                  <a:pt x="12445" y="0"/>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ext 10">
  <p:cSld name="CUSTOM_4_1_4">
    <p:spTree>
      <p:nvGrpSpPr>
        <p:cNvPr id="1" name="Shape 273"/>
        <p:cNvGrpSpPr/>
        <p:nvPr/>
      </p:nvGrpSpPr>
      <p:grpSpPr>
        <a:xfrm>
          <a:off x="0" y="0"/>
          <a:ext cx="0" cy="0"/>
          <a:chOff x="0" y="0"/>
          <a:chExt cx="0" cy="0"/>
        </a:xfrm>
      </p:grpSpPr>
      <p:sp>
        <p:nvSpPr>
          <p:cNvPr id="274" name="Google Shape;274;p22"/>
          <p:cNvSpPr txBox="1">
            <a:spLocks noGrp="1"/>
          </p:cNvSpPr>
          <p:nvPr>
            <p:ph type="title"/>
          </p:nvPr>
        </p:nvSpPr>
        <p:spPr>
          <a:xfrm>
            <a:off x="5004324" y="1584850"/>
            <a:ext cx="3825782" cy="13959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Font typeface="McLaren"/>
              <a:buNone/>
              <a:defRPr sz="4000" b="1">
                <a:solidFill>
                  <a:schemeClr val="accent2"/>
                </a:solidFill>
                <a:latin typeface="McLaren"/>
                <a:ea typeface="McLaren"/>
                <a:cs typeface="McLaren"/>
                <a:sym typeface="McLaren"/>
              </a:defRPr>
            </a:lvl1pPr>
            <a:lvl2pPr lvl="1"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2pPr>
            <a:lvl3pPr lvl="2"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3pPr>
            <a:lvl4pPr lvl="3"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4pPr>
            <a:lvl5pPr lvl="4"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5pPr>
            <a:lvl6pPr lvl="5"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6pPr>
            <a:lvl7pPr lvl="6"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7pPr>
            <a:lvl8pPr lvl="7"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8pPr>
            <a:lvl9pPr lvl="8"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9pPr>
          </a:lstStyle>
          <a:p>
            <a:endParaRPr/>
          </a:p>
        </p:txBody>
      </p:sp>
      <p:sp>
        <p:nvSpPr>
          <p:cNvPr id="275" name="Google Shape;275;p22"/>
          <p:cNvSpPr txBox="1">
            <a:spLocks noGrp="1"/>
          </p:cNvSpPr>
          <p:nvPr>
            <p:ph type="subTitle" idx="1"/>
          </p:nvPr>
        </p:nvSpPr>
        <p:spPr>
          <a:xfrm>
            <a:off x="5004362" y="3083932"/>
            <a:ext cx="3825782" cy="963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276" name="Google Shape;276;p22"/>
          <p:cNvSpPr/>
          <p:nvPr/>
        </p:nvSpPr>
        <p:spPr>
          <a:xfrm>
            <a:off x="3509152" y="3024398"/>
            <a:ext cx="1430764" cy="727049"/>
          </a:xfrm>
          <a:custGeom>
            <a:avLst/>
            <a:gdLst/>
            <a:ahLst/>
            <a:cxnLst/>
            <a:rect l="l" t="t" r="r" b="b"/>
            <a:pathLst>
              <a:path w="8402" h="5349" extrusionOk="0">
                <a:moveTo>
                  <a:pt x="4614" y="1"/>
                </a:moveTo>
                <a:cubicBezTo>
                  <a:pt x="4586" y="1"/>
                  <a:pt x="4559" y="1"/>
                  <a:pt x="4532" y="2"/>
                </a:cubicBezTo>
                <a:cubicBezTo>
                  <a:pt x="3708" y="21"/>
                  <a:pt x="2980" y="424"/>
                  <a:pt x="2501" y="1027"/>
                </a:cubicBezTo>
                <a:cubicBezTo>
                  <a:pt x="2347" y="988"/>
                  <a:pt x="2184" y="969"/>
                  <a:pt x="2012" y="969"/>
                </a:cubicBezTo>
                <a:cubicBezTo>
                  <a:pt x="901" y="969"/>
                  <a:pt x="0" y="1870"/>
                  <a:pt x="0" y="2981"/>
                </a:cubicBezTo>
                <a:cubicBezTo>
                  <a:pt x="0" y="3221"/>
                  <a:pt x="49" y="3460"/>
                  <a:pt x="125" y="3671"/>
                </a:cubicBezTo>
                <a:cubicBezTo>
                  <a:pt x="400" y="4440"/>
                  <a:pt x="1137" y="4993"/>
                  <a:pt x="1999" y="4993"/>
                </a:cubicBezTo>
                <a:cubicBezTo>
                  <a:pt x="2006" y="4993"/>
                  <a:pt x="2014" y="4993"/>
                  <a:pt x="2022" y="4992"/>
                </a:cubicBezTo>
                <a:cubicBezTo>
                  <a:pt x="2357" y="4992"/>
                  <a:pt x="2673" y="4916"/>
                  <a:pt x="2951" y="4773"/>
                </a:cubicBezTo>
                <a:cubicBezTo>
                  <a:pt x="3410" y="5131"/>
                  <a:pt x="3985" y="5348"/>
                  <a:pt x="4615" y="5348"/>
                </a:cubicBezTo>
                <a:cubicBezTo>
                  <a:pt x="4641" y="5348"/>
                  <a:pt x="4667" y="5348"/>
                  <a:pt x="4694" y="5347"/>
                </a:cubicBezTo>
                <a:cubicBezTo>
                  <a:pt x="5374" y="5328"/>
                  <a:pt x="5997" y="5050"/>
                  <a:pt x="6457" y="4609"/>
                </a:cubicBezTo>
                <a:cubicBezTo>
                  <a:pt x="6623" y="4679"/>
                  <a:pt x="6805" y="4726"/>
                  <a:pt x="6995" y="4726"/>
                </a:cubicBezTo>
                <a:cubicBezTo>
                  <a:pt x="7014" y="4726"/>
                  <a:pt x="7032" y="4725"/>
                  <a:pt x="7050" y="4724"/>
                </a:cubicBezTo>
                <a:cubicBezTo>
                  <a:pt x="7559" y="4715"/>
                  <a:pt x="7989" y="4428"/>
                  <a:pt x="8219" y="4015"/>
                </a:cubicBezTo>
                <a:lnTo>
                  <a:pt x="8219" y="4006"/>
                </a:lnTo>
                <a:cubicBezTo>
                  <a:pt x="8334" y="3805"/>
                  <a:pt x="8401" y="3556"/>
                  <a:pt x="8392" y="3297"/>
                </a:cubicBezTo>
                <a:cubicBezTo>
                  <a:pt x="8372" y="2608"/>
                  <a:pt x="7855" y="2052"/>
                  <a:pt x="7195" y="1965"/>
                </a:cubicBezTo>
                <a:cubicBezTo>
                  <a:pt x="6876" y="832"/>
                  <a:pt x="5833" y="1"/>
                  <a:pt x="4614" y="1"/>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7" name="Google Shape;277;p22"/>
          <p:cNvSpPr/>
          <p:nvPr/>
        </p:nvSpPr>
        <p:spPr>
          <a:xfrm>
            <a:off x="-958684" y="2691252"/>
            <a:ext cx="2813846" cy="1393342"/>
          </a:xfrm>
          <a:custGeom>
            <a:avLst/>
            <a:gdLst/>
            <a:ahLst/>
            <a:cxnLst/>
            <a:rect l="l" t="t" r="r" b="b"/>
            <a:pathLst>
              <a:path w="16524" h="10251" extrusionOk="0">
                <a:moveTo>
                  <a:pt x="7290" y="1"/>
                </a:moveTo>
                <a:cubicBezTo>
                  <a:pt x="5700" y="1"/>
                  <a:pt x="4349" y="1016"/>
                  <a:pt x="3851" y="2434"/>
                </a:cubicBezTo>
                <a:cubicBezTo>
                  <a:pt x="3784" y="2434"/>
                  <a:pt x="3717" y="2424"/>
                  <a:pt x="3650" y="2424"/>
                </a:cubicBezTo>
                <a:cubicBezTo>
                  <a:pt x="1753" y="2424"/>
                  <a:pt x="192" y="3880"/>
                  <a:pt x="20" y="5729"/>
                </a:cubicBezTo>
                <a:cubicBezTo>
                  <a:pt x="10" y="5844"/>
                  <a:pt x="0" y="5959"/>
                  <a:pt x="0" y="6074"/>
                </a:cubicBezTo>
                <a:cubicBezTo>
                  <a:pt x="0" y="8086"/>
                  <a:pt x="1638" y="9714"/>
                  <a:pt x="3650" y="9714"/>
                </a:cubicBezTo>
                <a:cubicBezTo>
                  <a:pt x="4129" y="9714"/>
                  <a:pt x="4588" y="9618"/>
                  <a:pt x="5010" y="9446"/>
                </a:cubicBezTo>
                <a:cubicBezTo>
                  <a:pt x="5633" y="9953"/>
                  <a:pt x="6428" y="10251"/>
                  <a:pt x="7290" y="10251"/>
                </a:cubicBezTo>
                <a:cubicBezTo>
                  <a:pt x="8190" y="10251"/>
                  <a:pt x="9014" y="9925"/>
                  <a:pt x="9646" y="9388"/>
                </a:cubicBezTo>
                <a:cubicBezTo>
                  <a:pt x="10106" y="9599"/>
                  <a:pt x="10623" y="9714"/>
                  <a:pt x="11160" y="9714"/>
                </a:cubicBezTo>
                <a:cubicBezTo>
                  <a:pt x="12281" y="9714"/>
                  <a:pt x="13286" y="9206"/>
                  <a:pt x="13957" y="8411"/>
                </a:cubicBezTo>
                <a:cubicBezTo>
                  <a:pt x="14091" y="8440"/>
                  <a:pt x="14244" y="8459"/>
                  <a:pt x="14397" y="8459"/>
                </a:cubicBezTo>
                <a:cubicBezTo>
                  <a:pt x="15413" y="8459"/>
                  <a:pt x="16275" y="7741"/>
                  <a:pt x="16476" y="6783"/>
                </a:cubicBezTo>
                <a:cubicBezTo>
                  <a:pt x="16515" y="6630"/>
                  <a:pt x="16524" y="6486"/>
                  <a:pt x="16524" y="6323"/>
                </a:cubicBezTo>
                <a:cubicBezTo>
                  <a:pt x="16524" y="5144"/>
                  <a:pt x="15576" y="4187"/>
                  <a:pt x="14397" y="4187"/>
                </a:cubicBezTo>
                <a:cubicBezTo>
                  <a:pt x="14359" y="4187"/>
                  <a:pt x="14321" y="4196"/>
                  <a:pt x="14282" y="4196"/>
                </a:cubicBezTo>
                <a:cubicBezTo>
                  <a:pt x="13650" y="3133"/>
                  <a:pt x="12492" y="2424"/>
                  <a:pt x="11160" y="2424"/>
                </a:cubicBezTo>
                <a:cubicBezTo>
                  <a:pt x="11016" y="2424"/>
                  <a:pt x="10872" y="2434"/>
                  <a:pt x="10738" y="2453"/>
                </a:cubicBezTo>
                <a:cubicBezTo>
                  <a:pt x="10240" y="1025"/>
                  <a:pt x="8890" y="1"/>
                  <a:pt x="7290" y="1"/>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8" name="Google Shape;278;p22"/>
          <p:cNvSpPr/>
          <p:nvPr/>
        </p:nvSpPr>
        <p:spPr>
          <a:xfrm>
            <a:off x="2952992" y="3702920"/>
            <a:ext cx="1146722" cy="583515"/>
          </a:xfrm>
          <a:custGeom>
            <a:avLst/>
            <a:gdLst/>
            <a:ahLst/>
            <a:cxnLst/>
            <a:rect l="l" t="t" r="r" b="b"/>
            <a:pathLst>
              <a:path w="6734" h="4293" extrusionOk="0">
                <a:moveTo>
                  <a:pt x="3043" y="0"/>
                </a:moveTo>
                <a:cubicBezTo>
                  <a:pt x="2055" y="0"/>
                  <a:pt x="1213" y="675"/>
                  <a:pt x="967" y="1601"/>
                </a:cubicBezTo>
                <a:cubicBezTo>
                  <a:pt x="431" y="1667"/>
                  <a:pt x="19" y="2118"/>
                  <a:pt x="9" y="2673"/>
                </a:cubicBezTo>
                <a:cubicBezTo>
                  <a:pt x="0" y="2874"/>
                  <a:pt x="58" y="3076"/>
                  <a:pt x="153" y="3238"/>
                </a:cubicBezTo>
                <a:cubicBezTo>
                  <a:pt x="335" y="3574"/>
                  <a:pt x="690" y="3794"/>
                  <a:pt x="1092" y="3804"/>
                </a:cubicBezTo>
                <a:cubicBezTo>
                  <a:pt x="1109" y="3805"/>
                  <a:pt x="1126" y="3805"/>
                  <a:pt x="1143" y="3805"/>
                </a:cubicBezTo>
                <a:cubicBezTo>
                  <a:pt x="1296" y="3805"/>
                  <a:pt x="1441" y="3768"/>
                  <a:pt x="1571" y="3708"/>
                </a:cubicBezTo>
                <a:cubicBezTo>
                  <a:pt x="1944" y="4062"/>
                  <a:pt x="2442" y="4273"/>
                  <a:pt x="2989" y="4292"/>
                </a:cubicBezTo>
                <a:cubicBezTo>
                  <a:pt x="3003" y="4292"/>
                  <a:pt x="3016" y="4292"/>
                  <a:pt x="3030" y="4292"/>
                </a:cubicBezTo>
                <a:cubicBezTo>
                  <a:pt x="3540" y="4292"/>
                  <a:pt x="4004" y="4111"/>
                  <a:pt x="4377" y="3813"/>
                </a:cubicBezTo>
                <a:cubicBezTo>
                  <a:pt x="4598" y="3928"/>
                  <a:pt x="4856" y="3995"/>
                  <a:pt x="5125" y="3995"/>
                </a:cubicBezTo>
                <a:cubicBezTo>
                  <a:pt x="5824" y="3985"/>
                  <a:pt x="6418" y="3545"/>
                  <a:pt x="6638" y="2922"/>
                </a:cubicBezTo>
                <a:cubicBezTo>
                  <a:pt x="6696" y="2750"/>
                  <a:pt x="6734" y="2558"/>
                  <a:pt x="6734" y="2367"/>
                </a:cubicBezTo>
                <a:cubicBezTo>
                  <a:pt x="6725" y="1481"/>
                  <a:pt x="6006" y="767"/>
                  <a:pt x="5122" y="767"/>
                </a:cubicBezTo>
                <a:cubicBezTo>
                  <a:pt x="5117" y="767"/>
                  <a:pt x="5111" y="767"/>
                  <a:pt x="5105" y="767"/>
                </a:cubicBezTo>
                <a:cubicBezTo>
                  <a:pt x="4971" y="767"/>
                  <a:pt x="4837" y="777"/>
                  <a:pt x="4713" y="815"/>
                </a:cubicBezTo>
                <a:cubicBezTo>
                  <a:pt x="4330" y="336"/>
                  <a:pt x="3745" y="20"/>
                  <a:pt x="3085" y="0"/>
                </a:cubicBezTo>
                <a:cubicBezTo>
                  <a:pt x="3071" y="0"/>
                  <a:pt x="3057" y="0"/>
                  <a:pt x="3043" y="0"/>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9" name="Google Shape;279;p22"/>
          <p:cNvSpPr/>
          <p:nvPr/>
        </p:nvSpPr>
        <p:spPr>
          <a:xfrm>
            <a:off x="2011642" y="463086"/>
            <a:ext cx="877836" cy="443515"/>
          </a:xfrm>
          <a:custGeom>
            <a:avLst/>
            <a:gdLst/>
            <a:ahLst/>
            <a:cxnLst/>
            <a:rect l="l" t="t" r="r" b="b"/>
            <a:pathLst>
              <a:path w="5155" h="3263" extrusionOk="0">
                <a:moveTo>
                  <a:pt x="2331" y="0"/>
                </a:moveTo>
                <a:cubicBezTo>
                  <a:pt x="1608" y="0"/>
                  <a:pt x="987" y="476"/>
                  <a:pt x="777" y="1153"/>
                </a:cubicBezTo>
                <a:cubicBezTo>
                  <a:pt x="375" y="1191"/>
                  <a:pt x="39" y="1517"/>
                  <a:pt x="11" y="1939"/>
                </a:cubicBezTo>
                <a:cubicBezTo>
                  <a:pt x="1" y="2092"/>
                  <a:pt x="39" y="2245"/>
                  <a:pt x="106" y="2370"/>
                </a:cubicBezTo>
                <a:lnTo>
                  <a:pt x="106" y="2379"/>
                </a:lnTo>
                <a:cubicBezTo>
                  <a:pt x="240" y="2628"/>
                  <a:pt x="499" y="2811"/>
                  <a:pt x="805" y="2830"/>
                </a:cubicBezTo>
                <a:cubicBezTo>
                  <a:pt x="826" y="2831"/>
                  <a:pt x="846" y="2832"/>
                  <a:pt x="866" y="2832"/>
                </a:cubicBezTo>
                <a:cubicBezTo>
                  <a:pt x="970" y="2832"/>
                  <a:pt x="1073" y="2812"/>
                  <a:pt x="1169" y="2772"/>
                </a:cubicBezTo>
                <a:cubicBezTo>
                  <a:pt x="1437" y="3050"/>
                  <a:pt x="1811" y="3232"/>
                  <a:pt x="2233" y="3260"/>
                </a:cubicBezTo>
                <a:cubicBezTo>
                  <a:pt x="2261" y="3262"/>
                  <a:pt x="2289" y="3263"/>
                  <a:pt x="2317" y="3263"/>
                </a:cubicBezTo>
                <a:cubicBezTo>
                  <a:pt x="2679" y="3263"/>
                  <a:pt x="3021" y="3149"/>
                  <a:pt x="3296" y="2945"/>
                </a:cubicBezTo>
                <a:cubicBezTo>
                  <a:pt x="3468" y="3041"/>
                  <a:pt x="3660" y="3098"/>
                  <a:pt x="3861" y="3098"/>
                </a:cubicBezTo>
                <a:cubicBezTo>
                  <a:pt x="3877" y="3099"/>
                  <a:pt x="3892" y="3099"/>
                  <a:pt x="3907" y="3099"/>
                </a:cubicBezTo>
                <a:cubicBezTo>
                  <a:pt x="4424" y="3099"/>
                  <a:pt x="4863" y="2787"/>
                  <a:pt x="5039" y="2332"/>
                </a:cubicBezTo>
                <a:cubicBezTo>
                  <a:pt x="5097" y="2198"/>
                  <a:pt x="5126" y="2063"/>
                  <a:pt x="5135" y="1910"/>
                </a:cubicBezTo>
                <a:cubicBezTo>
                  <a:pt x="5154" y="1240"/>
                  <a:pt x="4628" y="665"/>
                  <a:pt x="3947" y="646"/>
                </a:cubicBezTo>
                <a:cubicBezTo>
                  <a:pt x="3842" y="646"/>
                  <a:pt x="3746" y="655"/>
                  <a:pt x="3651" y="674"/>
                </a:cubicBezTo>
                <a:cubicBezTo>
                  <a:pt x="3372" y="291"/>
                  <a:pt x="2942" y="42"/>
                  <a:pt x="2434" y="4"/>
                </a:cubicBezTo>
                <a:cubicBezTo>
                  <a:pt x="2399" y="1"/>
                  <a:pt x="2365" y="0"/>
                  <a:pt x="2331" y="0"/>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80" name="Google Shape;280;p22"/>
          <p:cNvSpPr/>
          <p:nvPr/>
        </p:nvSpPr>
        <p:spPr>
          <a:xfrm>
            <a:off x="19958" y="3483814"/>
            <a:ext cx="934884" cy="472331"/>
          </a:xfrm>
          <a:custGeom>
            <a:avLst/>
            <a:gdLst/>
            <a:ahLst/>
            <a:cxnLst/>
            <a:rect l="l" t="t" r="r" b="b"/>
            <a:pathLst>
              <a:path w="5490" h="3475" extrusionOk="0">
                <a:moveTo>
                  <a:pt x="3006" y="0"/>
                </a:moveTo>
                <a:cubicBezTo>
                  <a:pt x="2972" y="0"/>
                  <a:pt x="2938" y="1"/>
                  <a:pt x="2903" y="3"/>
                </a:cubicBezTo>
                <a:cubicBezTo>
                  <a:pt x="2367" y="41"/>
                  <a:pt x="1907" y="310"/>
                  <a:pt x="1610" y="712"/>
                </a:cubicBezTo>
                <a:cubicBezTo>
                  <a:pt x="1504" y="693"/>
                  <a:pt x="1399" y="684"/>
                  <a:pt x="1294" y="684"/>
                </a:cubicBezTo>
                <a:cubicBezTo>
                  <a:pt x="566" y="712"/>
                  <a:pt x="1" y="1316"/>
                  <a:pt x="29" y="2044"/>
                </a:cubicBezTo>
                <a:cubicBezTo>
                  <a:pt x="29" y="2197"/>
                  <a:pt x="68" y="2350"/>
                  <a:pt x="125" y="2485"/>
                </a:cubicBezTo>
                <a:cubicBezTo>
                  <a:pt x="321" y="2969"/>
                  <a:pt x="788" y="3299"/>
                  <a:pt x="1334" y="3299"/>
                </a:cubicBezTo>
                <a:cubicBezTo>
                  <a:pt x="1350" y="3299"/>
                  <a:pt x="1365" y="3299"/>
                  <a:pt x="1380" y="3298"/>
                </a:cubicBezTo>
                <a:cubicBezTo>
                  <a:pt x="1600" y="3298"/>
                  <a:pt x="1802" y="3232"/>
                  <a:pt x="1983" y="3136"/>
                </a:cubicBezTo>
                <a:cubicBezTo>
                  <a:pt x="2271" y="3345"/>
                  <a:pt x="2622" y="3475"/>
                  <a:pt x="3007" y="3475"/>
                </a:cubicBezTo>
                <a:cubicBezTo>
                  <a:pt x="3046" y="3475"/>
                  <a:pt x="3084" y="3473"/>
                  <a:pt x="3124" y="3471"/>
                </a:cubicBezTo>
                <a:cubicBezTo>
                  <a:pt x="3564" y="3442"/>
                  <a:pt x="3957" y="3251"/>
                  <a:pt x="4244" y="2954"/>
                </a:cubicBezTo>
                <a:cubicBezTo>
                  <a:pt x="4353" y="2996"/>
                  <a:pt x="4469" y="3023"/>
                  <a:pt x="4586" y="3023"/>
                </a:cubicBezTo>
                <a:cubicBezTo>
                  <a:pt x="4603" y="3023"/>
                  <a:pt x="4620" y="3022"/>
                  <a:pt x="4637" y="3021"/>
                </a:cubicBezTo>
                <a:cubicBezTo>
                  <a:pt x="4963" y="3002"/>
                  <a:pt x="5240" y="2800"/>
                  <a:pt x="5384" y="2532"/>
                </a:cubicBezTo>
                <a:cubicBezTo>
                  <a:pt x="5451" y="2389"/>
                  <a:pt x="5489" y="2235"/>
                  <a:pt x="5480" y="2063"/>
                </a:cubicBezTo>
                <a:cubicBezTo>
                  <a:pt x="5451" y="1612"/>
                  <a:pt x="5097" y="1268"/>
                  <a:pt x="4666" y="1229"/>
                </a:cubicBezTo>
                <a:cubicBezTo>
                  <a:pt x="4445" y="505"/>
                  <a:pt x="3778" y="0"/>
                  <a:pt x="30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81" name="Google Shape;281;p22"/>
          <p:cNvSpPr/>
          <p:nvPr/>
        </p:nvSpPr>
        <p:spPr>
          <a:xfrm rot="-1407052" flipH="1">
            <a:off x="4646279" y="219538"/>
            <a:ext cx="8395102" cy="6054832"/>
          </a:xfrm>
          <a:custGeom>
            <a:avLst/>
            <a:gdLst/>
            <a:ahLst/>
            <a:cxnLst/>
            <a:rect l="l" t="t" r="r" b="b"/>
            <a:pathLst>
              <a:path w="39196" h="35417" extrusionOk="0">
                <a:moveTo>
                  <a:pt x="12445" y="0"/>
                </a:moveTo>
                <a:cubicBezTo>
                  <a:pt x="5149" y="0"/>
                  <a:pt x="0" y="11720"/>
                  <a:pt x="381" y="17610"/>
                </a:cubicBezTo>
                <a:cubicBezTo>
                  <a:pt x="1051" y="28069"/>
                  <a:pt x="13449" y="35417"/>
                  <a:pt x="23725" y="35417"/>
                </a:cubicBezTo>
                <a:cubicBezTo>
                  <a:pt x="25204" y="35417"/>
                  <a:pt x="26638" y="35265"/>
                  <a:pt x="27988" y="34948"/>
                </a:cubicBezTo>
                <a:cubicBezTo>
                  <a:pt x="32193" y="33961"/>
                  <a:pt x="37222" y="30350"/>
                  <a:pt x="38650" y="25886"/>
                </a:cubicBezTo>
                <a:cubicBezTo>
                  <a:pt x="39110" y="24449"/>
                  <a:pt x="39195" y="22917"/>
                  <a:pt x="38755" y="21365"/>
                </a:cubicBezTo>
                <a:cubicBezTo>
                  <a:pt x="36734" y="14170"/>
                  <a:pt x="25574" y="17734"/>
                  <a:pt x="21359" y="13347"/>
                </a:cubicBezTo>
                <a:cubicBezTo>
                  <a:pt x="19836" y="11757"/>
                  <a:pt x="19711" y="9985"/>
                  <a:pt x="19328" y="7954"/>
                </a:cubicBezTo>
                <a:cubicBezTo>
                  <a:pt x="18715" y="4764"/>
                  <a:pt x="17346" y="789"/>
                  <a:pt x="13715" y="118"/>
                </a:cubicBezTo>
                <a:cubicBezTo>
                  <a:pt x="13285" y="39"/>
                  <a:pt x="12861" y="0"/>
                  <a:pt x="1244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ext 11">
  <p:cSld name="CUSTOM_4_1_5">
    <p:spTree>
      <p:nvGrpSpPr>
        <p:cNvPr id="1" name="Shape 282"/>
        <p:cNvGrpSpPr/>
        <p:nvPr/>
      </p:nvGrpSpPr>
      <p:grpSpPr>
        <a:xfrm>
          <a:off x="0" y="0"/>
          <a:ext cx="0" cy="0"/>
          <a:chOff x="0" y="0"/>
          <a:chExt cx="0" cy="0"/>
        </a:xfrm>
      </p:grpSpPr>
      <p:sp>
        <p:nvSpPr>
          <p:cNvPr id="283" name="Google Shape;283;p23"/>
          <p:cNvSpPr txBox="1">
            <a:spLocks noGrp="1"/>
          </p:cNvSpPr>
          <p:nvPr>
            <p:ph type="title"/>
          </p:nvPr>
        </p:nvSpPr>
        <p:spPr>
          <a:xfrm>
            <a:off x="925908" y="2113275"/>
            <a:ext cx="7619617" cy="9639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Font typeface="McLaren"/>
              <a:buNone/>
              <a:defRPr sz="5000" b="1">
                <a:solidFill>
                  <a:schemeClr val="dk2"/>
                </a:solidFill>
                <a:latin typeface="McLaren"/>
                <a:ea typeface="McLaren"/>
                <a:cs typeface="McLaren"/>
                <a:sym typeface="McLaren"/>
              </a:defRPr>
            </a:lvl1pPr>
            <a:lvl2pPr lvl="1"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2pPr>
            <a:lvl3pPr lvl="2"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3pPr>
            <a:lvl4pPr lvl="3"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4pPr>
            <a:lvl5pPr lvl="4"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5pPr>
            <a:lvl6pPr lvl="5"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6pPr>
            <a:lvl7pPr lvl="6"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7pPr>
            <a:lvl8pPr lvl="7"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8pPr>
            <a:lvl9pPr lvl="8"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9pPr>
          </a:lstStyle>
          <a:p>
            <a:endParaRPr/>
          </a:p>
        </p:txBody>
      </p:sp>
      <p:sp>
        <p:nvSpPr>
          <p:cNvPr id="284" name="Google Shape;284;p23"/>
          <p:cNvSpPr txBox="1">
            <a:spLocks noGrp="1"/>
          </p:cNvSpPr>
          <p:nvPr>
            <p:ph type="subTitle" idx="1"/>
          </p:nvPr>
        </p:nvSpPr>
        <p:spPr>
          <a:xfrm>
            <a:off x="2111591" y="3037000"/>
            <a:ext cx="5532519" cy="741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285" name="Google Shape;285;p23"/>
          <p:cNvSpPr/>
          <p:nvPr/>
        </p:nvSpPr>
        <p:spPr>
          <a:xfrm>
            <a:off x="-900594" y="3521687"/>
            <a:ext cx="10788256" cy="2887526"/>
          </a:xfrm>
          <a:custGeom>
            <a:avLst/>
            <a:gdLst/>
            <a:ahLst/>
            <a:cxnLst/>
            <a:rect l="l" t="t" r="r" b="b"/>
            <a:pathLst>
              <a:path w="63034" h="21137" extrusionOk="0">
                <a:moveTo>
                  <a:pt x="58205" y="1"/>
                </a:moveTo>
                <a:cubicBezTo>
                  <a:pt x="54418" y="1"/>
                  <a:pt x="52819" y="9256"/>
                  <a:pt x="46756" y="10408"/>
                </a:cubicBezTo>
                <a:cubicBezTo>
                  <a:pt x="46377" y="10480"/>
                  <a:pt x="46015" y="10514"/>
                  <a:pt x="45666" y="10514"/>
                </a:cubicBezTo>
                <a:cubicBezTo>
                  <a:pt x="42612" y="10514"/>
                  <a:pt x="40511" y="7949"/>
                  <a:pt x="36497" y="5877"/>
                </a:cubicBezTo>
                <a:cubicBezTo>
                  <a:pt x="32347" y="3735"/>
                  <a:pt x="27456" y="2790"/>
                  <a:pt x="22639" y="2790"/>
                </a:cubicBezTo>
                <a:cubicBezTo>
                  <a:pt x="12679" y="2790"/>
                  <a:pt x="3041" y="6832"/>
                  <a:pt x="949" y="12688"/>
                </a:cubicBezTo>
                <a:cubicBezTo>
                  <a:pt x="154" y="14920"/>
                  <a:pt x="1" y="18694"/>
                  <a:pt x="2031" y="20352"/>
                </a:cubicBezTo>
                <a:cubicBezTo>
                  <a:pt x="2701" y="20898"/>
                  <a:pt x="3507" y="21136"/>
                  <a:pt x="4429" y="21136"/>
                </a:cubicBezTo>
                <a:cubicBezTo>
                  <a:pt x="10678" y="21136"/>
                  <a:pt x="22237" y="10192"/>
                  <a:pt x="32408" y="10192"/>
                </a:cubicBezTo>
                <a:cubicBezTo>
                  <a:pt x="34094" y="10192"/>
                  <a:pt x="35742" y="10493"/>
                  <a:pt x="37321" y="11194"/>
                </a:cubicBezTo>
                <a:cubicBezTo>
                  <a:pt x="42723" y="13598"/>
                  <a:pt x="42579" y="18589"/>
                  <a:pt x="47886" y="19250"/>
                </a:cubicBezTo>
                <a:cubicBezTo>
                  <a:pt x="48260" y="19296"/>
                  <a:pt x="48640" y="19319"/>
                  <a:pt x="49025" y="19319"/>
                </a:cubicBezTo>
                <a:cubicBezTo>
                  <a:pt x="55377" y="19319"/>
                  <a:pt x="63034" y="13167"/>
                  <a:pt x="62763" y="6845"/>
                </a:cubicBezTo>
                <a:cubicBezTo>
                  <a:pt x="62648" y="3942"/>
                  <a:pt x="60828" y="274"/>
                  <a:pt x="58462" y="15"/>
                </a:cubicBezTo>
                <a:cubicBezTo>
                  <a:pt x="58375" y="5"/>
                  <a:pt x="58289" y="1"/>
                  <a:pt x="58205" y="1"/>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86" name="Google Shape;286;p23"/>
          <p:cNvSpPr/>
          <p:nvPr/>
        </p:nvSpPr>
        <p:spPr>
          <a:xfrm>
            <a:off x="-1543085" y="-1081200"/>
            <a:ext cx="12557602" cy="2372506"/>
          </a:xfrm>
          <a:custGeom>
            <a:avLst/>
            <a:gdLst/>
            <a:ahLst/>
            <a:cxnLst/>
            <a:rect l="l" t="t" r="r" b="b"/>
            <a:pathLst>
              <a:path w="73372" h="17367" extrusionOk="0">
                <a:moveTo>
                  <a:pt x="17692" y="0"/>
                </a:moveTo>
                <a:cubicBezTo>
                  <a:pt x="13094" y="0"/>
                  <a:pt x="11849" y="6782"/>
                  <a:pt x="11849" y="6782"/>
                </a:cubicBezTo>
                <a:cubicBezTo>
                  <a:pt x="11849" y="6782"/>
                  <a:pt x="9770" y="4418"/>
                  <a:pt x="8140" y="4418"/>
                </a:cubicBezTo>
                <a:cubicBezTo>
                  <a:pt x="7979" y="4418"/>
                  <a:pt x="7822" y="4442"/>
                  <a:pt x="7672" y="4492"/>
                </a:cubicBezTo>
                <a:cubicBezTo>
                  <a:pt x="6005" y="5067"/>
                  <a:pt x="6906" y="8343"/>
                  <a:pt x="6906" y="8343"/>
                </a:cubicBezTo>
                <a:cubicBezTo>
                  <a:pt x="6906" y="8343"/>
                  <a:pt x="5313" y="6373"/>
                  <a:pt x="3533" y="6373"/>
                </a:cubicBezTo>
                <a:cubicBezTo>
                  <a:pt x="2991" y="6373"/>
                  <a:pt x="2433" y="6555"/>
                  <a:pt x="1896" y="7031"/>
                </a:cubicBezTo>
                <a:cubicBezTo>
                  <a:pt x="1" y="8720"/>
                  <a:pt x="928" y="14780"/>
                  <a:pt x="6699" y="14780"/>
                </a:cubicBezTo>
                <a:cubicBezTo>
                  <a:pt x="7899" y="14780"/>
                  <a:pt x="9310" y="14518"/>
                  <a:pt x="10948" y="13899"/>
                </a:cubicBezTo>
                <a:cubicBezTo>
                  <a:pt x="10948" y="13899"/>
                  <a:pt x="11082" y="16265"/>
                  <a:pt x="12749" y="16677"/>
                </a:cubicBezTo>
                <a:cubicBezTo>
                  <a:pt x="12907" y="16716"/>
                  <a:pt x="13063" y="16734"/>
                  <a:pt x="13214" y="16734"/>
                </a:cubicBezTo>
                <a:cubicBezTo>
                  <a:pt x="14655" y="16734"/>
                  <a:pt x="15738" y="15125"/>
                  <a:pt x="15738" y="15125"/>
                </a:cubicBezTo>
                <a:cubicBezTo>
                  <a:pt x="15738" y="15125"/>
                  <a:pt x="16313" y="15632"/>
                  <a:pt x="17166" y="15632"/>
                </a:cubicBezTo>
                <a:cubicBezTo>
                  <a:pt x="17805" y="15632"/>
                  <a:pt x="18601" y="15347"/>
                  <a:pt x="19426" y="14350"/>
                </a:cubicBezTo>
                <a:cubicBezTo>
                  <a:pt x="19426" y="14350"/>
                  <a:pt x="20942" y="15053"/>
                  <a:pt x="22740" y="15053"/>
                </a:cubicBezTo>
                <a:cubicBezTo>
                  <a:pt x="23850" y="15053"/>
                  <a:pt x="25068" y="14785"/>
                  <a:pt x="26102" y="13918"/>
                </a:cubicBezTo>
                <a:cubicBezTo>
                  <a:pt x="26323" y="13737"/>
                  <a:pt x="26505" y="13535"/>
                  <a:pt x="26668" y="13324"/>
                </a:cubicBezTo>
                <a:cubicBezTo>
                  <a:pt x="27964" y="14522"/>
                  <a:pt x="29908" y="15402"/>
                  <a:pt x="32541" y="15402"/>
                </a:cubicBezTo>
                <a:cubicBezTo>
                  <a:pt x="33973" y="15402"/>
                  <a:pt x="35608" y="15142"/>
                  <a:pt x="37454" y="14531"/>
                </a:cubicBezTo>
                <a:cubicBezTo>
                  <a:pt x="37454" y="14531"/>
                  <a:pt x="37597" y="16907"/>
                  <a:pt x="39513" y="17309"/>
                </a:cubicBezTo>
                <a:cubicBezTo>
                  <a:pt x="39694" y="17348"/>
                  <a:pt x="39872" y="17366"/>
                  <a:pt x="40045" y="17366"/>
                </a:cubicBezTo>
                <a:cubicBezTo>
                  <a:pt x="41694" y="17366"/>
                  <a:pt x="42933" y="15757"/>
                  <a:pt x="42933" y="15757"/>
                </a:cubicBezTo>
                <a:cubicBezTo>
                  <a:pt x="42933" y="15757"/>
                  <a:pt x="43590" y="16264"/>
                  <a:pt x="44566" y="16264"/>
                </a:cubicBezTo>
                <a:cubicBezTo>
                  <a:pt x="45298" y="16264"/>
                  <a:pt x="46209" y="15979"/>
                  <a:pt x="47157" y="14982"/>
                </a:cubicBezTo>
                <a:cubicBezTo>
                  <a:pt x="47157" y="14982"/>
                  <a:pt x="48058" y="15346"/>
                  <a:pt x="49332" y="15547"/>
                </a:cubicBezTo>
                <a:cubicBezTo>
                  <a:pt x="49762" y="15648"/>
                  <a:pt x="50193" y="15683"/>
                  <a:pt x="50610" y="15683"/>
                </a:cubicBezTo>
                <a:cubicBezTo>
                  <a:pt x="50666" y="15683"/>
                  <a:pt x="50722" y="15682"/>
                  <a:pt x="50778" y="15681"/>
                </a:cubicBezTo>
                <a:cubicBezTo>
                  <a:pt x="50834" y="15682"/>
                  <a:pt x="50890" y="15682"/>
                  <a:pt x="50947" y="15682"/>
                </a:cubicBezTo>
                <a:cubicBezTo>
                  <a:pt x="51935" y="15682"/>
                  <a:pt x="53009" y="15519"/>
                  <a:pt x="53987" y="15039"/>
                </a:cubicBezTo>
                <a:cubicBezTo>
                  <a:pt x="54799" y="15989"/>
                  <a:pt x="55577" y="16263"/>
                  <a:pt x="56204" y="16263"/>
                </a:cubicBezTo>
                <a:cubicBezTo>
                  <a:pt x="57055" y="16263"/>
                  <a:pt x="57628" y="15757"/>
                  <a:pt x="57628" y="15757"/>
                </a:cubicBezTo>
                <a:cubicBezTo>
                  <a:pt x="57628" y="15757"/>
                  <a:pt x="58710" y="17366"/>
                  <a:pt x="60151" y="17366"/>
                </a:cubicBezTo>
                <a:cubicBezTo>
                  <a:pt x="60303" y="17366"/>
                  <a:pt x="60458" y="17348"/>
                  <a:pt x="60616" y="17309"/>
                </a:cubicBezTo>
                <a:cubicBezTo>
                  <a:pt x="62292" y="16907"/>
                  <a:pt x="62417" y="14531"/>
                  <a:pt x="62417" y="14531"/>
                </a:cubicBezTo>
                <a:cubicBezTo>
                  <a:pt x="64060" y="15153"/>
                  <a:pt x="65475" y="15416"/>
                  <a:pt x="66678" y="15416"/>
                </a:cubicBezTo>
                <a:cubicBezTo>
                  <a:pt x="72447" y="15416"/>
                  <a:pt x="73371" y="9360"/>
                  <a:pt x="71469" y="7663"/>
                </a:cubicBezTo>
                <a:cubicBezTo>
                  <a:pt x="70933" y="7187"/>
                  <a:pt x="70374" y="7005"/>
                  <a:pt x="69832" y="7005"/>
                </a:cubicBezTo>
                <a:cubicBezTo>
                  <a:pt x="68053" y="7005"/>
                  <a:pt x="66459" y="8975"/>
                  <a:pt x="66459" y="8975"/>
                </a:cubicBezTo>
                <a:cubicBezTo>
                  <a:pt x="66459" y="8975"/>
                  <a:pt x="67369" y="5699"/>
                  <a:pt x="65693" y="5135"/>
                </a:cubicBezTo>
                <a:cubicBezTo>
                  <a:pt x="65541" y="5082"/>
                  <a:pt x="65382" y="5058"/>
                  <a:pt x="65219" y="5058"/>
                </a:cubicBezTo>
                <a:cubicBezTo>
                  <a:pt x="63591" y="5058"/>
                  <a:pt x="61526" y="7424"/>
                  <a:pt x="61526" y="7424"/>
                </a:cubicBezTo>
                <a:cubicBezTo>
                  <a:pt x="61526" y="7424"/>
                  <a:pt x="60271" y="632"/>
                  <a:pt x="55683" y="632"/>
                </a:cubicBezTo>
                <a:cubicBezTo>
                  <a:pt x="52895" y="632"/>
                  <a:pt x="51468" y="3123"/>
                  <a:pt x="50778" y="5086"/>
                </a:cubicBezTo>
                <a:cubicBezTo>
                  <a:pt x="49983" y="3123"/>
                  <a:pt x="48345" y="632"/>
                  <a:pt x="45165" y="632"/>
                </a:cubicBezTo>
                <a:cubicBezTo>
                  <a:pt x="39906" y="632"/>
                  <a:pt x="38478" y="7424"/>
                  <a:pt x="38478" y="7424"/>
                </a:cubicBezTo>
                <a:cubicBezTo>
                  <a:pt x="38478" y="7424"/>
                  <a:pt x="36105" y="5058"/>
                  <a:pt x="34242" y="5058"/>
                </a:cubicBezTo>
                <a:cubicBezTo>
                  <a:pt x="34055" y="5058"/>
                  <a:pt x="33873" y="5082"/>
                  <a:pt x="33699" y="5135"/>
                </a:cubicBezTo>
                <a:cubicBezTo>
                  <a:pt x="31783" y="5699"/>
                  <a:pt x="31496" y="7395"/>
                  <a:pt x="31496" y="7395"/>
                </a:cubicBezTo>
                <a:cubicBezTo>
                  <a:pt x="31496" y="7395"/>
                  <a:pt x="30005" y="6080"/>
                  <a:pt x="28151" y="6080"/>
                </a:cubicBezTo>
                <a:cubicBezTo>
                  <a:pt x="27265" y="6080"/>
                  <a:pt x="26295" y="6381"/>
                  <a:pt x="25365" y="7270"/>
                </a:cubicBezTo>
                <a:cubicBezTo>
                  <a:pt x="25355" y="7280"/>
                  <a:pt x="25336" y="7289"/>
                  <a:pt x="25327" y="7299"/>
                </a:cubicBezTo>
                <a:cubicBezTo>
                  <a:pt x="24772" y="6973"/>
                  <a:pt x="24112" y="6778"/>
                  <a:pt x="23378" y="6778"/>
                </a:cubicBezTo>
                <a:cubicBezTo>
                  <a:pt x="23313" y="6778"/>
                  <a:pt x="23247" y="6779"/>
                  <a:pt x="23181" y="6782"/>
                </a:cubicBezTo>
                <a:cubicBezTo>
                  <a:pt x="23181" y="6782"/>
                  <a:pt x="22281" y="0"/>
                  <a:pt x="17692" y="0"/>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ext 16">
  <p:cSld name="CUSTOM_4_1_10">
    <p:bg>
      <p:bgPr>
        <a:solidFill>
          <a:schemeClr val="accent5"/>
        </a:solidFill>
        <a:effectLst/>
      </p:bgPr>
    </p:bg>
    <p:spTree>
      <p:nvGrpSpPr>
        <p:cNvPr id="1" name="Shape 314"/>
        <p:cNvGrpSpPr/>
        <p:nvPr/>
      </p:nvGrpSpPr>
      <p:grpSpPr>
        <a:xfrm>
          <a:off x="0" y="0"/>
          <a:ext cx="0" cy="0"/>
          <a:chOff x="0" y="0"/>
          <a:chExt cx="0" cy="0"/>
        </a:xfrm>
      </p:grpSpPr>
      <p:sp>
        <p:nvSpPr>
          <p:cNvPr id="315" name="Google Shape;315;p28"/>
          <p:cNvSpPr/>
          <p:nvPr/>
        </p:nvSpPr>
        <p:spPr>
          <a:xfrm>
            <a:off x="-1562868" y="3366838"/>
            <a:ext cx="12645100" cy="2389019"/>
          </a:xfrm>
          <a:custGeom>
            <a:avLst/>
            <a:gdLst/>
            <a:ahLst/>
            <a:cxnLst/>
            <a:rect l="l" t="t" r="r" b="b"/>
            <a:pathLst>
              <a:path w="77824" h="18421" extrusionOk="0">
                <a:moveTo>
                  <a:pt x="59059" y="1"/>
                </a:moveTo>
                <a:cubicBezTo>
                  <a:pt x="54190" y="1"/>
                  <a:pt x="53234" y="7198"/>
                  <a:pt x="53234" y="7198"/>
                </a:cubicBezTo>
                <a:cubicBezTo>
                  <a:pt x="53150" y="7193"/>
                  <a:pt x="53067" y="7191"/>
                  <a:pt x="52984" y="7191"/>
                </a:cubicBezTo>
                <a:cubicBezTo>
                  <a:pt x="52221" y="7191"/>
                  <a:pt x="51535" y="7397"/>
                  <a:pt x="50957" y="7737"/>
                </a:cubicBezTo>
                <a:cubicBezTo>
                  <a:pt x="50947" y="7727"/>
                  <a:pt x="50937" y="7717"/>
                  <a:pt x="50917" y="7706"/>
                </a:cubicBezTo>
                <a:cubicBezTo>
                  <a:pt x="49933" y="6763"/>
                  <a:pt x="48906" y="6443"/>
                  <a:pt x="47966" y="6443"/>
                </a:cubicBezTo>
                <a:cubicBezTo>
                  <a:pt x="46002" y="6443"/>
                  <a:pt x="44420" y="7839"/>
                  <a:pt x="44420" y="7839"/>
                </a:cubicBezTo>
                <a:cubicBezTo>
                  <a:pt x="44420" y="7839"/>
                  <a:pt x="44106" y="6050"/>
                  <a:pt x="42082" y="5440"/>
                </a:cubicBezTo>
                <a:cubicBezTo>
                  <a:pt x="41897" y="5384"/>
                  <a:pt x="41703" y="5359"/>
                  <a:pt x="41504" y="5359"/>
                </a:cubicBezTo>
                <a:cubicBezTo>
                  <a:pt x="39520" y="5359"/>
                  <a:pt x="37010" y="7869"/>
                  <a:pt x="37010" y="7869"/>
                </a:cubicBezTo>
                <a:cubicBezTo>
                  <a:pt x="37010" y="7869"/>
                  <a:pt x="35495" y="672"/>
                  <a:pt x="29914" y="672"/>
                </a:cubicBezTo>
                <a:cubicBezTo>
                  <a:pt x="26539" y="672"/>
                  <a:pt x="24800" y="3315"/>
                  <a:pt x="23967" y="5399"/>
                </a:cubicBezTo>
                <a:cubicBezTo>
                  <a:pt x="23225" y="3315"/>
                  <a:pt x="21710" y="672"/>
                  <a:pt x="18762" y="672"/>
                </a:cubicBezTo>
                <a:cubicBezTo>
                  <a:pt x="13893" y="672"/>
                  <a:pt x="12561" y="7869"/>
                  <a:pt x="12561" y="7869"/>
                </a:cubicBezTo>
                <a:cubicBezTo>
                  <a:pt x="12561" y="7869"/>
                  <a:pt x="10370" y="5359"/>
                  <a:pt x="8642" y="5359"/>
                </a:cubicBezTo>
                <a:cubicBezTo>
                  <a:pt x="8469" y="5359"/>
                  <a:pt x="8300" y="5384"/>
                  <a:pt x="8139" y="5440"/>
                </a:cubicBezTo>
                <a:cubicBezTo>
                  <a:pt x="6370" y="6050"/>
                  <a:pt x="7326" y="9516"/>
                  <a:pt x="7326" y="9516"/>
                </a:cubicBezTo>
                <a:cubicBezTo>
                  <a:pt x="7326" y="9516"/>
                  <a:pt x="5635" y="7425"/>
                  <a:pt x="3751" y="7425"/>
                </a:cubicBezTo>
                <a:cubicBezTo>
                  <a:pt x="3177" y="7425"/>
                  <a:pt x="2586" y="7618"/>
                  <a:pt x="2019" y="8124"/>
                </a:cubicBezTo>
                <a:cubicBezTo>
                  <a:pt x="0" y="9924"/>
                  <a:pt x="982" y="16348"/>
                  <a:pt x="7103" y="16348"/>
                </a:cubicBezTo>
                <a:cubicBezTo>
                  <a:pt x="8378" y="16348"/>
                  <a:pt x="9876" y="16069"/>
                  <a:pt x="11616" y="15412"/>
                </a:cubicBezTo>
                <a:cubicBezTo>
                  <a:pt x="11616" y="15412"/>
                  <a:pt x="11748" y="17923"/>
                  <a:pt x="13527" y="18360"/>
                </a:cubicBezTo>
                <a:cubicBezTo>
                  <a:pt x="13695" y="18402"/>
                  <a:pt x="13860" y="18421"/>
                  <a:pt x="14020" y="18421"/>
                </a:cubicBezTo>
                <a:cubicBezTo>
                  <a:pt x="15550" y="18421"/>
                  <a:pt x="16699" y="16713"/>
                  <a:pt x="16699" y="16713"/>
                </a:cubicBezTo>
                <a:cubicBezTo>
                  <a:pt x="16699" y="16713"/>
                  <a:pt x="17306" y="17250"/>
                  <a:pt x="18208" y="17250"/>
                </a:cubicBezTo>
                <a:cubicBezTo>
                  <a:pt x="18871" y="17250"/>
                  <a:pt x="19694" y="16960"/>
                  <a:pt x="20551" y="15951"/>
                </a:cubicBezTo>
                <a:cubicBezTo>
                  <a:pt x="21600" y="16461"/>
                  <a:pt x="22730" y="16634"/>
                  <a:pt x="23786" y="16634"/>
                </a:cubicBezTo>
                <a:cubicBezTo>
                  <a:pt x="23847" y="16634"/>
                  <a:pt x="23907" y="16633"/>
                  <a:pt x="23967" y="16632"/>
                </a:cubicBezTo>
                <a:cubicBezTo>
                  <a:pt x="24016" y="16633"/>
                  <a:pt x="24066" y="16634"/>
                  <a:pt x="24116" y="16634"/>
                </a:cubicBezTo>
                <a:cubicBezTo>
                  <a:pt x="24560" y="16634"/>
                  <a:pt x="25026" y="16591"/>
                  <a:pt x="25492" y="16490"/>
                </a:cubicBezTo>
                <a:cubicBezTo>
                  <a:pt x="26854" y="16277"/>
                  <a:pt x="27809" y="15890"/>
                  <a:pt x="27809" y="15890"/>
                </a:cubicBezTo>
                <a:cubicBezTo>
                  <a:pt x="28811" y="16949"/>
                  <a:pt x="29776" y="17251"/>
                  <a:pt x="30551" y="17251"/>
                </a:cubicBezTo>
                <a:cubicBezTo>
                  <a:pt x="31585" y="17251"/>
                  <a:pt x="32282" y="16713"/>
                  <a:pt x="32282" y="16713"/>
                </a:cubicBezTo>
                <a:cubicBezTo>
                  <a:pt x="32282" y="16713"/>
                  <a:pt x="33598" y="18421"/>
                  <a:pt x="35348" y="18421"/>
                </a:cubicBezTo>
                <a:cubicBezTo>
                  <a:pt x="35531" y="18421"/>
                  <a:pt x="35720" y="18402"/>
                  <a:pt x="35912" y="18360"/>
                </a:cubicBezTo>
                <a:cubicBezTo>
                  <a:pt x="37945" y="17923"/>
                  <a:pt x="38097" y="15412"/>
                  <a:pt x="38097" y="15412"/>
                </a:cubicBezTo>
                <a:cubicBezTo>
                  <a:pt x="40053" y="16057"/>
                  <a:pt x="41786" y="16332"/>
                  <a:pt x="43304" y="16332"/>
                </a:cubicBezTo>
                <a:cubicBezTo>
                  <a:pt x="46095" y="16332"/>
                  <a:pt x="48158" y="15402"/>
                  <a:pt x="49534" y="14131"/>
                </a:cubicBezTo>
                <a:cubicBezTo>
                  <a:pt x="49706" y="14355"/>
                  <a:pt x="49910" y="14569"/>
                  <a:pt x="50133" y="14761"/>
                </a:cubicBezTo>
                <a:cubicBezTo>
                  <a:pt x="51232" y="15681"/>
                  <a:pt x="52524" y="15966"/>
                  <a:pt x="53702" y="15966"/>
                </a:cubicBezTo>
                <a:cubicBezTo>
                  <a:pt x="55610" y="15966"/>
                  <a:pt x="57219" y="15219"/>
                  <a:pt x="57219" y="15219"/>
                </a:cubicBezTo>
                <a:cubicBezTo>
                  <a:pt x="58095" y="16278"/>
                  <a:pt x="58937" y="16580"/>
                  <a:pt x="59613" y="16580"/>
                </a:cubicBezTo>
                <a:cubicBezTo>
                  <a:pt x="60515" y="16580"/>
                  <a:pt x="61123" y="16042"/>
                  <a:pt x="61123" y="16042"/>
                </a:cubicBezTo>
                <a:cubicBezTo>
                  <a:pt x="61123" y="16042"/>
                  <a:pt x="62276" y="17747"/>
                  <a:pt x="63817" y="17747"/>
                </a:cubicBezTo>
                <a:cubicBezTo>
                  <a:pt x="63976" y="17747"/>
                  <a:pt x="64138" y="17729"/>
                  <a:pt x="64304" y="17689"/>
                </a:cubicBezTo>
                <a:cubicBezTo>
                  <a:pt x="66073" y="17252"/>
                  <a:pt x="66206" y="14741"/>
                  <a:pt x="66206" y="14741"/>
                </a:cubicBezTo>
                <a:cubicBezTo>
                  <a:pt x="67946" y="15398"/>
                  <a:pt x="69444" y="15677"/>
                  <a:pt x="70719" y="15677"/>
                </a:cubicBezTo>
                <a:cubicBezTo>
                  <a:pt x="76840" y="15677"/>
                  <a:pt x="77823" y="9253"/>
                  <a:pt x="75812" y="7453"/>
                </a:cubicBezTo>
                <a:cubicBezTo>
                  <a:pt x="75243" y="6947"/>
                  <a:pt x="74650" y="6754"/>
                  <a:pt x="74075" y="6754"/>
                </a:cubicBezTo>
                <a:cubicBezTo>
                  <a:pt x="72187" y="6754"/>
                  <a:pt x="70496" y="8845"/>
                  <a:pt x="70496" y="8845"/>
                </a:cubicBezTo>
                <a:cubicBezTo>
                  <a:pt x="70496" y="8845"/>
                  <a:pt x="71451" y="5379"/>
                  <a:pt x="69683" y="4769"/>
                </a:cubicBezTo>
                <a:cubicBezTo>
                  <a:pt x="69521" y="4713"/>
                  <a:pt x="69353" y="4688"/>
                  <a:pt x="69179" y="4688"/>
                </a:cubicBezTo>
                <a:cubicBezTo>
                  <a:pt x="67452" y="4688"/>
                  <a:pt x="65260" y="7198"/>
                  <a:pt x="65260" y="7198"/>
                </a:cubicBezTo>
                <a:cubicBezTo>
                  <a:pt x="65260" y="7198"/>
                  <a:pt x="63929" y="1"/>
                  <a:pt x="59059" y="1"/>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16" name="Google Shape;316;p28"/>
          <p:cNvSpPr/>
          <p:nvPr/>
        </p:nvSpPr>
        <p:spPr>
          <a:xfrm>
            <a:off x="-1610801" y="4375571"/>
            <a:ext cx="12644937" cy="2389019"/>
          </a:xfrm>
          <a:custGeom>
            <a:avLst/>
            <a:gdLst/>
            <a:ahLst/>
            <a:cxnLst/>
            <a:rect l="l" t="t" r="r" b="b"/>
            <a:pathLst>
              <a:path w="77823" h="18421" extrusionOk="0">
                <a:moveTo>
                  <a:pt x="14020" y="1"/>
                </a:moveTo>
                <a:cubicBezTo>
                  <a:pt x="13859" y="1"/>
                  <a:pt x="13695" y="19"/>
                  <a:pt x="13527" y="61"/>
                </a:cubicBezTo>
                <a:cubicBezTo>
                  <a:pt x="11758" y="488"/>
                  <a:pt x="11616" y="3009"/>
                  <a:pt x="11616" y="3009"/>
                </a:cubicBezTo>
                <a:cubicBezTo>
                  <a:pt x="9873" y="2349"/>
                  <a:pt x="8374" y="2070"/>
                  <a:pt x="7098" y="2070"/>
                </a:cubicBezTo>
                <a:cubicBezTo>
                  <a:pt x="982" y="2070"/>
                  <a:pt x="0" y="8496"/>
                  <a:pt x="2019" y="10288"/>
                </a:cubicBezTo>
                <a:cubicBezTo>
                  <a:pt x="2587" y="10794"/>
                  <a:pt x="3180" y="10988"/>
                  <a:pt x="3754" y="10988"/>
                </a:cubicBezTo>
                <a:cubicBezTo>
                  <a:pt x="5637" y="10988"/>
                  <a:pt x="7325" y="8905"/>
                  <a:pt x="7326" y="8905"/>
                </a:cubicBezTo>
                <a:lnTo>
                  <a:pt x="7326" y="8905"/>
                </a:lnTo>
                <a:cubicBezTo>
                  <a:pt x="7326" y="8906"/>
                  <a:pt x="6370" y="12371"/>
                  <a:pt x="8139" y="12981"/>
                </a:cubicBezTo>
                <a:cubicBezTo>
                  <a:pt x="8298" y="13035"/>
                  <a:pt x="8465" y="13060"/>
                  <a:pt x="8636" y="13060"/>
                </a:cubicBezTo>
                <a:cubicBezTo>
                  <a:pt x="10366" y="13060"/>
                  <a:pt x="12571" y="10552"/>
                  <a:pt x="12571" y="10552"/>
                </a:cubicBezTo>
                <a:cubicBezTo>
                  <a:pt x="12571" y="10552"/>
                  <a:pt x="13893" y="17749"/>
                  <a:pt x="18763" y="17749"/>
                </a:cubicBezTo>
                <a:cubicBezTo>
                  <a:pt x="21711" y="17749"/>
                  <a:pt x="23225" y="15106"/>
                  <a:pt x="23967" y="13022"/>
                </a:cubicBezTo>
                <a:cubicBezTo>
                  <a:pt x="24811" y="15106"/>
                  <a:pt x="26539" y="17749"/>
                  <a:pt x="29924" y="17749"/>
                </a:cubicBezTo>
                <a:cubicBezTo>
                  <a:pt x="35495" y="17749"/>
                  <a:pt x="37020" y="10552"/>
                  <a:pt x="37020" y="10552"/>
                </a:cubicBezTo>
                <a:cubicBezTo>
                  <a:pt x="37020" y="10552"/>
                  <a:pt x="39536" y="13060"/>
                  <a:pt x="41514" y="13060"/>
                </a:cubicBezTo>
                <a:cubicBezTo>
                  <a:pt x="41710" y="13060"/>
                  <a:pt x="41900" y="13035"/>
                  <a:pt x="42083" y="12981"/>
                </a:cubicBezTo>
                <a:cubicBezTo>
                  <a:pt x="44116" y="12371"/>
                  <a:pt x="44421" y="10572"/>
                  <a:pt x="44421" y="10572"/>
                </a:cubicBezTo>
                <a:cubicBezTo>
                  <a:pt x="44421" y="10572"/>
                  <a:pt x="46006" y="11971"/>
                  <a:pt x="47976" y="11971"/>
                </a:cubicBezTo>
                <a:cubicBezTo>
                  <a:pt x="48916" y="11971"/>
                  <a:pt x="49942" y="11653"/>
                  <a:pt x="50927" y="10715"/>
                </a:cubicBezTo>
                <a:cubicBezTo>
                  <a:pt x="50937" y="10704"/>
                  <a:pt x="50947" y="10684"/>
                  <a:pt x="50957" y="10674"/>
                </a:cubicBezTo>
                <a:cubicBezTo>
                  <a:pt x="51553" y="11028"/>
                  <a:pt x="52243" y="11228"/>
                  <a:pt x="53018" y="11228"/>
                </a:cubicBezTo>
                <a:cubicBezTo>
                  <a:pt x="53089" y="11228"/>
                  <a:pt x="53161" y="11226"/>
                  <a:pt x="53234" y="11223"/>
                </a:cubicBezTo>
                <a:cubicBezTo>
                  <a:pt x="53234" y="11223"/>
                  <a:pt x="54200" y="18420"/>
                  <a:pt x="59069" y="18420"/>
                </a:cubicBezTo>
                <a:cubicBezTo>
                  <a:pt x="63929" y="18420"/>
                  <a:pt x="65261" y="11223"/>
                  <a:pt x="65261" y="11223"/>
                </a:cubicBezTo>
                <a:cubicBezTo>
                  <a:pt x="65261" y="11223"/>
                  <a:pt x="67457" y="13731"/>
                  <a:pt x="69193" y="13731"/>
                </a:cubicBezTo>
                <a:cubicBezTo>
                  <a:pt x="69365" y="13731"/>
                  <a:pt x="69533" y="13706"/>
                  <a:pt x="69693" y="13652"/>
                </a:cubicBezTo>
                <a:cubicBezTo>
                  <a:pt x="71462" y="13042"/>
                  <a:pt x="70496" y="9577"/>
                  <a:pt x="70496" y="9576"/>
                </a:cubicBezTo>
                <a:lnTo>
                  <a:pt x="70496" y="9576"/>
                </a:lnTo>
                <a:cubicBezTo>
                  <a:pt x="70496" y="9576"/>
                  <a:pt x="72183" y="11663"/>
                  <a:pt x="74070" y="11663"/>
                </a:cubicBezTo>
                <a:cubicBezTo>
                  <a:pt x="74646" y="11663"/>
                  <a:pt x="75241" y="11468"/>
                  <a:pt x="75813" y="10959"/>
                </a:cubicBezTo>
                <a:cubicBezTo>
                  <a:pt x="77823" y="9167"/>
                  <a:pt x="76841" y="2741"/>
                  <a:pt x="70724" y="2741"/>
                </a:cubicBezTo>
                <a:cubicBezTo>
                  <a:pt x="69448" y="2741"/>
                  <a:pt x="67948" y="3020"/>
                  <a:pt x="66206" y="3680"/>
                </a:cubicBezTo>
                <a:cubicBezTo>
                  <a:pt x="66206" y="3680"/>
                  <a:pt x="66074" y="1159"/>
                  <a:pt x="64305" y="732"/>
                </a:cubicBezTo>
                <a:cubicBezTo>
                  <a:pt x="64137" y="690"/>
                  <a:pt x="63972" y="672"/>
                  <a:pt x="63812" y="672"/>
                </a:cubicBezTo>
                <a:cubicBezTo>
                  <a:pt x="62282" y="672"/>
                  <a:pt x="61133" y="2379"/>
                  <a:pt x="61133" y="2379"/>
                </a:cubicBezTo>
                <a:cubicBezTo>
                  <a:pt x="61133" y="2379"/>
                  <a:pt x="60522" y="1841"/>
                  <a:pt x="59618" y="1841"/>
                </a:cubicBezTo>
                <a:cubicBezTo>
                  <a:pt x="58939" y="1841"/>
                  <a:pt x="58095" y="2143"/>
                  <a:pt x="57219" y="3202"/>
                </a:cubicBezTo>
                <a:cubicBezTo>
                  <a:pt x="57219" y="3202"/>
                  <a:pt x="55610" y="2456"/>
                  <a:pt x="53702" y="2456"/>
                </a:cubicBezTo>
                <a:cubicBezTo>
                  <a:pt x="52524" y="2456"/>
                  <a:pt x="51232" y="2740"/>
                  <a:pt x="50134" y="3660"/>
                </a:cubicBezTo>
                <a:cubicBezTo>
                  <a:pt x="49910" y="3852"/>
                  <a:pt x="49707" y="4056"/>
                  <a:pt x="49544" y="4290"/>
                </a:cubicBezTo>
                <a:cubicBezTo>
                  <a:pt x="48162" y="3019"/>
                  <a:pt x="46100" y="2085"/>
                  <a:pt x="43308" y="2085"/>
                </a:cubicBezTo>
                <a:cubicBezTo>
                  <a:pt x="41790" y="2085"/>
                  <a:pt x="40056" y="2361"/>
                  <a:pt x="38098" y="3009"/>
                </a:cubicBezTo>
                <a:cubicBezTo>
                  <a:pt x="38098" y="3009"/>
                  <a:pt x="37945" y="488"/>
                  <a:pt x="35922" y="61"/>
                </a:cubicBezTo>
                <a:cubicBezTo>
                  <a:pt x="35729" y="19"/>
                  <a:pt x="35540" y="1"/>
                  <a:pt x="35355" y="1"/>
                </a:cubicBezTo>
                <a:cubicBezTo>
                  <a:pt x="33599" y="1"/>
                  <a:pt x="32283" y="1708"/>
                  <a:pt x="32283" y="1708"/>
                </a:cubicBezTo>
                <a:cubicBezTo>
                  <a:pt x="32283" y="1708"/>
                  <a:pt x="31586" y="1170"/>
                  <a:pt x="30552" y="1170"/>
                </a:cubicBezTo>
                <a:cubicBezTo>
                  <a:pt x="29777" y="1170"/>
                  <a:pt x="28812" y="1472"/>
                  <a:pt x="27810" y="2531"/>
                </a:cubicBezTo>
                <a:cubicBezTo>
                  <a:pt x="27810" y="2531"/>
                  <a:pt x="26854" y="2145"/>
                  <a:pt x="25502" y="1921"/>
                </a:cubicBezTo>
                <a:cubicBezTo>
                  <a:pt x="25046" y="1823"/>
                  <a:pt x="24590" y="1787"/>
                  <a:pt x="24148" y="1787"/>
                </a:cubicBezTo>
                <a:cubicBezTo>
                  <a:pt x="24088" y="1787"/>
                  <a:pt x="24027" y="1788"/>
                  <a:pt x="23967" y="1789"/>
                </a:cubicBezTo>
                <a:cubicBezTo>
                  <a:pt x="23904" y="1788"/>
                  <a:pt x="23841" y="1787"/>
                  <a:pt x="23777" y="1787"/>
                </a:cubicBezTo>
                <a:cubicBezTo>
                  <a:pt x="22723" y="1787"/>
                  <a:pt x="21597" y="1952"/>
                  <a:pt x="20561" y="2470"/>
                </a:cubicBezTo>
                <a:cubicBezTo>
                  <a:pt x="19701" y="1459"/>
                  <a:pt x="18876" y="1167"/>
                  <a:pt x="18212" y="1167"/>
                </a:cubicBezTo>
                <a:cubicBezTo>
                  <a:pt x="17307" y="1167"/>
                  <a:pt x="16698" y="1708"/>
                  <a:pt x="16698" y="1708"/>
                </a:cubicBezTo>
                <a:cubicBezTo>
                  <a:pt x="16698" y="1708"/>
                  <a:pt x="15549" y="1"/>
                  <a:pt x="1402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ext 17">
  <p:cSld name="CUSTOM_4_1_11">
    <p:spTree>
      <p:nvGrpSpPr>
        <p:cNvPr id="1" name="Shape 317"/>
        <p:cNvGrpSpPr/>
        <p:nvPr/>
      </p:nvGrpSpPr>
      <p:grpSpPr>
        <a:xfrm>
          <a:off x="0" y="0"/>
          <a:ext cx="0" cy="0"/>
          <a:chOff x="0" y="0"/>
          <a:chExt cx="0" cy="0"/>
        </a:xfrm>
      </p:grpSpPr>
      <p:sp>
        <p:nvSpPr>
          <p:cNvPr id="318" name="Google Shape;318;p29"/>
          <p:cNvSpPr/>
          <p:nvPr/>
        </p:nvSpPr>
        <p:spPr>
          <a:xfrm>
            <a:off x="4040535" y="-197478"/>
            <a:ext cx="6211359" cy="6150858"/>
          </a:xfrm>
          <a:custGeom>
            <a:avLst/>
            <a:gdLst/>
            <a:ahLst/>
            <a:cxnLst/>
            <a:rect l="l" t="t" r="r" b="b"/>
            <a:pathLst>
              <a:path w="37746" h="46828" extrusionOk="0">
                <a:moveTo>
                  <a:pt x="30025" y="1"/>
                </a:moveTo>
                <a:cubicBezTo>
                  <a:pt x="27782" y="1"/>
                  <a:pt x="25501" y="1057"/>
                  <a:pt x="23920" y="2704"/>
                </a:cubicBezTo>
                <a:cubicBezTo>
                  <a:pt x="21724" y="4991"/>
                  <a:pt x="20728" y="8203"/>
                  <a:pt x="20434" y="11355"/>
                </a:cubicBezTo>
                <a:cubicBezTo>
                  <a:pt x="20251" y="13388"/>
                  <a:pt x="20281" y="15594"/>
                  <a:pt x="19081" y="17251"/>
                </a:cubicBezTo>
                <a:cubicBezTo>
                  <a:pt x="17597" y="19315"/>
                  <a:pt x="14782" y="19783"/>
                  <a:pt x="12250" y="20097"/>
                </a:cubicBezTo>
                <a:cubicBezTo>
                  <a:pt x="10248" y="20332"/>
                  <a:pt x="8245" y="20576"/>
                  <a:pt x="6242" y="20820"/>
                </a:cubicBezTo>
                <a:cubicBezTo>
                  <a:pt x="4483" y="21033"/>
                  <a:pt x="2583" y="21328"/>
                  <a:pt x="1373" y="22618"/>
                </a:cubicBezTo>
                <a:cubicBezTo>
                  <a:pt x="123" y="23951"/>
                  <a:pt x="1" y="25994"/>
                  <a:pt x="306" y="27803"/>
                </a:cubicBezTo>
                <a:cubicBezTo>
                  <a:pt x="1241" y="33323"/>
                  <a:pt x="5459" y="37847"/>
                  <a:pt x="10359" y="40541"/>
                </a:cubicBezTo>
                <a:cubicBezTo>
                  <a:pt x="15046" y="43123"/>
                  <a:pt x="20617" y="44546"/>
                  <a:pt x="25709" y="46122"/>
                </a:cubicBezTo>
                <a:cubicBezTo>
                  <a:pt x="27182" y="46578"/>
                  <a:pt x="28601" y="46827"/>
                  <a:pt x="29877" y="46827"/>
                </a:cubicBezTo>
                <a:cubicBezTo>
                  <a:pt x="33437" y="46827"/>
                  <a:pt x="35879" y="44885"/>
                  <a:pt x="35235" y="40074"/>
                </a:cubicBezTo>
                <a:cubicBezTo>
                  <a:pt x="34208" y="32357"/>
                  <a:pt x="35042" y="24509"/>
                  <a:pt x="36505" y="16875"/>
                </a:cubicBezTo>
                <a:cubicBezTo>
                  <a:pt x="37075" y="13876"/>
                  <a:pt x="37746" y="10837"/>
                  <a:pt x="37380" y="7807"/>
                </a:cubicBezTo>
                <a:cubicBezTo>
                  <a:pt x="37014" y="4778"/>
                  <a:pt x="35387" y="1697"/>
                  <a:pt x="32581" y="508"/>
                </a:cubicBezTo>
                <a:cubicBezTo>
                  <a:pt x="31764" y="161"/>
                  <a:pt x="30898" y="1"/>
                  <a:pt x="30025" y="1"/>
                </a:cubicBezTo>
                <a:close/>
              </a:path>
            </a:pathLst>
          </a:custGeom>
          <a:solidFill>
            <a:srgbClr val="FCF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19" name="Google Shape;319;p29"/>
          <p:cNvSpPr/>
          <p:nvPr/>
        </p:nvSpPr>
        <p:spPr>
          <a:xfrm>
            <a:off x="-1945026" y="-1482975"/>
            <a:ext cx="7034636" cy="6967723"/>
          </a:xfrm>
          <a:custGeom>
            <a:avLst/>
            <a:gdLst/>
            <a:ahLst/>
            <a:cxnLst/>
            <a:rect l="l" t="t" r="r" b="b"/>
            <a:pathLst>
              <a:path w="42749" h="53047" extrusionOk="0">
                <a:moveTo>
                  <a:pt x="8913" y="0"/>
                </a:moveTo>
                <a:cubicBezTo>
                  <a:pt x="4879" y="0"/>
                  <a:pt x="2112" y="2203"/>
                  <a:pt x="2837" y="7652"/>
                </a:cubicBezTo>
                <a:cubicBezTo>
                  <a:pt x="3996" y="16384"/>
                  <a:pt x="3051" y="25269"/>
                  <a:pt x="1404" y="33930"/>
                </a:cubicBezTo>
                <a:cubicBezTo>
                  <a:pt x="754" y="37326"/>
                  <a:pt x="1" y="40772"/>
                  <a:pt x="408" y="44198"/>
                </a:cubicBezTo>
                <a:cubicBezTo>
                  <a:pt x="825" y="47634"/>
                  <a:pt x="2665" y="51121"/>
                  <a:pt x="5837" y="52473"/>
                </a:cubicBezTo>
                <a:cubicBezTo>
                  <a:pt x="6761" y="52865"/>
                  <a:pt x="7743" y="53046"/>
                  <a:pt x="8732" y="53046"/>
                </a:cubicBezTo>
                <a:cubicBezTo>
                  <a:pt x="11278" y="53046"/>
                  <a:pt x="13871" y="51849"/>
                  <a:pt x="15657" y="49983"/>
                </a:cubicBezTo>
                <a:cubicBezTo>
                  <a:pt x="18137" y="47380"/>
                  <a:pt x="19276" y="43751"/>
                  <a:pt x="19601" y="40172"/>
                </a:cubicBezTo>
                <a:cubicBezTo>
                  <a:pt x="19814" y="37875"/>
                  <a:pt x="19784" y="35374"/>
                  <a:pt x="21136" y="33503"/>
                </a:cubicBezTo>
                <a:cubicBezTo>
                  <a:pt x="22814" y="31165"/>
                  <a:pt x="26006" y="30627"/>
                  <a:pt x="28872" y="30281"/>
                </a:cubicBezTo>
                <a:cubicBezTo>
                  <a:pt x="31139" y="30006"/>
                  <a:pt x="33406" y="29732"/>
                  <a:pt x="35683" y="29457"/>
                </a:cubicBezTo>
                <a:cubicBezTo>
                  <a:pt x="37665" y="29213"/>
                  <a:pt x="39831" y="28888"/>
                  <a:pt x="41193" y="27424"/>
                </a:cubicBezTo>
                <a:cubicBezTo>
                  <a:pt x="42606" y="25910"/>
                  <a:pt x="42748" y="23592"/>
                  <a:pt x="42403" y="21559"/>
                </a:cubicBezTo>
                <a:cubicBezTo>
                  <a:pt x="41345" y="15297"/>
                  <a:pt x="36567" y="10173"/>
                  <a:pt x="31007" y="7124"/>
                </a:cubicBezTo>
                <a:cubicBezTo>
                  <a:pt x="25710" y="4196"/>
                  <a:pt x="19398" y="2579"/>
                  <a:pt x="13633" y="801"/>
                </a:cubicBezTo>
                <a:cubicBezTo>
                  <a:pt x="11966" y="283"/>
                  <a:pt x="10358" y="0"/>
                  <a:pt x="8913" y="0"/>
                </a:cubicBezTo>
                <a:close/>
              </a:path>
            </a:pathLst>
          </a:custGeom>
          <a:solidFill>
            <a:srgbClr val="FCF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20" name="Google Shape;320;p29"/>
          <p:cNvSpPr txBox="1">
            <a:spLocks noGrp="1"/>
          </p:cNvSpPr>
          <p:nvPr>
            <p:ph type="title"/>
          </p:nvPr>
        </p:nvSpPr>
        <p:spPr>
          <a:xfrm>
            <a:off x="1268871" y="1938500"/>
            <a:ext cx="6933690" cy="9393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Font typeface="McLaren"/>
              <a:buNone/>
              <a:defRPr sz="5000" b="1">
                <a:solidFill>
                  <a:schemeClr val="dk2"/>
                </a:solidFill>
                <a:latin typeface="McLaren"/>
                <a:ea typeface="McLaren"/>
                <a:cs typeface="McLaren"/>
                <a:sym typeface="McLaren"/>
              </a:defRPr>
            </a:lvl1pPr>
            <a:lvl2pPr lvl="1"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2pPr>
            <a:lvl3pPr lvl="2"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3pPr>
            <a:lvl4pPr lvl="3"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4pPr>
            <a:lvl5pPr lvl="4"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5pPr>
            <a:lvl6pPr lvl="5"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6pPr>
            <a:lvl7pPr lvl="6"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7pPr>
            <a:lvl8pPr lvl="7"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8pPr>
            <a:lvl9pPr lvl="8"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9pPr>
          </a:lstStyle>
          <a:p>
            <a:endParaRPr/>
          </a:p>
        </p:txBody>
      </p:sp>
      <p:sp>
        <p:nvSpPr>
          <p:cNvPr id="321" name="Google Shape;321;p29"/>
          <p:cNvSpPr txBox="1">
            <a:spLocks noGrp="1"/>
          </p:cNvSpPr>
          <p:nvPr>
            <p:ph type="subTitle" idx="1"/>
          </p:nvPr>
        </p:nvSpPr>
        <p:spPr>
          <a:xfrm>
            <a:off x="2998535" y="2877725"/>
            <a:ext cx="3474362" cy="719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4"/>
        </a:solidFill>
        <a:effectLst/>
      </p:bgPr>
    </p:bg>
    <p:spTree>
      <p:nvGrpSpPr>
        <p:cNvPr id="1" name="Shape 92"/>
        <p:cNvGrpSpPr/>
        <p:nvPr/>
      </p:nvGrpSpPr>
      <p:grpSpPr>
        <a:xfrm>
          <a:off x="0" y="0"/>
          <a:ext cx="0" cy="0"/>
          <a:chOff x="0" y="0"/>
          <a:chExt cx="0" cy="0"/>
        </a:xfrm>
      </p:grpSpPr>
      <p:grpSp>
        <p:nvGrpSpPr>
          <p:cNvPr id="93" name="Google Shape;93;p3"/>
          <p:cNvGrpSpPr/>
          <p:nvPr/>
        </p:nvGrpSpPr>
        <p:grpSpPr>
          <a:xfrm flipH="1">
            <a:off x="-305339" y="3511850"/>
            <a:ext cx="4391867" cy="2052072"/>
            <a:chOff x="4434156" y="56550"/>
            <a:chExt cx="3505543" cy="2052072"/>
          </a:xfrm>
        </p:grpSpPr>
        <p:sp>
          <p:nvSpPr>
            <p:cNvPr id="94" name="Google Shape;94;p3"/>
            <p:cNvSpPr/>
            <p:nvPr/>
          </p:nvSpPr>
          <p:spPr>
            <a:xfrm flipH="1">
              <a:off x="4434156" y="763689"/>
              <a:ext cx="1249803" cy="786547"/>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5" name="Google Shape;95;p3"/>
            <p:cNvSpPr/>
            <p:nvPr/>
          </p:nvSpPr>
          <p:spPr>
            <a:xfrm flipH="1">
              <a:off x="5605281" y="246397"/>
              <a:ext cx="933719" cy="588872"/>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6" name="Google Shape;96;p3"/>
            <p:cNvSpPr/>
            <p:nvPr/>
          </p:nvSpPr>
          <p:spPr>
            <a:xfrm flipH="1">
              <a:off x="4502042" y="1258848"/>
              <a:ext cx="310217" cy="287055"/>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7" name="Google Shape;97;p3"/>
            <p:cNvSpPr/>
            <p:nvPr/>
          </p:nvSpPr>
          <p:spPr>
            <a:xfrm flipH="1">
              <a:off x="4852707" y="1601665"/>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8" name="Google Shape;98;p3"/>
            <p:cNvSpPr/>
            <p:nvPr/>
          </p:nvSpPr>
          <p:spPr>
            <a:xfrm flipH="1">
              <a:off x="6342297" y="56550"/>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9" name="Google Shape;99;p3"/>
            <p:cNvSpPr/>
            <p:nvPr/>
          </p:nvSpPr>
          <p:spPr>
            <a:xfrm flipH="1">
              <a:off x="6689896" y="575708"/>
              <a:ext cx="1249803" cy="786547"/>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0" name="Google Shape;100;p3"/>
            <p:cNvSpPr/>
            <p:nvPr/>
          </p:nvSpPr>
          <p:spPr>
            <a:xfrm flipH="1">
              <a:off x="7067596" y="1225701"/>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1" name="Google Shape;101;p3"/>
            <p:cNvSpPr/>
            <p:nvPr/>
          </p:nvSpPr>
          <p:spPr>
            <a:xfrm flipH="1">
              <a:off x="5793237" y="1258218"/>
              <a:ext cx="933719" cy="588872"/>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2" name="Google Shape;102;p3"/>
            <p:cNvSpPr/>
            <p:nvPr/>
          </p:nvSpPr>
          <p:spPr>
            <a:xfrm flipH="1">
              <a:off x="6493175" y="1926606"/>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03" name="Google Shape;103;p3"/>
          <p:cNvSpPr txBox="1">
            <a:spLocks noGrp="1"/>
          </p:cNvSpPr>
          <p:nvPr>
            <p:ph type="title"/>
          </p:nvPr>
        </p:nvSpPr>
        <p:spPr>
          <a:xfrm>
            <a:off x="322862" y="2228002"/>
            <a:ext cx="8825721" cy="87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grpSp>
        <p:nvGrpSpPr>
          <p:cNvPr id="104" name="Google Shape;104;p3"/>
          <p:cNvGrpSpPr/>
          <p:nvPr/>
        </p:nvGrpSpPr>
        <p:grpSpPr>
          <a:xfrm>
            <a:off x="5555266" y="-399300"/>
            <a:ext cx="4391867" cy="2052072"/>
            <a:chOff x="4434156" y="56550"/>
            <a:chExt cx="3505543" cy="2052072"/>
          </a:xfrm>
        </p:grpSpPr>
        <p:sp>
          <p:nvSpPr>
            <p:cNvPr id="105" name="Google Shape;105;p3"/>
            <p:cNvSpPr/>
            <p:nvPr/>
          </p:nvSpPr>
          <p:spPr>
            <a:xfrm flipH="1">
              <a:off x="4434156" y="763689"/>
              <a:ext cx="1249803" cy="786547"/>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6" name="Google Shape;106;p3"/>
            <p:cNvSpPr/>
            <p:nvPr/>
          </p:nvSpPr>
          <p:spPr>
            <a:xfrm flipH="1">
              <a:off x="5605281" y="246397"/>
              <a:ext cx="933719" cy="588872"/>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7" name="Google Shape;107;p3"/>
            <p:cNvSpPr/>
            <p:nvPr/>
          </p:nvSpPr>
          <p:spPr>
            <a:xfrm flipH="1">
              <a:off x="4502042" y="1258848"/>
              <a:ext cx="310217" cy="287055"/>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8" name="Google Shape;108;p3"/>
            <p:cNvSpPr/>
            <p:nvPr/>
          </p:nvSpPr>
          <p:spPr>
            <a:xfrm flipH="1">
              <a:off x="4852707" y="1601665"/>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9" name="Google Shape;109;p3"/>
            <p:cNvSpPr/>
            <p:nvPr/>
          </p:nvSpPr>
          <p:spPr>
            <a:xfrm flipH="1">
              <a:off x="6342297" y="56550"/>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0" name="Google Shape;110;p3"/>
            <p:cNvSpPr/>
            <p:nvPr/>
          </p:nvSpPr>
          <p:spPr>
            <a:xfrm flipH="1">
              <a:off x="6689896" y="575708"/>
              <a:ext cx="1249803" cy="786547"/>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1" name="Google Shape;111;p3"/>
            <p:cNvSpPr/>
            <p:nvPr/>
          </p:nvSpPr>
          <p:spPr>
            <a:xfrm flipH="1">
              <a:off x="7067596" y="1225701"/>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2" name="Google Shape;112;p3"/>
            <p:cNvSpPr/>
            <p:nvPr/>
          </p:nvSpPr>
          <p:spPr>
            <a:xfrm flipH="1">
              <a:off x="5793237" y="1258218"/>
              <a:ext cx="933719" cy="588872"/>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3" name="Google Shape;113;p3"/>
            <p:cNvSpPr/>
            <p:nvPr/>
          </p:nvSpPr>
          <p:spPr>
            <a:xfrm flipH="1">
              <a:off x="6493175" y="1926606"/>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ext 20">
  <p:cSld name="CUSTOM_4_1_14">
    <p:bg>
      <p:bgPr>
        <a:solidFill>
          <a:schemeClr val="accent4"/>
        </a:solidFill>
        <a:effectLst/>
      </p:bgPr>
    </p:bg>
    <p:spTree>
      <p:nvGrpSpPr>
        <p:cNvPr id="1" name="Shape 332"/>
        <p:cNvGrpSpPr/>
        <p:nvPr/>
      </p:nvGrpSpPr>
      <p:grpSpPr>
        <a:xfrm>
          <a:off x="0" y="0"/>
          <a:ext cx="0" cy="0"/>
          <a:chOff x="0" y="0"/>
          <a:chExt cx="0" cy="0"/>
        </a:xfrm>
      </p:grpSpPr>
      <p:sp>
        <p:nvSpPr>
          <p:cNvPr id="333" name="Google Shape;333;p32"/>
          <p:cNvSpPr/>
          <p:nvPr/>
        </p:nvSpPr>
        <p:spPr>
          <a:xfrm>
            <a:off x="-85161" y="1096796"/>
            <a:ext cx="10383725" cy="4231329"/>
          </a:xfrm>
          <a:custGeom>
            <a:avLst/>
            <a:gdLst/>
            <a:ahLst/>
            <a:cxnLst/>
            <a:rect l="l" t="t" r="r" b="b"/>
            <a:pathLst>
              <a:path w="85079" h="43435" extrusionOk="0">
                <a:moveTo>
                  <a:pt x="55356" y="0"/>
                </a:moveTo>
                <a:cubicBezTo>
                  <a:pt x="47923" y="0"/>
                  <a:pt x="38863" y="2807"/>
                  <a:pt x="27842" y="9421"/>
                </a:cubicBezTo>
                <a:cubicBezTo>
                  <a:pt x="22164" y="12832"/>
                  <a:pt x="17397" y="14171"/>
                  <a:pt x="13412" y="14171"/>
                </a:cubicBezTo>
                <a:cubicBezTo>
                  <a:pt x="7209" y="14171"/>
                  <a:pt x="2901" y="10925"/>
                  <a:pt x="1" y="7192"/>
                </a:cubicBezTo>
                <a:lnTo>
                  <a:pt x="1" y="7192"/>
                </a:lnTo>
                <a:lnTo>
                  <a:pt x="717" y="42479"/>
                </a:lnTo>
                <a:lnTo>
                  <a:pt x="80752" y="43434"/>
                </a:lnTo>
                <a:lnTo>
                  <a:pt x="85078" y="33282"/>
                </a:lnTo>
                <a:cubicBezTo>
                  <a:pt x="81239" y="15374"/>
                  <a:pt x="72754" y="0"/>
                  <a:pt x="5535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34" name="Google Shape;334;p32"/>
          <p:cNvSpPr txBox="1">
            <a:spLocks noGrp="1"/>
          </p:cNvSpPr>
          <p:nvPr>
            <p:ph type="title"/>
          </p:nvPr>
        </p:nvSpPr>
        <p:spPr>
          <a:xfrm>
            <a:off x="4714794" y="3005300"/>
            <a:ext cx="4144879" cy="8577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Font typeface="McLaren"/>
              <a:buNone/>
              <a:defRPr sz="4000" b="1">
                <a:solidFill>
                  <a:schemeClr val="accent2"/>
                </a:solidFill>
                <a:latin typeface="McLaren"/>
                <a:ea typeface="McLaren"/>
                <a:cs typeface="McLaren"/>
                <a:sym typeface="McLaren"/>
              </a:defRPr>
            </a:lvl1pPr>
            <a:lvl2pPr lvl="1"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2pPr>
            <a:lvl3pPr lvl="2"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3pPr>
            <a:lvl4pPr lvl="3"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4pPr>
            <a:lvl5pPr lvl="4"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5pPr>
            <a:lvl6pPr lvl="5"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6pPr>
            <a:lvl7pPr lvl="6"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7pPr>
            <a:lvl8pPr lvl="7"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8pPr>
            <a:lvl9pPr lvl="8"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9pPr>
          </a:lstStyle>
          <a:p>
            <a:endParaRPr/>
          </a:p>
        </p:txBody>
      </p:sp>
      <p:sp>
        <p:nvSpPr>
          <p:cNvPr id="335" name="Google Shape;335;p32"/>
          <p:cNvSpPr txBox="1">
            <a:spLocks noGrp="1"/>
          </p:cNvSpPr>
          <p:nvPr>
            <p:ph type="subTitle" idx="1"/>
          </p:nvPr>
        </p:nvSpPr>
        <p:spPr>
          <a:xfrm>
            <a:off x="4714794" y="3769725"/>
            <a:ext cx="4144879" cy="963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ext 25">
  <p:cSld name="CUSTOM_4_1_19">
    <p:spTree>
      <p:nvGrpSpPr>
        <p:cNvPr id="1" name="Shape 355"/>
        <p:cNvGrpSpPr/>
        <p:nvPr/>
      </p:nvGrpSpPr>
      <p:grpSpPr>
        <a:xfrm>
          <a:off x="0" y="0"/>
          <a:ext cx="0" cy="0"/>
          <a:chOff x="0" y="0"/>
          <a:chExt cx="0" cy="0"/>
        </a:xfrm>
      </p:grpSpPr>
      <p:sp>
        <p:nvSpPr>
          <p:cNvPr id="356" name="Google Shape;356;p37"/>
          <p:cNvSpPr txBox="1">
            <a:spLocks noGrp="1"/>
          </p:cNvSpPr>
          <p:nvPr>
            <p:ph type="title"/>
          </p:nvPr>
        </p:nvSpPr>
        <p:spPr>
          <a:xfrm>
            <a:off x="2579572" y="1938488"/>
            <a:ext cx="4596651" cy="5934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1pPr>
            <a:lvl2pPr lvl="1"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2pPr>
            <a:lvl3pPr lvl="2"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3pPr>
            <a:lvl4pPr lvl="3"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4pPr>
            <a:lvl5pPr lvl="4"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5pPr>
            <a:lvl6pPr lvl="5"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6pPr>
            <a:lvl7pPr lvl="6"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7pPr>
            <a:lvl8pPr lvl="7"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8pPr>
            <a:lvl9pPr lvl="8"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9pPr>
          </a:lstStyle>
          <a:p>
            <a:endParaRPr/>
          </a:p>
        </p:txBody>
      </p:sp>
      <p:sp>
        <p:nvSpPr>
          <p:cNvPr id="357" name="Google Shape;357;p37"/>
          <p:cNvSpPr txBox="1">
            <a:spLocks noGrp="1"/>
          </p:cNvSpPr>
          <p:nvPr>
            <p:ph type="subTitle" idx="1"/>
          </p:nvPr>
        </p:nvSpPr>
        <p:spPr>
          <a:xfrm>
            <a:off x="2579619" y="2626725"/>
            <a:ext cx="4596651" cy="963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358" name="Google Shape;358;p37"/>
          <p:cNvSpPr/>
          <p:nvPr/>
        </p:nvSpPr>
        <p:spPr>
          <a:xfrm>
            <a:off x="5404709" y="-214130"/>
            <a:ext cx="5315519" cy="6459177"/>
          </a:xfrm>
          <a:custGeom>
            <a:avLst/>
            <a:gdLst/>
            <a:ahLst/>
            <a:cxnLst/>
            <a:rect l="l" t="t" r="r" b="b"/>
            <a:pathLst>
              <a:path w="35443" h="53958" extrusionOk="0">
                <a:moveTo>
                  <a:pt x="22715" y="1"/>
                </a:moveTo>
                <a:cubicBezTo>
                  <a:pt x="20125" y="1"/>
                  <a:pt x="17328" y="281"/>
                  <a:pt x="15726" y="2245"/>
                </a:cubicBezTo>
                <a:cubicBezTo>
                  <a:pt x="14867" y="3303"/>
                  <a:pt x="14526" y="4691"/>
                  <a:pt x="14272" y="6024"/>
                </a:cubicBezTo>
                <a:cubicBezTo>
                  <a:pt x="13952" y="7788"/>
                  <a:pt x="13743" y="9573"/>
                  <a:pt x="13897" y="11348"/>
                </a:cubicBezTo>
                <a:cubicBezTo>
                  <a:pt x="14217" y="15105"/>
                  <a:pt x="16090" y="18544"/>
                  <a:pt x="16872" y="22236"/>
                </a:cubicBezTo>
                <a:cubicBezTo>
                  <a:pt x="17666" y="25917"/>
                  <a:pt x="16917" y="30490"/>
                  <a:pt x="13566" y="32199"/>
                </a:cubicBezTo>
                <a:cubicBezTo>
                  <a:pt x="11462" y="33279"/>
                  <a:pt x="8938" y="32926"/>
                  <a:pt x="6657" y="33510"/>
                </a:cubicBezTo>
                <a:cubicBezTo>
                  <a:pt x="2854" y="34469"/>
                  <a:pt x="1" y="38304"/>
                  <a:pt x="155" y="42227"/>
                </a:cubicBezTo>
                <a:cubicBezTo>
                  <a:pt x="281" y="45310"/>
                  <a:pt x="2004" y="47993"/>
                  <a:pt x="4127" y="50317"/>
                </a:cubicBezTo>
                <a:lnTo>
                  <a:pt x="4127" y="50317"/>
                </a:lnTo>
                <a:cubicBezTo>
                  <a:pt x="3674" y="50805"/>
                  <a:pt x="3220" y="51293"/>
                  <a:pt x="2766" y="51782"/>
                </a:cubicBezTo>
                <a:cubicBezTo>
                  <a:pt x="5720" y="53221"/>
                  <a:pt x="9012" y="53958"/>
                  <a:pt x="12301" y="53958"/>
                </a:cubicBezTo>
                <a:cubicBezTo>
                  <a:pt x="14227" y="53958"/>
                  <a:pt x="16152" y="53705"/>
                  <a:pt x="18008" y="53192"/>
                </a:cubicBezTo>
                <a:cubicBezTo>
                  <a:pt x="23033" y="51804"/>
                  <a:pt x="27508" y="48542"/>
                  <a:pt x="30351" y="44167"/>
                </a:cubicBezTo>
                <a:cubicBezTo>
                  <a:pt x="33613" y="39186"/>
                  <a:pt x="34659" y="33080"/>
                  <a:pt x="34990" y="27129"/>
                </a:cubicBezTo>
                <a:cubicBezTo>
                  <a:pt x="35442" y="18776"/>
                  <a:pt x="34461" y="9959"/>
                  <a:pt x="29756" y="3049"/>
                </a:cubicBezTo>
                <a:cubicBezTo>
                  <a:pt x="29171" y="2189"/>
                  <a:pt x="28510" y="1352"/>
                  <a:pt x="27618" y="823"/>
                </a:cubicBezTo>
                <a:cubicBezTo>
                  <a:pt x="26384" y="85"/>
                  <a:pt x="24873" y="41"/>
                  <a:pt x="23441" y="7"/>
                </a:cubicBezTo>
                <a:cubicBezTo>
                  <a:pt x="23201" y="3"/>
                  <a:pt x="22959" y="1"/>
                  <a:pt x="22715" y="1"/>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59" name="Google Shape;359;p37"/>
          <p:cNvSpPr/>
          <p:nvPr/>
        </p:nvSpPr>
        <p:spPr>
          <a:xfrm>
            <a:off x="-1584945" y="-917050"/>
            <a:ext cx="5317169" cy="6458220"/>
          </a:xfrm>
          <a:custGeom>
            <a:avLst/>
            <a:gdLst/>
            <a:ahLst/>
            <a:cxnLst/>
            <a:rect l="l" t="t" r="r" b="b"/>
            <a:pathLst>
              <a:path w="35454" h="53950" extrusionOk="0">
                <a:moveTo>
                  <a:pt x="23149" y="0"/>
                </a:moveTo>
                <a:cubicBezTo>
                  <a:pt x="21225" y="0"/>
                  <a:pt x="19302" y="253"/>
                  <a:pt x="17446" y="766"/>
                </a:cubicBezTo>
                <a:cubicBezTo>
                  <a:pt x="12421" y="2144"/>
                  <a:pt x="7947" y="5416"/>
                  <a:pt x="5092" y="9780"/>
                </a:cubicBezTo>
                <a:cubicBezTo>
                  <a:pt x="1841" y="14773"/>
                  <a:pt x="783" y="20879"/>
                  <a:pt x="463" y="26818"/>
                </a:cubicBezTo>
                <a:cubicBezTo>
                  <a:pt x="1" y="35172"/>
                  <a:pt x="992" y="44000"/>
                  <a:pt x="5699" y="50909"/>
                </a:cubicBezTo>
                <a:cubicBezTo>
                  <a:pt x="6282" y="51769"/>
                  <a:pt x="6943" y="52606"/>
                  <a:pt x="7837" y="53135"/>
                </a:cubicBezTo>
                <a:cubicBezTo>
                  <a:pt x="9071" y="53874"/>
                  <a:pt x="10580" y="53918"/>
                  <a:pt x="12013" y="53940"/>
                </a:cubicBezTo>
                <a:cubicBezTo>
                  <a:pt x="12287" y="53945"/>
                  <a:pt x="12565" y="53949"/>
                  <a:pt x="12845" y="53949"/>
                </a:cubicBezTo>
                <a:cubicBezTo>
                  <a:pt x="15404" y="53949"/>
                  <a:pt x="18148" y="53651"/>
                  <a:pt x="19727" y="51714"/>
                </a:cubicBezTo>
                <a:cubicBezTo>
                  <a:pt x="20587" y="50644"/>
                  <a:pt x="20929" y="49267"/>
                  <a:pt x="21171" y="47933"/>
                </a:cubicBezTo>
                <a:cubicBezTo>
                  <a:pt x="21502" y="46170"/>
                  <a:pt x="21711" y="44385"/>
                  <a:pt x="21557" y="42611"/>
                </a:cubicBezTo>
                <a:cubicBezTo>
                  <a:pt x="21237" y="38853"/>
                  <a:pt x="19364" y="35404"/>
                  <a:pt x="18570" y="31723"/>
                </a:cubicBezTo>
                <a:cubicBezTo>
                  <a:pt x="17788" y="28042"/>
                  <a:pt x="18526" y="23468"/>
                  <a:pt x="21887" y="21760"/>
                </a:cubicBezTo>
                <a:cubicBezTo>
                  <a:pt x="23981" y="20680"/>
                  <a:pt x="26516" y="21033"/>
                  <a:pt x="28797" y="20448"/>
                </a:cubicBezTo>
                <a:cubicBezTo>
                  <a:pt x="32599" y="19479"/>
                  <a:pt x="35454" y="15655"/>
                  <a:pt x="35300" y="11732"/>
                </a:cubicBezTo>
                <a:cubicBezTo>
                  <a:pt x="35173" y="8649"/>
                  <a:pt x="33451" y="5959"/>
                  <a:pt x="31328" y="3638"/>
                </a:cubicBezTo>
                <a:lnTo>
                  <a:pt x="31328" y="3638"/>
                </a:lnTo>
                <a:cubicBezTo>
                  <a:pt x="31779" y="3151"/>
                  <a:pt x="32229" y="2664"/>
                  <a:pt x="32677" y="2176"/>
                </a:cubicBezTo>
                <a:cubicBezTo>
                  <a:pt x="29722" y="738"/>
                  <a:pt x="26435" y="0"/>
                  <a:pt x="23149" y="0"/>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60" name="Google Shape;360;p37"/>
          <p:cNvSpPr/>
          <p:nvPr/>
        </p:nvSpPr>
        <p:spPr>
          <a:xfrm>
            <a:off x="709046" y="158399"/>
            <a:ext cx="2598445" cy="1391001"/>
          </a:xfrm>
          <a:custGeom>
            <a:avLst/>
            <a:gdLst/>
            <a:ahLst/>
            <a:cxnLst/>
            <a:rect l="l" t="t" r="r" b="b"/>
            <a:pathLst>
              <a:path w="17326" h="11620" extrusionOk="0">
                <a:moveTo>
                  <a:pt x="10944" y="0"/>
                </a:moveTo>
                <a:cubicBezTo>
                  <a:pt x="10491" y="0"/>
                  <a:pt x="10040" y="95"/>
                  <a:pt x="9633" y="290"/>
                </a:cubicBezTo>
                <a:cubicBezTo>
                  <a:pt x="8586" y="786"/>
                  <a:pt x="7870" y="1910"/>
                  <a:pt x="7848" y="3056"/>
                </a:cubicBezTo>
                <a:cubicBezTo>
                  <a:pt x="7451" y="2197"/>
                  <a:pt x="6701" y="1458"/>
                  <a:pt x="5787" y="1215"/>
                </a:cubicBezTo>
                <a:cubicBezTo>
                  <a:pt x="5571" y="1156"/>
                  <a:pt x="5346" y="1127"/>
                  <a:pt x="5121" y="1127"/>
                </a:cubicBezTo>
                <a:cubicBezTo>
                  <a:pt x="4384" y="1127"/>
                  <a:pt x="3647" y="1440"/>
                  <a:pt x="3208" y="2031"/>
                </a:cubicBezTo>
                <a:cubicBezTo>
                  <a:pt x="2517" y="2953"/>
                  <a:pt x="2776" y="4333"/>
                  <a:pt x="3660" y="5020"/>
                </a:cubicBezTo>
                <a:lnTo>
                  <a:pt x="3660" y="5020"/>
                </a:lnTo>
                <a:cubicBezTo>
                  <a:pt x="3396" y="4818"/>
                  <a:pt x="3109" y="4731"/>
                  <a:pt x="2815" y="4731"/>
                </a:cubicBezTo>
                <a:cubicBezTo>
                  <a:pt x="1565" y="4731"/>
                  <a:pt x="207" y="6316"/>
                  <a:pt x="101" y="7420"/>
                </a:cubicBezTo>
                <a:cubicBezTo>
                  <a:pt x="1" y="8478"/>
                  <a:pt x="497" y="9624"/>
                  <a:pt x="1390" y="10219"/>
                </a:cubicBezTo>
                <a:cubicBezTo>
                  <a:pt x="1915" y="10570"/>
                  <a:pt x="2539" y="10735"/>
                  <a:pt x="3169" y="10735"/>
                </a:cubicBezTo>
                <a:cubicBezTo>
                  <a:pt x="3968" y="10735"/>
                  <a:pt x="4778" y="10470"/>
                  <a:pt x="5412" y="9977"/>
                </a:cubicBezTo>
                <a:cubicBezTo>
                  <a:pt x="6140" y="10947"/>
                  <a:pt x="7605" y="11597"/>
                  <a:pt x="8795" y="11619"/>
                </a:cubicBezTo>
                <a:cubicBezTo>
                  <a:pt x="8825" y="11619"/>
                  <a:pt x="8854" y="11619"/>
                  <a:pt x="8884" y="11619"/>
                </a:cubicBezTo>
                <a:cubicBezTo>
                  <a:pt x="10360" y="11619"/>
                  <a:pt x="12244" y="11081"/>
                  <a:pt x="12741" y="9569"/>
                </a:cubicBezTo>
                <a:cubicBezTo>
                  <a:pt x="12741" y="9580"/>
                  <a:pt x="13413" y="10098"/>
                  <a:pt x="13512" y="10142"/>
                </a:cubicBezTo>
                <a:cubicBezTo>
                  <a:pt x="13704" y="10238"/>
                  <a:pt x="13939" y="10270"/>
                  <a:pt x="14168" y="10270"/>
                </a:cubicBezTo>
                <a:cubicBezTo>
                  <a:pt x="14308" y="10270"/>
                  <a:pt x="14445" y="10258"/>
                  <a:pt x="14570" y="10241"/>
                </a:cubicBezTo>
                <a:cubicBezTo>
                  <a:pt x="15309" y="10142"/>
                  <a:pt x="16003" y="9745"/>
                  <a:pt x="16466" y="9161"/>
                </a:cubicBezTo>
                <a:cubicBezTo>
                  <a:pt x="17182" y="8246"/>
                  <a:pt x="17325" y="6946"/>
                  <a:pt x="16918" y="5855"/>
                </a:cubicBezTo>
                <a:cubicBezTo>
                  <a:pt x="16653" y="5128"/>
                  <a:pt x="16146" y="4477"/>
                  <a:pt x="15474" y="4103"/>
                </a:cubicBezTo>
                <a:cubicBezTo>
                  <a:pt x="15083" y="3879"/>
                  <a:pt x="14650" y="3732"/>
                  <a:pt x="14204" y="3732"/>
                </a:cubicBezTo>
                <a:cubicBezTo>
                  <a:pt x="14146" y="3732"/>
                  <a:pt x="14088" y="3734"/>
                  <a:pt x="14030" y="3739"/>
                </a:cubicBezTo>
                <a:cubicBezTo>
                  <a:pt x="14151" y="2571"/>
                  <a:pt x="13854" y="1414"/>
                  <a:pt x="12895" y="654"/>
                </a:cubicBezTo>
                <a:cubicBezTo>
                  <a:pt x="12346" y="226"/>
                  <a:pt x="11644" y="0"/>
                  <a:pt x="10944" y="0"/>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61" name="Google Shape;361;p37"/>
          <p:cNvSpPr/>
          <p:nvPr/>
        </p:nvSpPr>
        <p:spPr>
          <a:xfrm>
            <a:off x="2074253" y="2356940"/>
            <a:ext cx="2137276" cy="1144883"/>
          </a:xfrm>
          <a:custGeom>
            <a:avLst/>
            <a:gdLst/>
            <a:ahLst/>
            <a:cxnLst/>
            <a:rect l="l" t="t" r="r" b="b"/>
            <a:pathLst>
              <a:path w="14251" h="9564" extrusionOk="0">
                <a:moveTo>
                  <a:pt x="9006" y="0"/>
                </a:moveTo>
                <a:cubicBezTo>
                  <a:pt x="8629" y="0"/>
                  <a:pt x="8253" y="79"/>
                  <a:pt x="7914" y="240"/>
                </a:cubicBezTo>
                <a:cubicBezTo>
                  <a:pt x="7065" y="648"/>
                  <a:pt x="6470" y="1574"/>
                  <a:pt x="6459" y="2521"/>
                </a:cubicBezTo>
                <a:cubicBezTo>
                  <a:pt x="6128" y="1805"/>
                  <a:pt x="5511" y="1199"/>
                  <a:pt x="4751" y="1000"/>
                </a:cubicBezTo>
                <a:cubicBezTo>
                  <a:pt x="4575" y="952"/>
                  <a:pt x="4392" y="928"/>
                  <a:pt x="4210" y="928"/>
                </a:cubicBezTo>
                <a:cubicBezTo>
                  <a:pt x="3604" y="928"/>
                  <a:pt x="2999" y="1190"/>
                  <a:pt x="2635" y="1672"/>
                </a:cubicBezTo>
                <a:cubicBezTo>
                  <a:pt x="2062" y="2433"/>
                  <a:pt x="2283" y="3568"/>
                  <a:pt x="3010" y="4141"/>
                </a:cubicBezTo>
                <a:cubicBezTo>
                  <a:pt x="2801" y="3978"/>
                  <a:pt x="2571" y="3907"/>
                  <a:pt x="2335" y="3907"/>
                </a:cubicBezTo>
                <a:cubicBezTo>
                  <a:pt x="1309" y="3907"/>
                  <a:pt x="159" y="5234"/>
                  <a:pt x="78" y="6103"/>
                </a:cubicBezTo>
                <a:cubicBezTo>
                  <a:pt x="1" y="6984"/>
                  <a:pt x="398" y="7921"/>
                  <a:pt x="1136" y="8417"/>
                </a:cubicBezTo>
                <a:cubicBezTo>
                  <a:pt x="1566" y="8702"/>
                  <a:pt x="2077" y="8837"/>
                  <a:pt x="2594" y="8837"/>
                </a:cubicBezTo>
                <a:cubicBezTo>
                  <a:pt x="3256" y="8837"/>
                  <a:pt x="3927" y="8616"/>
                  <a:pt x="4453" y="8208"/>
                </a:cubicBezTo>
                <a:cubicBezTo>
                  <a:pt x="5048" y="9012"/>
                  <a:pt x="6250" y="9541"/>
                  <a:pt x="7230" y="9563"/>
                </a:cubicBezTo>
                <a:cubicBezTo>
                  <a:pt x="7259" y="9563"/>
                  <a:pt x="7288" y="9564"/>
                  <a:pt x="7318" y="9564"/>
                </a:cubicBezTo>
                <a:cubicBezTo>
                  <a:pt x="8529" y="9564"/>
                  <a:pt x="10073" y="9114"/>
                  <a:pt x="10482" y="7877"/>
                </a:cubicBezTo>
                <a:cubicBezTo>
                  <a:pt x="10482" y="7888"/>
                  <a:pt x="11033" y="8307"/>
                  <a:pt x="11121" y="8351"/>
                </a:cubicBezTo>
                <a:cubicBezTo>
                  <a:pt x="11264" y="8429"/>
                  <a:pt x="11446" y="8453"/>
                  <a:pt x="11628" y="8453"/>
                </a:cubicBezTo>
                <a:cubicBezTo>
                  <a:pt x="11753" y="8453"/>
                  <a:pt x="11879" y="8442"/>
                  <a:pt x="11991" y="8428"/>
                </a:cubicBezTo>
                <a:cubicBezTo>
                  <a:pt x="12598" y="8351"/>
                  <a:pt x="13171" y="8020"/>
                  <a:pt x="13545" y="7547"/>
                </a:cubicBezTo>
                <a:cubicBezTo>
                  <a:pt x="14141" y="6786"/>
                  <a:pt x="14251" y="5717"/>
                  <a:pt x="13920" y="4814"/>
                </a:cubicBezTo>
                <a:cubicBezTo>
                  <a:pt x="13700" y="4218"/>
                  <a:pt x="13292" y="3689"/>
                  <a:pt x="12730" y="3369"/>
                </a:cubicBezTo>
                <a:cubicBezTo>
                  <a:pt x="12404" y="3192"/>
                  <a:pt x="12043" y="3067"/>
                  <a:pt x="11678" y="3067"/>
                </a:cubicBezTo>
                <a:cubicBezTo>
                  <a:pt x="11635" y="3067"/>
                  <a:pt x="11593" y="3069"/>
                  <a:pt x="11550" y="3072"/>
                </a:cubicBezTo>
                <a:cubicBezTo>
                  <a:pt x="11638" y="2113"/>
                  <a:pt x="11396" y="1165"/>
                  <a:pt x="10614" y="538"/>
                </a:cubicBezTo>
                <a:cubicBezTo>
                  <a:pt x="10161" y="184"/>
                  <a:pt x="9582" y="0"/>
                  <a:pt x="9006" y="0"/>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62" name="Google Shape;362;p37"/>
          <p:cNvSpPr/>
          <p:nvPr/>
        </p:nvSpPr>
        <p:spPr>
          <a:xfrm>
            <a:off x="256276" y="4113760"/>
            <a:ext cx="1879470" cy="969870"/>
          </a:xfrm>
          <a:custGeom>
            <a:avLst/>
            <a:gdLst/>
            <a:ahLst/>
            <a:cxnLst/>
            <a:rect l="l" t="t" r="r" b="b"/>
            <a:pathLst>
              <a:path w="12532" h="8102" extrusionOk="0">
                <a:moveTo>
                  <a:pt x="6714" y="1"/>
                </a:moveTo>
                <a:cubicBezTo>
                  <a:pt x="6632" y="1"/>
                  <a:pt x="6551" y="8"/>
                  <a:pt x="6470" y="23"/>
                </a:cubicBezTo>
                <a:cubicBezTo>
                  <a:pt x="6084" y="89"/>
                  <a:pt x="5742" y="309"/>
                  <a:pt x="5478" y="596"/>
                </a:cubicBezTo>
                <a:cubicBezTo>
                  <a:pt x="5224" y="872"/>
                  <a:pt x="5037" y="1235"/>
                  <a:pt x="5081" y="1599"/>
                </a:cubicBezTo>
                <a:cubicBezTo>
                  <a:pt x="4893" y="1092"/>
                  <a:pt x="4420" y="475"/>
                  <a:pt x="3847" y="375"/>
                </a:cubicBezTo>
                <a:cubicBezTo>
                  <a:pt x="3739" y="356"/>
                  <a:pt x="3630" y="347"/>
                  <a:pt x="3520" y="347"/>
                </a:cubicBezTo>
                <a:cubicBezTo>
                  <a:pt x="2870" y="347"/>
                  <a:pt x="2214" y="672"/>
                  <a:pt x="1808" y="1191"/>
                </a:cubicBezTo>
                <a:cubicBezTo>
                  <a:pt x="1323" y="1786"/>
                  <a:pt x="1168" y="2623"/>
                  <a:pt x="1345" y="3373"/>
                </a:cubicBezTo>
                <a:cubicBezTo>
                  <a:pt x="739" y="3571"/>
                  <a:pt x="243" y="4090"/>
                  <a:pt x="78" y="4707"/>
                </a:cubicBezTo>
                <a:cubicBezTo>
                  <a:pt x="22" y="4894"/>
                  <a:pt x="0" y="5081"/>
                  <a:pt x="12" y="5268"/>
                </a:cubicBezTo>
                <a:cubicBezTo>
                  <a:pt x="56" y="6029"/>
                  <a:pt x="551" y="6734"/>
                  <a:pt x="1180" y="7153"/>
                </a:cubicBezTo>
                <a:cubicBezTo>
                  <a:pt x="1534" y="7390"/>
                  <a:pt x="1953" y="7502"/>
                  <a:pt x="2378" y="7502"/>
                </a:cubicBezTo>
                <a:cubicBezTo>
                  <a:pt x="2920" y="7502"/>
                  <a:pt x="3469" y="7321"/>
                  <a:pt x="3902" y="6987"/>
                </a:cubicBezTo>
                <a:cubicBezTo>
                  <a:pt x="4386" y="7649"/>
                  <a:pt x="5378" y="8079"/>
                  <a:pt x="6183" y="8101"/>
                </a:cubicBezTo>
                <a:cubicBezTo>
                  <a:pt x="6198" y="8101"/>
                  <a:pt x="6212" y="8101"/>
                  <a:pt x="6226" y="8101"/>
                </a:cubicBezTo>
                <a:cubicBezTo>
                  <a:pt x="7234" y="8101"/>
                  <a:pt x="8524" y="7734"/>
                  <a:pt x="8861" y="6712"/>
                </a:cubicBezTo>
                <a:cubicBezTo>
                  <a:pt x="8861" y="6723"/>
                  <a:pt x="9313" y="7065"/>
                  <a:pt x="9379" y="7098"/>
                </a:cubicBezTo>
                <a:cubicBezTo>
                  <a:pt x="9505" y="7164"/>
                  <a:pt x="9660" y="7187"/>
                  <a:pt x="9811" y="7187"/>
                </a:cubicBezTo>
                <a:cubicBezTo>
                  <a:pt x="9910" y="7187"/>
                  <a:pt x="10008" y="7177"/>
                  <a:pt x="10095" y="7164"/>
                </a:cubicBezTo>
                <a:cubicBezTo>
                  <a:pt x="10591" y="7098"/>
                  <a:pt x="11065" y="6833"/>
                  <a:pt x="11385" y="6436"/>
                </a:cubicBezTo>
                <a:cubicBezTo>
                  <a:pt x="11561" y="6205"/>
                  <a:pt x="11704" y="5919"/>
                  <a:pt x="11782" y="5632"/>
                </a:cubicBezTo>
                <a:cubicBezTo>
                  <a:pt x="11848" y="5368"/>
                  <a:pt x="11693" y="5158"/>
                  <a:pt x="11804" y="4905"/>
                </a:cubicBezTo>
                <a:cubicBezTo>
                  <a:pt x="11880" y="4761"/>
                  <a:pt x="12002" y="4629"/>
                  <a:pt x="12101" y="4497"/>
                </a:cubicBezTo>
                <a:cubicBezTo>
                  <a:pt x="12365" y="4178"/>
                  <a:pt x="12531" y="3769"/>
                  <a:pt x="12509" y="3351"/>
                </a:cubicBezTo>
                <a:cubicBezTo>
                  <a:pt x="12498" y="2932"/>
                  <a:pt x="12289" y="2525"/>
                  <a:pt x="11924" y="2315"/>
                </a:cubicBezTo>
                <a:cubicBezTo>
                  <a:pt x="11769" y="2225"/>
                  <a:pt x="11589" y="2180"/>
                  <a:pt x="11411" y="2180"/>
                </a:cubicBezTo>
                <a:cubicBezTo>
                  <a:pt x="11173" y="2180"/>
                  <a:pt x="10938" y="2261"/>
                  <a:pt x="10768" y="2425"/>
                </a:cubicBezTo>
                <a:cubicBezTo>
                  <a:pt x="10856" y="2150"/>
                  <a:pt x="10922" y="1863"/>
                  <a:pt x="10911" y="1565"/>
                </a:cubicBezTo>
                <a:cubicBezTo>
                  <a:pt x="10900" y="1279"/>
                  <a:pt x="10790" y="982"/>
                  <a:pt x="10569" y="794"/>
                </a:cubicBezTo>
                <a:cubicBezTo>
                  <a:pt x="10402" y="650"/>
                  <a:pt x="10187" y="584"/>
                  <a:pt x="9967" y="584"/>
                </a:cubicBezTo>
                <a:cubicBezTo>
                  <a:pt x="9767" y="584"/>
                  <a:pt x="9564" y="639"/>
                  <a:pt x="9390" y="739"/>
                </a:cubicBezTo>
                <a:cubicBezTo>
                  <a:pt x="9027" y="948"/>
                  <a:pt x="8773" y="1312"/>
                  <a:pt x="8596" y="1687"/>
                </a:cubicBezTo>
                <a:cubicBezTo>
                  <a:pt x="8453" y="1213"/>
                  <a:pt x="8211" y="761"/>
                  <a:pt x="7836" y="441"/>
                </a:cubicBezTo>
                <a:cubicBezTo>
                  <a:pt x="7524" y="175"/>
                  <a:pt x="7120" y="1"/>
                  <a:pt x="6714" y="1"/>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text 29">
  <p:cSld name="CUSTOM_4_1_23">
    <p:spTree>
      <p:nvGrpSpPr>
        <p:cNvPr id="1" name="Shape 376"/>
        <p:cNvGrpSpPr/>
        <p:nvPr/>
      </p:nvGrpSpPr>
      <p:grpSpPr>
        <a:xfrm>
          <a:off x="0" y="0"/>
          <a:ext cx="0" cy="0"/>
          <a:chOff x="0" y="0"/>
          <a:chExt cx="0" cy="0"/>
        </a:xfrm>
      </p:grpSpPr>
      <p:sp>
        <p:nvSpPr>
          <p:cNvPr id="377" name="Google Shape;377;p41"/>
          <p:cNvSpPr txBox="1">
            <a:spLocks noGrp="1"/>
          </p:cNvSpPr>
          <p:nvPr>
            <p:ph type="title"/>
          </p:nvPr>
        </p:nvSpPr>
        <p:spPr>
          <a:xfrm>
            <a:off x="2579572" y="1938488"/>
            <a:ext cx="4596651" cy="5934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1pPr>
            <a:lvl2pPr lvl="1"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2pPr>
            <a:lvl3pPr lvl="2"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3pPr>
            <a:lvl4pPr lvl="3"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4pPr>
            <a:lvl5pPr lvl="4"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5pPr>
            <a:lvl6pPr lvl="5"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6pPr>
            <a:lvl7pPr lvl="6"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7pPr>
            <a:lvl8pPr lvl="7"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8pPr>
            <a:lvl9pPr lvl="8" algn="ctr" rtl="0">
              <a:spcBef>
                <a:spcPts val="0"/>
              </a:spcBef>
              <a:spcAft>
                <a:spcPts val="0"/>
              </a:spcAft>
              <a:buClr>
                <a:schemeClr val="dk1"/>
              </a:buClr>
              <a:buSzPts val="3000"/>
              <a:buFont typeface="McLaren"/>
              <a:buNone/>
              <a:defRPr sz="3000" b="1">
                <a:solidFill>
                  <a:schemeClr val="dk1"/>
                </a:solidFill>
                <a:latin typeface="McLaren"/>
                <a:ea typeface="McLaren"/>
                <a:cs typeface="McLaren"/>
                <a:sym typeface="McLaren"/>
              </a:defRPr>
            </a:lvl9pPr>
          </a:lstStyle>
          <a:p>
            <a:endParaRPr/>
          </a:p>
        </p:txBody>
      </p:sp>
      <p:sp>
        <p:nvSpPr>
          <p:cNvPr id="378" name="Google Shape;378;p41"/>
          <p:cNvSpPr txBox="1">
            <a:spLocks noGrp="1"/>
          </p:cNvSpPr>
          <p:nvPr>
            <p:ph type="subTitle" idx="1"/>
          </p:nvPr>
        </p:nvSpPr>
        <p:spPr>
          <a:xfrm>
            <a:off x="2579619" y="2626725"/>
            <a:ext cx="4596651" cy="963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379" name="Google Shape;379;p41"/>
          <p:cNvSpPr/>
          <p:nvPr/>
        </p:nvSpPr>
        <p:spPr>
          <a:xfrm>
            <a:off x="320570" y="151843"/>
            <a:ext cx="1652137" cy="967012"/>
          </a:xfrm>
          <a:custGeom>
            <a:avLst/>
            <a:gdLst/>
            <a:ahLst/>
            <a:cxnLst/>
            <a:rect l="l" t="t" r="r" b="b"/>
            <a:pathLst>
              <a:path w="10956" h="8034" extrusionOk="0">
                <a:moveTo>
                  <a:pt x="4949" y="0"/>
                </a:moveTo>
                <a:cubicBezTo>
                  <a:pt x="4255" y="0"/>
                  <a:pt x="3648" y="385"/>
                  <a:pt x="3340" y="948"/>
                </a:cubicBezTo>
                <a:cubicBezTo>
                  <a:pt x="3053" y="772"/>
                  <a:pt x="2722" y="661"/>
                  <a:pt x="2359" y="661"/>
                </a:cubicBezTo>
                <a:cubicBezTo>
                  <a:pt x="1389" y="661"/>
                  <a:pt x="596" y="1443"/>
                  <a:pt x="596" y="2425"/>
                </a:cubicBezTo>
                <a:cubicBezTo>
                  <a:pt x="596" y="2744"/>
                  <a:pt x="695" y="3042"/>
                  <a:pt x="838" y="3306"/>
                </a:cubicBezTo>
                <a:cubicBezTo>
                  <a:pt x="331" y="3659"/>
                  <a:pt x="1" y="4243"/>
                  <a:pt x="1" y="4904"/>
                </a:cubicBezTo>
                <a:cubicBezTo>
                  <a:pt x="1" y="5984"/>
                  <a:pt x="871" y="6855"/>
                  <a:pt x="1940" y="6855"/>
                </a:cubicBezTo>
                <a:cubicBezTo>
                  <a:pt x="2095" y="6855"/>
                  <a:pt x="2238" y="6833"/>
                  <a:pt x="2381" y="6799"/>
                </a:cubicBezTo>
                <a:cubicBezTo>
                  <a:pt x="2580" y="7516"/>
                  <a:pt x="3229" y="8034"/>
                  <a:pt x="4001" y="8034"/>
                </a:cubicBezTo>
                <a:cubicBezTo>
                  <a:pt x="4607" y="8034"/>
                  <a:pt x="5125" y="7725"/>
                  <a:pt x="5423" y="7262"/>
                </a:cubicBezTo>
                <a:cubicBezTo>
                  <a:pt x="5776" y="7615"/>
                  <a:pt x="6271" y="7847"/>
                  <a:pt x="6812" y="7847"/>
                </a:cubicBezTo>
                <a:cubicBezTo>
                  <a:pt x="7671" y="7847"/>
                  <a:pt x="8409" y="7284"/>
                  <a:pt x="8663" y="6502"/>
                </a:cubicBezTo>
                <a:cubicBezTo>
                  <a:pt x="8839" y="6568"/>
                  <a:pt x="9038" y="6612"/>
                  <a:pt x="9247" y="6612"/>
                </a:cubicBezTo>
                <a:cubicBezTo>
                  <a:pt x="10194" y="6612"/>
                  <a:pt x="10955" y="5852"/>
                  <a:pt x="10955" y="4904"/>
                </a:cubicBezTo>
                <a:cubicBezTo>
                  <a:pt x="10955" y="4034"/>
                  <a:pt x="10305" y="3317"/>
                  <a:pt x="9456" y="3218"/>
                </a:cubicBezTo>
                <a:cubicBezTo>
                  <a:pt x="9456" y="3152"/>
                  <a:pt x="9456" y="3096"/>
                  <a:pt x="9445" y="3042"/>
                </a:cubicBezTo>
                <a:cubicBezTo>
                  <a:pt x="9362" y="2126"/>
                  <a:pt x="8601" y="1436"/>
                  <a:pt x="7700" y="1436"/>
                </a:cubicBezTo>
                <a:cubicBezTo>
                  <a:pt x="7647" y="1436"/>
                  <a:pt x="7593" y="1438"/>
                  <a:pt x="7539" y="1443"/>
                </a:cubicBezTo>
                <a:cubicBezTo>
                  <a:pt x="7263" y="1477"/>
                  <a:pt x="7010" y="1565"/>
                  <a:pt x="6778" y="1697"/>
                </a:cubicBezTo>
                <a:cubicBezTo>
                  <a:pt x="6712" y="750"/>
                  <a:pt x="5918" y="0"/>
                  <a:pt x="4949" y="0"/>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80" name="Google Shape;380;p41"/>
          <p:cNvSpPr/>
          <p:nvPr/>
        </p:nvSpPr>
        <p:spPr>
          <a:xfrm>
            <a:off x="6413558" y="3747065"/>
            <a:ext cx="2810413" cy="1459185"/>
          </a:xfrm>
          <a:custGeom>
            <a:avLst/>
            <a:gdLst/>
            <a:ahLst/>
            <a:cxnLst/>
            <a:rect l="l" t="t" r="r" b="b"/>
            <a:pathLst>
              <a:path w="18637" h="12123" extrusionOk="0">
                <a:moveTo>
                  <a:pt x="8751" y="0"/>
                </a:moveTo>
                <a:cubicBezTo>
                  <a:pt x="6955" y="0"/>
                  <a:pt x="5466" y="1290"/>
                  <a:pt x="5158" y="2998"/>
                </a:cubicBezTo>
                <a:cubicBezTo>
                  <a:pt x="4673" y="2723"/>
                  <a:pt x="4100" y="2579"/>
                  <a:pt x="3505" y="2579"/>
                </a:cubicBezTo>
                <a:cubicBezTo>
                  <a:pt x="1565" y="2579"/>
                  <a:pt x="0" y="4144"/>
                  <a:pt x="0" y="6073"/>
                </a:cubicBezTo>
                <a:cubicBezTo>
                  <a:pt x="0" y="8012"/>
                  <a:pt x="1565" y="9577"/>
                  <a:pt x="3505" y="9577"/>
                </a:cubicBezTo>
                <a:cubicBezTo>
                  <a:pt x="3902" y="9577"/>
                  <a:pt x="4276" y="9511"/>
                  <a:pt x="4640" y="9390"/>
                </a:cubicBezTo>
                <a:cubicBezTo>
                  <a:pt x="5037" y="10966"/>
                  <a:pt x="6470" y="12123"/>
                  <a:pt x="8167" y="12123"/>
                </a:cubicBezTo>
                <a:cubicBezTo>
                  <a:pt x="9147" y="12123"/>
                  <a:pt x="10029" y="11737"/>
                  <a:pt x="10690" y="11109"/>
                </a:cubicBezTo>
                <a:cubicBezTo>
                  <a:pt x="11209" y="11528"/>
                  <a:pt x="11870" y="11770"/>
                  <a:pt x="12586" y="11770"/>
                </a:cubicBezTo>
                <a:cubicBezTo>
                  <a:pt x="13964" y="11770"/>
                  <a:pt x="15120" y="10866"/>
                  <a:pt x="15507" y="9621"/>
                </a:cubicBezTo>
                <a:cubicBezTo>
                  <a:pt x="15760" y="9720"/>
                  <a:pt x="16046" y="9776"/>
                  <a:pt x="16333" y="9776"/>
                </a:cubicBezTo>
                <a:cubicBezTo>
                  <a:pt x="17611" y="9776"/>
                  <a:pt x="18636" y="8740"/>
                  <a:pt x="18636" y="7472"/>
                </a:cubicBezTo>
                <a:cubicBezTo>
                  <a:pt x="18636" y="6194"/>
                  <a:pt x="17611" y="5158"/>
                  <a:pt x="16333" y="5158"/>
                </a:cubicBezTo>
                <a:cubicBezTo>
                  <a:pt x="16289" y="5158"/>
                  <a:pt x="16245" y="5169"/>
                  <a:pt x="16200" y="5169"/>
                </a:cubicBezTo>
                <a:cubicBezTo>
                  <a:pt x="16289" y="4905"/>
                  <a:pt x="16333" y="4618"/>
                  <a:pt x="16333" y="4320"/>
                </a:cubicBezTo>
                <a:cubicBezTo>
                  <a:pt x="16333" y="2799"/>
                  <a:pt x="15110" y="1576"/>
                  <a:pt x="13600" y="1576"/>
                </a:cubicBezTo>
                <a:cubicBezTo>
                  <a:pt x="13016" y="1576"/>
                  <a:pt x="12487" y="1763"/>
                  <a:pt x="12035" y="2061"/>
                </a:cubicBezTo>
                <a:cubicBezTo>
                  <a:pt x="11451" y="838"/>
                  <a:pt x="10195" y="0"/>
                  <a:pt x="8751" y="0"/>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81" name="Google Shape;381;p41"/>
          <p:cNvSpPr/>
          <p:nvPr/>
        </p:nvSpPr>
        <p:spPr>
          <a:xfrm>
            <a:off x="6235772" y="79396"/>
            <a:ext cx="3114420" cy="1617104"/>
          </a:xfrm>
          <a:custGeom>
            <a:avLst/>
            <a:gdLst/>
            <a:ahLst/>
            <a:cxnLst/>
            <a:rect l="l" t="t" r="r" b="b"/>
            <a:pathLst>
              <a:path w="20653" h="13435" extrusionOk="0">
                <a:moveTo>
                  <a:pt x="10955" y="1"/>
                </a:moveTo>
                <a:cubicBezTo>
                  <a:pt x="9357" y="1"/>
                  <a:pt x="7968" y="937"/>
                  <a:pt x="7318" y="2293"/>
                </a:cubicBezTo>
                <a:cubicBezTo>
                  <a:pt x="6822" y="1951"/>
                  <a:pt x="6227" y="1753"/>
                  <a:pt x="5588" y="1753"/>
                </a:cubicBezTo>
                <a:cubicBezTo>
                  <a:pt x="3912" y="1753"/>
                  <a:pt x="2557" y="3119"/>
                  <a:pt x="2557" y="4794"/>
                </a:cubicBezTo>
                <a:cubicBezTo>
                  <a:pt x="2557" y="5114"/>
                  <a:pt x="2612" y="5434"/>
                  <a:pt x="2712" y="5732"/>
                </a:cubicBezTo>
                <a:lnTo>
                  <a:pt x="2557" y="5732"/>
                </a:lnTo>
                <a:cubicBezTo>
                  <a:pt x="1147" y="5732"/>
                  <a:pt x="1" y="6866"/>
                  <a:pt x="1" y="8277"/>
                </a:cubicBezTo>
                <a:cubicBezTo>
                  <a:pt x="1" y="9687"/>
                  <a:pt x="1147" y="10834"/>
                  <a:pt x="2557" y="10834"/>
                </a:cubicBezTo>
                <a:cubicBezTo>
                  <a:pt x="2876" y="10834"/>
                  <a:pt x="3185" y="10779"/>
                  <a:pt x="3472" y="10669"/>
                </a:cubicBezTo>
                <a:cubicBezTo>
                  <a:pt x="3902" y="12046"/>
                  <a:pt x="5191" y="13049"/>
                  <a:pt x="6712" y="13049"/>
                </a:cubicBezTo>
                <a:cubicBezTo>
                  <a:pt x="7505" y="13049"/>
                  <a:pt x="8232" y="12773"/>
                  <a:pt x="8817" y="12322"/>
                </a:cubicBezTo>
                <a:cubicBezTo>
                  <a:pt x="9544" y="13016"/>
                  <a:pt x="10525" y="13434"/>
                  <a:pt x="11605" y="13434"/>
                </a:cubicBezTo>
                <a:cubicBezTo>
                  <a:pt x="13490" y="13434"/>
                  <a:pt x="15065" y="12156"/>
                  <a:pt x="15517" y="10415"/>
                </a:cubicBezTo>
                <a:cubicBezTo>
                  <a:pt x="15914" y="10547"/>
                  <a:pt x="16333" y="10625"/>
                  <a:pt x="16774" y="10625"/>
                </a:cubicBezTo>
                <a:cubicBezTo>
                  <a:pt x="18912" y="10625"/>
                  <a:pt x="20653" y="8883"/>
                  <a:pt x="20653" y="6745"/>
                </a:cubicBezTo>
                <a:cubicBezTo>
                  <a:pt x="20653" y="4596"/>
                  <a:pt x="18912" y="2866"/>
                  <a:pt x="16774" y="2866"/>
                </a:cubicBezTo>
                <a:cubicBezTo>
                  <a:pt x="16101" y="2866"/>
                  <a:pt x="15484" y="3031"/>
                  <a:pt x="14933" y="3329"/>
                </a:cubicBezTo>
                <a:cubicBezTo>
                  <a:pt x="14592" y="1434"/>
                  <a:pt x="12939" y="1"/>
                  <a:pt x="10955" y="1"/>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82" name="Google Shape;382;p41"/>
          <p:cNvSpPr/>
          <p:nvPr/>
        </p:nvSpPr>
        <p:spPr>
          <a:xfrm>
            <a:off x="277443" y="698286"/>
            <a:ext cx="4099882" cy="2084000"/>
          </a:xfrm>
          <a:custGeom>
            <a:avLst/>
            <a:gdLst/>
            <a:ahLst/>
            <a:cxnLst/>
            <a:rect l="l" t="t" r="r" b="b"/>
            <a:pathLst>
              <a:path w="27188" h="17314" extrusionOk="0">
                <a:moveTo>
                  <a:pt x="13235" y="1"/>
                </a:moveTo>
                <a:cubicBezTo>
                  <a:pt x="11263" y="1"/>
                  <a:pt x="9588" y="1268"/>
                  <a:pt x="8971" y="3020"/>
                </a:cubicBezTo>
                <a:cubicBezTo>
                  <a:pt x="8332" y="2646"/>
                  <a:pt x="7604" y="2425"/>
                  <a:pt x="6811" y="2425"/>
                </a:cubicBezTo>
                <a:cubicBezTo>
                  <a:pt x="4475" y="2425"/>
                  <a:pt x="2568" y="4331"/>
                  <a:pt x="2568" y="6668"/>
                </a:cubicBezTo>
                <a:cubicBezTo>
                  <a:pt x="2568" y="7010"/>
                  <a:pt x="2612" y="7351"/>
                  <a:pt x="2689" y="7671"/>
                </a:cubicBezTo>
                <a:cubicBezTo>
                  <a:pt x="1169" y="7946"/>
                  <a:pt x="0" y="9290"/>
                  <a:pt x="0" y="10899"/>
                </a:cubicBezTo>
                <a:cubicBezTo>
                  <a:pt x="0" y="12718"/>
                  <a:pt x="1477" y="14184"/>
                  <a:pt x="3295" y="14184"/>
                </a:cubicBezTo>
                <a:cubicBezTo>
                  <a:pt x="3956" y="14184"/>
                  <a:pt x="4573" y="13985"/>
                  <a:pt x="5092" y="13644"/>
                </a:cubicBezTo>
                <a:cubicBezTo>
                  <a:pt x="5797" y="15782"/>
                  <a:pt x="7791" y="17313"/>
                  <a:pt x="10161" y="17313"/>
                </a:cubicBezTo>
                <a:cubicBezTo>
                  <a:pt x="12167" y="17313"/>
                  <a:pt x="13919" y="16201"/>
                  <a:pt x="14822" y="14558"/>
                </a:cubicBezTo>
                <a:cubicBezTo>
                  <a:pt x="15616" y="15264"/>
                  <a:pt x="16674" y="15694"/>
                  <a:pt x="17820" y="15694"/>
                </a:cubicBezTo>
                <a:cubicBezTo>
                  <a:pt x="19529" y="15694"/>
                  <a:pt x="21016" y="14757"/>
                  <a:pt x="21777" y="13368"/>
                </a:cubicBezTo>
                <a:cubicBezTo>
                  <a:pt x="22250" y="13566"/>
                  <a:pt x="22779" y="13688"/>
                  <a:pt x="23330" y="13688"/>
                </a:cubicBezTo>
                <a:cubicBezTo>
                  <a:pt x="25458" y="13688"/>
                  <a:pt x="27187" y="11957"/>
                  <a:pt x="27187" y="9831"/>
                </a:cubicBezTo>
                <a:cubicBezTo>
                  <a:pt x="27187" y="7693"/>
                  <a:pt x="25458" y="5962"/>
                  <a:pt x="23330" y="5962"/>
                </a:cubicBezTo>
                <a:cubicBezTo>
                  <a:pt x="23099" y="5962"/>
                  <a:pt x="22867" y="5984"/>
                  <a:pt x="22647" y="6028"/>
                </a:cubicBezTo>
                <a:cubicBezTo>
                  <a:pt x="22592" y="4034"/>
                  <a:pt x="20961" y="2425"/>
                  <a:pt x="18956" y="2425"/>
                </a:cubicBezTo>
                <a:cubicBezTo>
                  <a:pt x="18393" y="2425"/>
                  <a:pt x="17876" y="2557"/>
                  <a:pt x="17401" y="2778"/>
                </a:cubicBezTo>
                <a:cubicBezTo>
                  <a:pt x="16718" y="1147"/>
                  <a:pt x="15109" y="1"/>
                  <a:pt x="13235" y="1"/>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83" name="Google Shape;383;p41"/>
          <p:cNvSpPr/>
          <p:nvPr/>
        </p:nvSpPr>
        <p:spPr>
          <a:xfrm>
            <a:off x="7563511" y="1339586"/>
            <a:ext cx="1625446" cy="843759"/>
          </a:xfrm>
          <a:custGeom>
            <a:avLst/>
            <a:gdLst/>
            <a:ahLst/>
            <a:cxnLst/>
            <a:rect l="l" t="t" r="r" b="b"/>
            <a:pathLst>
              <a:path w="10779" h="7010" extrusionOk="0">
                <a:moveTo>
                  <a:pt x="5059" y="0"/>
                </a:moveTo>
                <a:cubicBezTo>
                  <a:pt x="4023" y="0"/>
                  <a:pt x="3164" y="750"/>
                  <a:pt x="2987" y="1730"/>
                </a:cubicBezTo>
                <a:cubicBezTo>
                  <a:pt x="2701" y="1576"/>
                  <a:pt x="2381" y="1488"/>
                  <a:pt x="2028" y="1488"/>
                </a:cubicBezTo>
                <a:cubicBezTo>
                  <a:pt x="916" y="1488"/>
                  <a:pt x="0" y="2391"/>
                  <a:pt x="0" y="3515"/>
                </a:cubicBezTo>
                <a:cubicBezTo>
                  <a:pt x="0" y="4629"/>
                  <a:pt x="916" y="5543"/>
                  <a:pt x="2028" y="5543"/>
                </a:cubicBezTo>
                <a:cubicBezTo>
                  <a:pt x="2260" y="5543"/>
                  <a:pt x="2481" y="5499"/>
                  <a:pt x="2689" y="5433"/>
                </a:cubicBezTo>
                <a:cubicBezTo>
                  <a:pt x="2921" y="6337"/>
                  <a:pt x="3747" y="7009"/>
                  <a:pt x="4729" y="7009"/>
                </a:cubicBezTo>
                <a:cubicBezTo>
                  <a:pt x="5290" y="7009"/>
                  <a:pt x="5797" y="6789"/>
                  <a:pt x="6183" y="6425"/>
                </a:cubicBezTo>
                <a:cubicBezTo>
                  <a:pt x="6481" y="6667"/>
                  <a:pt x="6867" y="6811"/>
                  <a:pt x="7285" y="6811"/>
                </a:cubicBezTo>
                <a:cubicBezTo>
                  <a:pt x="8079" y="6811"/>
                  <a:pt x="8751" y="6282"/>
                  <a:pt x="8971" y="5565"/>
                </a:cubicBezTo>
                <a:cubicBezTo>
                  <a:pt x="9115" y="5621"/>
                  <a:pt x="9280" y="5653"/>
                  <a:pt x="9445" y="5653"/>
                </a:cubicBezTo>
                <a:cubicBezTo>
                  <a:pt x="10183" y="5653"/>
                  <a:pt x="10779" y="5058"/>
                  <a:pt x="10779" y="4320"/>
                </a:cubicBezTo>
                <a:cubicBezTo>
                  <a:pt x="10779" y="3582"/>
                  <a:pt x="10183" y="2986"/>
                  <a:pt x="9445" y="2986"/>
                </a:cubicBezTo>
                <a:lnTo>
                  <a:pt x="9368" y="2986"/>
                </a:lnTo>
                <a:cubicBezTo>
                  <a:pt x="9412" y="2832"/>
                  <a:pt x="9445" y="2667"/>
                  <a:pt x="9445" y="2502"/>
                </a:cubicBezTo>
                <a:cubicBezTo>
                  <a:pt x="9445" y="1620"/>
                  <a:pt x="8740" y="915"/>
                  <a:pt x="7859" y="915"/>
                </a:cubicBezTo>
                <a:cubicBezTo>
                  <a:pt x="7528" y="915"/>
                  <a:pt x="7219" y="1014"/>
                  <a:pt x="6965" y="1201"/>
                </a:cubicBezTo>
                <a:cubicBezTo>
                  <a:pt x="6624" y="485"/>
                  <a:pt x="5897" y="0"/>
                  <a:pt x="5059" y="0"/>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ckground">
  <p:cSld name="CUSTOM_4_1_25">
    <p:spTree>
      <p:nvGrpSpPr>
        <p:cNvPr id="1" name="Shape 396"/>
        <p:cNvGrpSpPr/>
        <p:nvPr/>
      </p:nvGrpSpPr>
      <p:grpSpPr>
        <a:xfrm>
          <a:off x="0" y="0"/>
          <a:ext cx="0" cy="0"/>
          <a:chOff x="0" y="0"/>
          <a:chExt cx="0" cy="0"/>
        </a:xfrm>
      </p:grpSpPr>
      <p:sp>
        <p:nvSpPr>
          <p:cNvPr id="397" name="Google Shape;397;p44"/>
          <p:cNvSpPr/>
          <p:nvPr/>
        </p:nvSpPr>
        <p:spPr>
          <a:xfrm>
            <a:off x="5394465" y="-687050"/>
            <a:ext cx="4536314" cy="3838015"/>
          </a:xfrm>
          <a:custGeom>
            <a:avLst/>
            <a:gdLst/>
            <a:ahLst/>
            <a:cxnLst/>
            <a:rect l="l" t="t" r="r" b="b"/>
            <a:pathLst>
              <a:path w="26209" h="27781" extrusionOk="0">
                <a:moveTo>
                  <a:pt x="11503" y="0"/>
                </a:moveTo>
                <a:cubicBezTo>
                  <a:pt x="7927" y="0"/>
                  <a:pt x="4379" y="348"/>
                  <a:pt x="1045" y="1078"/>
                </a:cubicBezTo>
                <a:cubicBezTo>
                  <a:pt x="604" y="2467"/>
                  <a:pt x="164" y="3865"/>
                  <a:pt x="77" y="5322"/>
                </a:cubicBezTo>
                <a:cubicBezTo>
                  <a:pt x="1" y="6768"/>
                  <a:pt x="326" y="8291"/>
                  <a:pt x="1265" y="9402"/>
                </a:cubicBezTo>
                <a:cubicBezTo>
                  <a:pt x="2673" y="11050"/>
                  <a:pt x="5049" y="11404"/>
                  <a:pt x="7214" y="11576"/>
                </a:cubicBezTo>
                <a:cubicBezTo>
                  <a:pt x="9369" y="11740"/>
                  <a:pt x="11716" y="11902"/>
                  <a:pt x="13335" y="13349"/>
                </a:cubicBezTo>
                <a:cubicBezTo>
                  <a:pt x="14647" y="14517"/>
                  <a:pt x="15222" y="16442"/>
                  <a:pt x="14762" y="18138"/>
                </a:cubicBezTo>
                <a:cubicBezTo>
                  <a:pt x="14207" y="20169"/>
                  <a:pt x="12329" y="21845"/>
                  <a:pt x="12511" y="23933"/>
                </a:cubicBezTo>
                <a:cubicBezTo>
                  <a:pt x="12597" y="25035"/>
                  <a:pt x="13296" y="26032"/>
                  <a:pt x="14207" y="26664"/>
                </a:cubicBezTo>
                <a:cubicBezTo>
                  <a:pt x="15116" y="27296"/>
                  <a:pt x="16218" y="27603"/>
                  <a:pt x="17320" y="27718"/>
                </a:cubicBezTo>
                <a:cubicBezTo>
                  <a:pt x="17698" y="27760"/>
                  <a:pt x="18078" y="27780"/>
                  <a:pt x="18459" y="27780"/>
                </a:cubicBezTo>
                <a:cubicBezTo>
                  <a:pt x="21274" y="27780"/>
                  <a:pt x="24085" y="26645"/>
                  <a:pt x="26094" y="24661"/>
                </a:cubicBezTo>
                <a:cubicBezTo>
                  <a:pt x="26152" y="24297"/>
                  <a:pt x="26209" y="23886"/>
                  <a:pt x="26209" y="23522"/>
                </a:cubicBezTo>
                <a:lnTo>
                  <a:pt x="26209" y="1959"/>
                </a:lnTo>
                <a:cubicBezTo>
                  <a:pt x="21591" y="684"/>
                  <a:pt x="16519" y="0"/>
                  <a:pt x="11503" y="0"/>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98" name="Google Shape;398;p44"/>
          <p:cNvSpPr/>
          <p:nvPr/>
        </p:nvSpPr>
        <p:spPr>
          <a:xfrm>
            <a:off x="72321" y="2775213"/>
            <a:ext cx="9613163" cy="2828534"/>
          </a:xfrm>
          <a:custGeom>
            <a:avLst/>
            <a:gdLst/>
            <a:ahLst/>
            <a:cxnLst/>
            <a:rect l="l" t="t" r="r" b="b"/>
            <a:pathLst>
              <a:path w="55541" h="20474" extrusionOk="0">
                <a:moveTo>
                  <a:pt x="31626" y="1"/>
                </a:moveTo>
                <a:cubicBezTo>
                  <a:pt x="29271" y="1"/>
                  <a:pt x="26934" y="1222"/>
                  <a:pt x="25615" y="3174"/>
                </a:cubicBezTo>
                <a:cubicBezTo>
                  <a:pt x="24121" y="5377"/>
                  <a:pt x="23929" y="8251"/>
                  <a:pt x="22502" y="10482"/>
                </a:cubicBezTo>
                <a:cubicBezTo>
                  <a:pt x="21113" y="12661"/>
                  <a:pt x="18528" y="13946"/>
                  <a:pt x="15963" y="13946"/>
                </a:cubicBezTo>
                <a:cubicBezTo>
                  <a:pt x="15078" y="13946"/>
                  <a:pt x="14195" y="13793"/>
                  <a:pt x="13364" y="13471"/>
                </a:cubicBezTo>
                <a:cubicBezTo>
                  <a:pt x="11755" y="12849"/>
                  <a:pt x="10346" y="11670"/>
                  <a:pt x="8641" y="11374"/>
                </a:cubicBezTo>
                <a:cubicBezTo>
                  <a:pt x="8364" y="11325"/>
                  <a:pt x="8087" y="11302"/>
                  <a:pt x="7810" y="11302"/>
                </a:cubicBezTo>
                <a:cubicBezTo>
                  <a:pt x="6054" y="11302"/>
                  <a:pt x="4330" y="12230"/>
                  <a:pt x="3114" y="13528"/>
                </a:cubicBezTo>
                <a:cubicBezTo>
                  <a:pt x="1706" y="15033"/>
                  <a:pt x="863" y="16977"/>
                  <a:pt x="154" y="18912"/>
                </a:cubicBezTo>
                <a:cubicBezTo>
                  <a:pt x="1" y="19333"/>
                  <a:pt x="460" y="20023"/>
                  <a:pt x="460" y="20474"/>
                </a:cubicBezTo>
                <a:lnTo>
                  <a:pt x="54602" y="20349"/>
                </a:lnTo>
                <a:cubicBezTo>
                  <a:pt x="55071" y="18069"/>
                  <a:pt x="55540" y="15751"/>
                  <a:pt x="55378" y="13423"/>
                </a:cubicBezTo>
                <a:cubicBezTo>
                  <a:pt x="55215" y="11105"/>
                  <a:pt x="54333" y="8730"/>
                  <a:pt x="52532" y="7254"/>
                </a:cubicBezTo>
                <a:cubicBezTo>
                  <a:pt x="51533" y="6436"/>
                  <a:pt x="50215" y="5974"/>
                  <a:pt x="48930" y="5974"/>
                </a:cubicBezTo>
                <a:cubicBezTo>
                  <a:pt x="47900" y="5974"/>
                  <a:pt x="46892" y="6271"/>
                  <a:pt x="46086" y="6919"/>
                </a:cubicBezTo>
                <a:cubicBezTo>
                  <a:pt x="44898" y="7877"/>
                  <a:pt x="44094" y="9515"/>
                  <a:pt x="42589" y="9726"/>
                </a:cubicBezTo>
                <a:cubicBezTo>
                  <a:pt x="42483" y="9742"/>
                  <a:pt x="42377" y="9749"/>
                  <a:pt x="42272" y="9749"/>
                </a:cubicBezTo>
                <a:cubicBezTo>
                  <a:pt x="41114" y="9749"/>
                  <a:pt x="40078" y="8817"/>
                  <a:pt x="39524" y="7772"/>
                </a:cubicBezTo>
                <a:cubicBezTo>
                  <a:pt x="38911" y="6622"/>
                  <a:pt x="38681" y="5320"/>
                  <a:pt x="38135" y="4151"/>
                </a:cubicBezTo>
                <a:cubicBezTo>
                  <a:pt x="37053" y="1852"/>
                  <a:pt x="34687" y="213"/>
                  <a:pt x="32158" y="22"/>
                </a:cubicBezTo>
                <a:cubicBezTo>
                  <a:pt x="31981" y="8"/>
                  <a:pt x="31804" y="1"/>
                  <a:pt x="31626" y="1"/>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99" name="Google Shape;399;p44"/>
          <p:cNvSpPr/>
          <p:nvPr/>
        </p:nvSpPr>
        <p:spPr>
          <a:xfrm>
            <a:off x="-229363" y="-452189"/>
            <a:ext cx="5124967" cy="4081992"/>
          </a:xfrm>
          <a:custGeom>
            <a:avLst/>
            <a:gdLst/>
            <a:ahLst/>
            <a:cxnLst/>
            <a:rect l="l" t="t" r="r" b="b"/>
            <a:pathLst>
              <a:path w="29610" h="29547" extrusionOk="0">
                <a:moveTo>
                  <a:pt x="125" y="1"/>
                </a:moveTo>
                <a:lnTo>
                  <a:pt x="125" y="27646"/>
                </a:lnTo>
                <a:cubicBezTo>
                  <a:pt x="125" y="27981"/>
                  <a:pt x="0" y="28345"/>
                  <a:pt x="29" y="28681"/>
                </a:cubicBezTo>
                <a:cubicBezTo>
                  <a:pt x="1303" y="29218"/>
                  <a:pt x="2691" y="29547"/>
                  <a:pt x="4070" y="29547"/>
                </a:cubicBezTo>
                <a:cubicBezTo>
                  <a:pt x="4559" y="29547"/>
                  <a:pt x="5047" y="29506"/>
                  <a:pt x="5528" y="29418"/>
                </a:cubicBezTo>
                <a:cubicBezTo>
                  <a:pt x="7376" y="29083"/>
                  <a:pt x="9139" y="28019"/>
                  <a:pt x="10068" y="26382"/>
                </a:cubicBezTo>
                <a:cubicBezTo>
                  <a:pt x="11754" y="23431"/>
                  <a:pt x="10441" y="19580"/>
                  <a:pt x="11591" y="16381"/>
                </a:cubicBezTo>
                <a:cubicBezTo>
                  <a:pt x="12444" y="14005"/>
                  <a:pt x="14714" y="12204"/>
                  <a:pt x="17223" y="11917"/>
                </a:cubicBezTo>
                <a:cubicBezTo>
                  <a:pt x="17519" y="11883"/>
                  <a:pt x="17816" y="11869"/>
                  <a:pt x="18112" y="11869"/>
                </a:cubicBezTo>
                <a:cubicBezTo>
                  <a:pt x="19593" y="11869"/>
                  <a:pt x="21085" y="12218"/>
                  <a:pt x="22566" y="12218"/>
                </a:cubicBezTo>
                <a:cubicBezTo>
                  <a:pt x="22903" y="12218"/>
                  <a:pt x="23239" y="12200"/>
                  <a:pt x="23575" y="12156"/>
                </a:cubicBezTo>
                <a:cubicBezTo>
                  <a:pt x="25940" y="11830"/>
                  <a:pt x="28058" y="10087"/>
                  <a:pt x="28833" y="7826"/>
                </a:cubicBezTo>
                <a:cubicBezTo>
                  <a:pt x="29610" y="5566"/>
                  <a:pt x="28997" y="2893"/>
                  <a:pt x="27330" y="1188"/>
                </a:cubicBezTo>
                <a:cubicBezTo>
                  <a:pt x="24824" y="1424"/>
                  <a:pt x="22242" y="1528"/>
                  <a:pt x="19628" y="1528"/>
                </a:cubicBezTo>
                <a:cubicBezTo>
                  <a:pt x="13089" y="1528"/>
                  <a:pt x="6353" y="877"/>
                  <a:pt x="125" y="1"/>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ckground 2">
  <p:cSld name="CUSTOM_4_1_19_1">
    <p:spTree>
      <p:nvGrpSpPr>
        <p:cNvPr id="1" name="Shape 400"/>
        <p:cNvGrpSpPr/>
        <p:nvPr/>
      </p:nvGrpSpPr>
      <p:grpSpPr>
        <a:xfrm>
          <a:off x="0" y="0"/>
          <a:ext cx="0" cy="0"/>
          <a:chOff x="0" y="0"/>
          <a:chExt cx="0" cy="0"/>
        </a:xfrm>
      </p:grpSpPr>
      <p:sp>
        <p:nvSpPr>
          <p:cNvPr id="401" name="Google Shape;401;p45"/>
          <p:cNvSpPr/>
          <p:nvPr/>
        </p:nvSpPr>
        <p:spPr>
          <a:xfrm>
            <a:off x="5404709" y="-214130"/>
            <a:ext cx="5315519" cy="6459177"/>
          </a:xfrm>
          <a:custGeom>
            <a:avLst/>
            <a:gdLst/>
            <a:ahLst/>
            <a:cxnLst/>
            <a:rect l="l" t="t" r="r" b="b"/>
            <a:pathLst>
              <a:path w="35443" h="53958" extrusionOk="0">
                <a:moveTo>
                  <a:pt x="22715" y="1"/>
                </a:moveTo>
                <a:cubicBezTo>
                  <a:pt x="20125" y="1"/>
                  <a:pt x="17328" y="281"/>
                  <a:pt x="15726" y="2245"/>
                </a:cubicBezTo>
                <a:cubicBezTo>
                  <a:pt x="14867" y="3303"/>
                  <a:pt x="14526" y="4691"/>
                  <a:pt x="14272" y="6024"/>
                </a:cubicBezTo>
                <a:cubicBezTo>
                  <a:pt x="13952" y="7788"/>
                  <a:pt x="13743" y="9573"/>
                  <a:pt x="13897" y="11348"/>
                </a:cubicBezTo>
                <a:cubicBezTo>
                  <a:pt x="14217" y="15105"/>
                  <a:pt x="16090" y="18544"/>
                  <a:pt x="16872" y="22236"/>
                </a:cubicBezTo>
                <a:cubicBezTo>
                  <a:pt x="17666" y="25917"/>
                  <a:pt x="16917" y="30490"/>
                  <a:pt x="13566" y="32199"/>
                </a:cubicBezTo>
                <a:cubicBezTo>
                  <a:pt x="11462" y="33279"/>
                  <a:pt x="8938" y="32926"/>
                  <a:pt x="6657" y="33510"/>
                </a:cubicBezTo>
                <a:cubicBezTo>
                  <a:pt x="2854" y="34469"/>
                  <a:pt x="1" y="38304"/>
                  <a:pt x="155" y="42227"/>
                </a:cubicBezTo>
                <a:cubicBezTo>
                  <a:pt x="281" y="45310"/>
                  <a:pt x="2004" y="47993"/>
                  <a:pt x="4127" y="50317"/>
                </a:cubicBezTo>
                <a:lnTo>
                  <a:pt x="4127" y="50317"/>
                </a:lnTo>
                <a:cubicBezTo>
                  <a:pt x="3674" y="50805"/>
                  <a:pt x="3220" y="51293"/>
                  <a:pt x="2766" y="51782"/>
                </a:cubicBezTo>
                <a:cubicBezTo>
                  <a:pt x="5720" y="53221"/>
                  <a:pt x="9012" y="53958"/>
                  <a:pt x="12301" y="53958"/>
                </a:cubicBezTo>
                <a:cubicBezTo>
                  <a:pt x="14227" y="53958"/>
                  <a:pt x="16152" y="53705"/>
                  <a:pt x="18008" y="53192"/>
                </a:cubicBezTo>
                <a:cubicBezTo>
                  <a:pt x="23033" y="51804"/>
                  <a:pt x="27508" y="48542"/>
                  <a:pt x="30351" y="44167"/>
                </a:cubicBezTo>
                <a:cubicBezTo>
                  <a:pt x="33613" y="39186"/>
                  <a:pt x="34659" y="33080"/>
                  <a:pt x="34990" y="27129"/>
                </a:cubicBezTo>
                <a:cubicBezTo>
                  <a:pt x="35442" y="18776"/>
                  <a:pt x="34461" y="9959"/>
                  <a:pt x="29756" y="3049"/>
                </a:cubicBezTo>
                <a:cubicBezTo>
                  <a:pt x="29171" y="2189"/>
                  <a:pt x="28510" y="1352"/>
                  <a:pt x="27618" y="823"/>
                </a:cubicBezTo>
                <a:cubicBezTo>
                  <a:pt x="26384" y="85"/>
                  <a:pt x="24873" y="41"/>
                  <a:pt x="23441" y="7"/>
                </a:cubicBezTo>
                <a:cubicBezTo>
                  <a:pt x="23201" y="3"/>
                  <a:pt x="22959" y="1"/>
                  <a:pt x="22715" y="1"/>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02" name="Google Shape;402;p45"/>
          <p:cNvSpPr/>
          <p:nvPr/>
        </p:nvSpPr>
        <p:spPr>
          <a:xfrm>
            <a:off x="-1584945" y="-917050"/>
            <a:ext cx="5317169" cy="6458220"/>
          </a:xfrm>
          <a:custGeom>
            <a:avLst/>
            <a:gdLst/>
            <a:ahLst/>
            <a:cxnLst/>
            <a:rect l="l" t="t" r="r" b="b"/>
            <a:pathLst>
              <a:path w="35454" h="53950" extrusionOk="0">
                <a:moveTo>
                  <a:pt x="23149" y="0"/>
                </a:moveTo>
                <a:cubicBezTo>
                  <a:pt x="21225" y="0"/>
                  <a:pt x="19302" y="253"/>
                  <a:pt x="17446" y="766"/>
                </a:cubicBezTo>
                <a:cubicBezTo>
                  <a:pt x="12421" y="2144"/>
                  <a:pt x="7947" y="5416"/>
                  <a:pt x="5092" y="9780"/>
                </a:cubicBezTo>
                <a:cubicBezTo>
                  <a:pt x="1841" y="14773"/>
                  <a:pt x="783" y="20879"/>
                  <a:pt x="463" y="26818"/>
                </a:cubicBezTo>
                <a:cubicBezTo>
                  <a:pt x="1" y="35172"/>
                  <a:pt x="992" y="44000"/>
                  <a:pt x="5699" y="50909"/>
                </a:cubicBezTo>
                <a:cubicBezTo>
                  <a:pt x="6282" y="51769"/>
                  <a:pt x="6943" y="52606"/>
                  <a:pt x="7837" y="53135"/>
                </a:cubicBezTo>
                <a:cubicBezTo>
                  <a:pt x="9071" y="53874"/>
                  <a:pt x="10580" y="53918"/>
                  <a:pt x="12013" y="53940"/>
                </a:cubicBezTo>
                <a:cubicBezTo>
                  <a:pt x="12287" y="53945"/>
                  <a:pt x="12565" y="53949"/>
                  <a:pt x="12845" y="53949"/>
                </a:cubicBezTo>
                <a:cubicBezTo>
                  <a:pt x="15404" y="53949"/>
                  <a:pt x="18148" y="53651"/>
                  <a:pt x="19727" y="51714"/>
                </a:cubicBezTo>
                <a:cubicBezTo>
                  <a:pt x="20587" y="50644"/>
                  <a:pt x="20929" y="49267"/>
                  <a:pt x="21171" y="47933"/>
                </a:cubicBezTo>
                <a:cubicBezTo>
                  <a:pt x="21502" y="46170"/>
                  <a:pt x="21711" y="44385"/>
                  <a:pt x="21557" y="42611"/>
                </a:cubicBezTo>
                <a:cubicBezTo>
                  <a:pt x="21237" y="38853"/>
                  <a:pt x="19364" y="35404"/>
                  <a:pt x="18570" y="31723"/>
                </a:cubicBezTo>
                <a:cubicBezTo>
                  <a:pt x="17788" y="28042"/>
                  <a:pt x="18526" y="23468"/>
                  <a:pt x="21887" y="21760"/>
                </a:cubicBezTo>
                <a:cubicBezTo>
                  <a:pt x="23981" y="20680"/>
                  <a:pt x="26516" y="21033"/>
                  <a:pt x="28797" y="20448"/>
                </a:cubicBezTo>
                <a:cubicBezTo>
                  <a:pt x="32599" y="19479"/>
                  <a:pt x="35454" y="15655"/>
                  <a:pt x="35300" y="11732"/>
                </a:cubicBezTo>
                <a:cubicBezTo>
                  <a:pt x="35173" y="8649"/>
                  <a:pt x="33451" y="5959"/>
                  <a:pt x="31328" y="3638"/>
                </a:cubicBezTo>
                <a:lnTo>
                  <a:pt x="31328" y="3638"/>
                </a:lnTo>
                <a:cubicBezTo>
                  <a:pt x="31779" y="3151"/>
                  <a:pt x="32229" y="2664"/>
                  <a:pt x="32677" y="2176"/>
                </a:cubicBezTo>
                <a:cubicBezTo>
                  <a:pt x="29722" y="738"/>
                  <a:pt x="26435" y="0"/>
                  <a:pt x="23149" y="0"/>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03" name="Google Shape;403;p45"/>
          <p:cNvSpPr/>
          <p:nvPr/>
        </p:nvSpPr>
        <p:spPr>
          <a:xfrm>
            <a:off x="709046" y="158399"/>
            <a:ext cx="2598445" cy="1391001"/>
          </a:xfrm>
          <a:custGeom>
            <a:avLst/>
            <a:gdLst/>
            <a:ahLst/>
            <a:cxnLst/>
            <a:rect l="l" t="t" r="r" b="b"/>
            <a:pathLst>
              <a:path w="17326" h="11620" extrusionOk="0">
                <a:moveTo>
                  <a:pt x="10944" y="0"/>
                </a:moveTo>
                <a:cubicBezTo>
                  <a:pt x="10491" y="0"/>
                  <a:pt x="10040" y="95"/>
                  <a:pt x="9633" y="290"/>
                </a:cubicBezTo>
                <a:cubicBezTo>
                  <a:pt x="8586" y="786"/>
                  <a:pt x="7870" y="1910"/>
                  <a:pt x="7848" y="3056"/>
                </a:cubicBezTo>
                <a:cubicBezTo>
                  <a:pt x="7451" y="2197"/>
                  <a:pt x="6701" y="1458"/>
                  <a:pt x="5787" y="1215"/>
                </a:cubicBezTo>
                <a:cubicBezTo>
                  <a:pt x="5571" y="1156"/>
                  <a:pt x="5346" y="1127"/>
                  <a:pt x="5121" y="1127"/>
                </a:cubicBezTo>
                <a:cubicBezTo>
                  <a:pt x="4384" y="1127"/>
                  <a:pt x="3647" y="1440"/>
                  <a:pt x="3208" y="2031"/>
                </a:cubicBezTo>
                <a:cubicBezTo>
                  <a:pt x="2517" y="2953"/>
                  <a:pt x="2776" y="4333"/>
                  <a:pt x="3660" y="5020"/>
                </a:cubicBezTo>
                <a:lnTo>
                  <a:pt x="3660" y="5020"/>
                </a:lnTo>
                <a:cubicBezTo>
                  <a:pt x="3396" y="4818"/>
                  <a:pt x="3109" y="4731"/>
                  <a:pt x="2815" y="4731"/>
                </a:cubicBezTo>
                <a:cubicBezTo>
                  <a:pt x="1565" y="4731"/>
                  <a:pt x="207" y="6316"/>
                  <a:pt x="101" y="7420"/>
                </a:cubicBezTo>
                <a:cubicBezTo>
                  <a:pt x="1" y="8478"/>
                  <a:pt x="497" y="9624"/>
                  <a:pt x="1390" y="10219"/>
                </a:cubicBezTo>
                <a:cubicBezTo>
                  <a:pt x="1915" y="10570"/>
                  <a:pt x="2539" y="10735"/>
                  <a:pt x="3169" y="10735"/>
                </a:cubicBezTo>
                <a:cubicBezTo>
                  <a:pt x="3968" y="10735"/>
                  <a:pt x="4778" y="10470"/>
                  <a:pt x="5412" y="9977"/>
                </a:cubicBezTo>
                <a:cubicBezTo>
                  <a:pt x="6140" y="10947"/>
                  <a:pt x="7605" y="11597"/>
                  <a:pt x="8795" y="11619"/>
                </a:cubicBezTo>
                <a:cubicBezTo>
                  <a:pt x="8825" y="11619"/>
                  <a:pt x="8854" y="11619"/>
                  <a:pt x="8884" y="11619"/>
                </a:cubicBezTo>
                <a:cubicBezTo>
                  <a:pt x="10360" y="11619"/>
                  <a:pt x="12244" y="11081"/>
                  <a:pt x="12741" y="9569"/>
                </a:cubicBezTo>
                <a:cubicBezTo>
                  <a:pt x="12741" y="9580"/>
                  <a:pt x="13413" y="10098"/>
                  <a:pt x="13512" y="10142"/>
                </a:cubicBezTo>
                <a:cubicBezTo>
                  <a:pt x="13704" y="10238"/>
                  <a:pt x="13939" y="10270"/>
                  <a:pt x="14168" y="10270"/>
                </a:cubicBezTo>
                <a:cubicBezTo>
                  <a:pt x="14308" y="10270"/>
                  <a:pt x="14445" y="10258"/>
                  <a:pt x="14570" y="10241"/>
                </a:cubicBezTo>
                <a:cubicBezTo>
                  <a:pt x="15309" y="10142"/>
                  <a:pt x="16003" y="9745"/>
                  <a:pt x="16466" y="9161"/>
                </a:cubicBezTo>
                <a:cubicBezTo>
                  <a:pt x="17182" y="8246"/>
                  <a:pt x="17325" y="6946"/>
                  <a:pt x="16918" y="5855"/>
                </a:cubicBezTo>
                <a:cubicBezTo>
                  <a:pt x="16653" y="5128"/>
                  <a:pt x="16146" y="4477"/>
                  <a:pt x="15474" y="4103"/>
                </a:cubicBezTo>
                <a:cubicBezTo>
                  <a:pt x="15083" y="3879"/>
                  <a:pt x="14650" y="3732"/>
                  <a:pt x="14204" y="3732"/>
                </a:cubicBezTo>
                <a:cubicBezTo>
                  <a:pt x="14146" y="3732"/>
                  <a:pt x="14088" y="3734"/>
                  <a:pt x="14030" y="3739"/>
                </a:cubicBezTo>
                <a:cubicBezTo>
                  <a:pt x="14151" y="2571"/>
                  <a:pt x="13854" y="1414"/>
                  <a:pt x="12895" y="654"/>
                </a:cubicBezTo>
                <a:cubicBezTo>
                  <a:pt x="12346" y="226"/>
                  <a:pt x="11644" y="0"/>
                  <a:pt x="10944" y="0"/>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04" name="Google Shape;404;p45"/>
          <p:cNvSpPr/>
          <p:nvPr/>
        </p:nvSpPr>
        <p:spPr>
          <a:xfrm>
            <a:off x="2074253" y="2356940"/>
            <a:ext cx="2137276" cy="1144883"/>
          </a:xfrm>
          <a:custGeom>
            <a:avLst/>
            <a:gdLst/>
            <a:ahLst/>
            <a:cxnLst/>
            <a:rect l="l" t="t" r="r" b="b"/>
            <a:pathLst>
              <a:path w="14251" h="9564" extrusionOk="0">
                <a:moveTo>
                  <a:pt x="9006" y="0"/>
                </a:moveTo>
                <a:cubicBezTo>
                  <a:pt x="8629" y="0"/>
                  <a:pt x="8253" y="79"/>
                  <a:pt x="7914" y="240"/>
                </a:cubicBezTo>
                <a:cubicBezTo>
                  <a:pt x="7065" y="648"/>
                  <a:pt x="6470" y="1574"/>
                  <a:pt x="6459" y="2521"/>
                </a:cubicBezTo>
                <a:cubicBezTo>
                  <a:pt x="6128" y="1805"/>
                  <a:pt x="5511" y="1199"/>
                  <a:pt x="4751" y="1000"/>
                </a:cubicBezTo>
                <a:cubicBezTo>
                  <a:pt x="4575" y="952"/>
                  <a:pt x="4392" y="928"/>
                  <a:pt x="4210" y="928"/>
                </a:cubicBezTo>
                <a:cubicBezTo>
                  <a:pt x="3604" y="928"/>
                  <a:pt x="2999" y="1190"/>
                  <a:pt x="2635" y="1672"/>
                </a:cubicBezTo>
                <a:cubicBezTo>
                  <a:pt x="2062" y="2433"/>
                  <a:pt x="2283" y="3568"/>
                  <a:pt x="3010" y="4141"/>
                </a:cubicBezTo>
                <a:cubicBezTo>
                  <a:pt x="2801" y="3978"/>
                  <a:pt x="2571" y="3907"/>
                  <a:pt x="2335" y="3907"/>
                </a:cubicBezTo>
                <a:cubicBezTo>
                  <a:pt x="1309" y="3907"/>
                  <a:pt x="159" y="5234"/>
                  <a:pt x="78" y="6103"/>
                </a:cubicBezTo>
                <a:cubicBezTo>
                  <a:pt x="1" y="6984"/>
                  <a:pt x="398" y="7921"/>
                  <a:pt x="1136" y="8417"/>
                </a:cubicBezTo>
                <a:cubicBezTo>
                  <a:pt x="1566" y="8702"/>
                  <a:pt x="2077" y="8837"/>
                  <a:pt x="2594" y="8837"/>
                </a:cubicBezTo>
                <a:cubicBezTo>
                  <a:pt x="3256" y="8837"/>
                  <a:pt x="3927" y="8616"/>
                  <a:pt x="4453" y="8208"/>
                </a:cubicBezTo>
                <a:cubicBezTo>
                  <a:pt x="5048" y="9012"/>
                  <a:pt x="6250" y="9541"/>
                  <a:pt x="7230" y="9563"/>
                </a:cubicBezTo>
                <a:cubicBezTo>
                  <a:pt x="7259" y="9563"/>
                  <a:pt x="7288" y="9564"/>
                  <a:pt x="7318" y="9564"/>
                </a:cubicBezTo>
                <a:cubicBezTo>
                  <a:pt x="8529" y="9564"/>
                  <a:pt x="10073" y="9114"/>
                  <a:pt x="10482" y="7877"/>
                </a:cubicBezTo>
                <a:cubicBezTo>
                  <a:pt x="10482" y="7888"/>
                  <a:pt x="11033" y="8307"/>
                  <a:pt x="11121" y="8351"/>
                </a:cubicBezTo>
                <a:cubicBezTo>
                  <a:pt x="11264" y="8429"/>
                  <a:pt x="11446" y="8453"/>
                  <a:pt x="11628" y="8453"/>
                </a:cubicBezTo>
                <a:cubicBezTo>
                  <a:pt x="11753" y="8453"/>
                  <a:pt x="11879" y="8442"/>
                  <a:pt x="11991" y="8428"/>
                </a:cubicBezTo>
                <a:cubicBezTo>
                  <a:pt x="12598" y="8351"/>
                  <a:pt x="13171" y="8020"/>
                  <a:pt x="13545" y="7547"/>
                </a:cubicBezTo>
                <a:cubicBezTo>
                  <a:pt x="14141" y="6786"/>
                  <a:pt x="14251" y="5717"/>
                  <a:pt x="13920" y="4814"/>
                </a:cubicBezTo>
                <a:cubicBezTo>
                  <a:pt x="13700" y="4218"/>
                  <a:pt x="13292" y="3689"/>
                  <a:pt x="12730" y="3369"/>
                </a:cubicBezTo>
                <a:cubicBezTo>
                  <a:pt x="12404" y="3192"/>
                  <a:pt x="12043" y="3067"/>
                  <a:pt x="11678" y="3067"/>
                </a:cubicBezTo>
                <a:cubicBezTo>
                  <a:pt x="11635" y="3067"/>
                  <a:pt x="11593" y="3069"/>
                  <a:pt x="11550" y="3072"/>
                </a:cubicBezTo>
                <a:cubicBezTo>
                  <a:pt x="11638" y="2113"/>
                  <a:pt x="11396" y="1165"/>
                  <a:pt x="10614" y="538"/>
                </a:cubicBezTo>
                <a:cubicBezTo>
                  <a:pt x="10161" y="184"/>
                  <a:pt x="9582" y="0"/>
                  <a:pt x="9006" y="0"/>
                </a:cubicBezTo>
                <a:close/>
              </a:path>
            </a:pathLst>
          </a:custGeom>
          <a:solidFill>
            <a:srgbClr val="FF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05" name="Google Shape;405;p45"/>
          <p:cNvSpPr/>
          <p:nvPr/>
        </p:nvSpPr>
        <p:spPr>
          <a:xfrm>
            <a:off x="256276" y="4113760"/>
            <a:ext cx="1879470" cy="969870"/>
          </a:xfrm>
          <a:custGeom>
            <a:avLst/>
            <a:gdLst/>
            <a:ahLst/>
            <a:cxnLst/>
            <a:rect l="l" t="t" r="r" b="b"/>
            <a:pathLst>
              <a:path w="12532" h="8102" extrusionOk="0">
                <a:moveTo>
                  <a:pt x="6714" y="1"/>
                </a:moveTo>
                <a:cubicBezTo>
                  <a:pt x="6632" y="1"/>
                  <a:pt x="6551" y="8"/>
                  <a:pt x="6470" y="23"/>
                </a:cubicBezTo>
                <a:cubicBezTo>
                  <a:pt x="6084" y="89"/>
                  <a:pt x="5742" y="309"/>
                  <a:pt x="5478" y="596"/>
                </a:cubicBezTo>
                <a:cubicBezTo>
                  <a:pt x="5224" y="872"/>
                  <a:pt x="5037" y="1235"/>
                  <a:pt x="5081" y="1599"/>
                </a:cubicBezTo>
                <a:cubicBezTo>
                  <a:pt x="4893" y="1092"/>
                  <a:pt x="4420" y="475"/>
                  <a:pt x="3847" y="375"/>
                </a:cubicBezTo>
                <a:cubicBezTo>
                  <a:pt x="3739" y="356"/>
                  <a:pt x="3630" y="347"/>
                  <a:pt x="3520" y="347"/>
                </a:cubicBezTo>
                <a:cubicBezTo>
                  <a:pt x="2870" y="347"/>
                  <a:pt x="2214" y="672"/>
                  <a:pt x="1808" y="1191"/>
                </a:cubicBezTo>
                <a:cubicBezTo>
                  <a:pt x="1323" y="1786"/>
                  <a:pt x="1168" y="2623"/>
                  <a:pt x="1345" y="3373"/>
                </a:cubicBezTo>
                <a:cubicBezTo>
                  <a:pt x="739" y="3571"/>
                  <a:pt x="243" y="4090"/>
                  <a:pt x="78" y="4707"/>
                </a:cubicBezTo>
                <a:cubicBezTo>
                  <a:pt x="22" y="4894"/>
                  <a:pt x="0" y="5081"/>
                  <a:pt x="12" y="5268"/>
                </a:cubicBezTo>
                <a:cubicBezTo>
                  <a:pt x="56" y="6029"/>
                  <a:pt x="551" y="6734"/>
                  <a:pt x="1180" y="7153"/>
                </a:cubicBezTo>
                <a:cubicBezTo>
                  <a:pt x="1534" y="7390"/>
                  <a:pt x="1953" y="7502"/>
                  <a:pt x="2378" y="7502"/>
                </a:cubicBezTo>
                <a:cubicBezTo>
                  <a:pt x="2920" y="7502"/>
                  <a:pt x="3469" y="7321"/>
                  <a:pt x="3902" y="6987"/>
                </a:cubicBezTo>
                <a:cubicBezTo>
                  <a:pt x="4386" y="7649"/>
                  <a:pt x="5378" y="8079"/>
                  <a:pt x="6183" y="8101"/>
                </a:cubicBezTo>
                <a:cubicBezTo>
                  <a:pt x="6198" y="8101"/>
                  <a:pt x="6212" y="8101"/>
                  <a:pt x="6226" y="8101"/>
                </a:cubicBezTo>
                <a:cubicBezTo>
                  <a:pt x="7234" y="8101"/>
                  <a:pt x="8524" y="7734"/>
                  <a:pt x="8861" y="6712"/>
                </a:cubicBezTo>
                <a:cubicBezTo>
                  <a:pt x="8861" y="6723"/>
                  <a:pt x="9313" y="7065"/>
                  <a:pt x="9379" y="7098"/>
                </a:cubicBezTo>
                <a:cubicBezTo>
                  <a:pt x="9505" y="7164"/>
                  <a:pt x="9660" y="7187"/>
                  <a:pt x="9811" y="7187"/>
                </a:cubicBezTo>
                <a:cubicBezTo>
                  <a:pt x="9910" y="7187"/>
                  <a:pt x="10008" y="7177"/>
                  <a:pt x="10095" y="7164"/>
                </a:cubicBezTo>
                <a:cubicBezTo>
                  <a:pt x="10591" y="7098"/>
                  <a:pt x="11065" y="6833"/>
                  <a:pt x="11385" y="6436"/>
                </a:cubicBezTo>
                <a:cubicBezTo>
                  <a:pt x="11561" y="6205"/>
                  <a:pt x="11704" y="5919"/>
                  <a:pt x="11782" y="5632"/>
                </a:cubicBezTo>
                <a:cubicBezTo>
                  <a:pt x="11848" y="5368"/>
                  <a:pt x="11693" y="5158"/>
                  <a:pt x="11804" y="4905"/>
                </a:cubicBezTo>
                <a:cubicBezTo>
                  <a:pt x="11880" y="4761"/>
                  <a:pt x="12002" y="4629"/>
                  <a:pt x="12101" y="4497"/>
                </a:cubicBezTo>
                <a:cubicBezTo>
                  <a:pt x="12365" y="4178"/>
                  <a:pt x="12531" y="3769"/>
                  <a:pt x="12509" y="3351"/>
                </a:cubicBezTo>
                <a:cubicBezTo>
                  <a:pt x="12498" y="2932"/>
                  <a:pt x="12289" y="2525"/>
                  <a:pt x="11924" y="2315"/>
                </a:cubicBezTo>
                <a:cubicBezTo>
                  <a:pt x="11769" y="2225"/>
                  <a:pt x="11589" y="2180"/>
                  <a:pt x="11411" y="2180"/>
                </a:cubicBezTo>
                <a:cubicBezTo>
                  <a:pt x="11173" y="2180"/>
                  <a:pt x="10938" y="2261"/>
                  <a:pt x="10768" y="2425"/>
                </a:cubicBezTo>
                <a:cubicBezTo>
                  <a:pt x="10856" y="2150"/>
                  <a:pt x="10922" y="1863"/>
                  <a:pt x="10911" y="1565"/>
                </a:cubicBezTo>
                <a:cubicBezTo>
                  <a:pt x="10900" y="1279"/>
                  <a:pt x="10790" y="982"/>
                  <a:pt x="10569" y="794"/>
                </a:cubicBezTo>
                <a:cubicBezTo>
                  <a:pt x="10402" y="650"/>
                  <a:pt x="10187" y="584"/>
                  <a:pt x="9967" y="584"/>
                </a:cubicBezTo>
                <a:cubicBezTo>
                  <a:pt x="9767" y="584"/>
                  <a:pt x="9564" y="639"/>
                  <a:pt x="9390" y="739"/>
                </a:cubicBezTo>
                <a:cubicBezTo>
                  <a:pt x="9027" y="948"/>
                  <a:pt x="8773" y="1312"/>
                  <a:pt x="8596" y="1687"/>
                </a:cubicBezTo>
                <a:cubicBezTo>
                  <a:pt x="8453" y="1213"/>
                  <a:pt x="8211" y="761"/>
                  <a:pt x="7836" y="441"/>
                </a:cubicBezTo>
                <a:cubicBezTo>
                  <a:pt x="7524" y="175"/>
                  <a:pt x="7120" y="1"/>
                  <a:pt x="6714" y="1"/>
                </a:cubicBezTo>
                <a:close/>
              </a:path>
            </a:pathLst>
          </a:custGeom>
          <a:solidFill>
            <a:srgbClr val="D9EE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accent5"/>
        </a:solidFill>
        <a:effectLst/>
      </p:bgPr>
    </p:bg>
    <p:spTree>
      <p:nvGrpSpPr>
        <p:cNvPr id="1" name="Shape 114"/>
        <p:cNvGrpSpPr/>
        <p:nvPr/>
      </p:nvGrpSpPr>
      <p:grpSpPr>
        <a:xfrm>
          <a:off x="0" y="0"/>
          <a:ext cx="0" cy="0"/>
          <a:chOff x="0" y="0"/>
          <a:chExt cx="0" cy="0"/>
        </a:xfrm>
      </p:grpSpPr>
      <p:grpSp>
        <p:nvGrpSpPr>
          <p:cNvPr id="115" name="Google Shape;115;p4"/>
          <p:cNvGrpSpPr/>
          <p:nvPr/>
        </p:nvGrpSpPr>
        <p:grpSpPr>
          <a:xfrm>
            <a:off x="248091" y="127701"/>
            <a:ext cx="8814686" cy="1582723"/>
            <a:chOff x="198024" y="127700"/>
            <a:chExt cx="7035792" cy="1582723"/>
          </a:xfrm>
        </p:grpSpPr>
        <p:grpSp>
          <p:nvGrpSpPr>
            <p:cNvPr id="116" name="Google Shape;116;p4"/>
            <p:cNvGrpSpPr/>
            <p:nvPr/>
          </p:nvGrpSpPr>
          <p:grpSpPr>
            <a:xfrm>
              <a:off x="5309325" y="127700"/>
              <a:ext cx="1924491" cy="1257576"/>
              <a:chOff x="1341350" y="30575"/>
              <a:chExt cx="1924491" cy="1257576"/>
            </a:xfrm>
          </p:grpSpPr>
          <p:sp>
            <p:nvSpPr>
              <p:cNvPr id="117" name="Google Shape;117;p4"/>
              <p:cNvSpPr/>
              <p:nvPr/>
            </p:nvSpPr>
            <p:spPr>
              <a:xfrm>
                <a:off x="2123124" y="30575"/>
                <a:ext cx="1142717" cy="719156"/>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8" name="Google Shape;118;p4"/>
              <p:cNvSpPr/>
              <p:nvPr/>
            </p:nvSpPr>
            <p:spPr>
              <a:xfrm>
                <a:off x="1341350" y="749731"/>
                <a:ext cx="853704" cy="538420"/>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19" name="Google Shape;119;p4"/>
            <p:cNvSpPr/>
            <p:nvPr/>
          </p:nvSpPr>
          <p:spPr>
            <a:xfrm>
              <a:off x="6888106" y="580432"/>
              <a:ext cx="283632" cy="262461"/>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0" name="Google Shape;120;p4"/>
            <p:cNvSpPr/>
            <p:nvPr/>
          </p:nvSpPr>
          <p:spPr>
            <a:xfrm>
              <a:off x="6671274" y="8938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1" name="Google Shape;121;p4"/>
            <p:cNvSpPr/>
            <p:nvPr/>
          </p:nvSpPr>
          <p:spPr>
            <a:xfrm>
              <a:off x="5309324" y="6732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2" name="Google Shape;122;p4"/>
            <p:cNvSpPr/>
            <p:nvPr/>
          </p:nvSpPr>
          <p:spPr>
            <a:xfrm flipH="1">
              <a:off x="198024" y="777825"/>
              <a:ext cx="1142717" cy="719156"/>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3" name="Google Shape;123;p4"/>
            <p:cNvSpPr/>
            <p:nvPr/>
          </p:nvSpPr>
          <p:spPr>
            <a:xfrm flipH="1">
              <a:off x="1268812" y="304856"/>
              <a:ext cx="853704" cy="538420"/>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4" name="Google Shape;124;p4"/>
            <p:cNvSpPr/>
            <p:nvPr/>
          </p:nvSpPr>
          <p:spPr>
            <a:xfrm flipH="1">
              <a:off x="260102" y="1230557"/>
              <a:ext cx="283632" cy="262461"/>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5" name="Google Shape;125;p4"/>
            <p:cNvSpPr/>
            <p:nvPr/>
          </p:nvSpPr>
          <p:spPr>
            <a:xfrm flipH="1">
              <a:off x="580719" y="1544000"/>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6" name="Google Shape;126;p4"/>
            <p:cNvSpPr/>
            <p:nvPr/>
          </p:nvSpPr>
          <p:spPr>
            <a:xfrm flipH="1">
              <a:off x="1942669" y="1312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27" name="Google Shape;127;p4"/>
          <p:cNvSpPr txBox="1">
            <a:spLocks noGrp="1"/>
          </p:cNvSpPr>
          <p:nvPr>
            <p:ph type="title"/>
          </p:nvPr>
        </p:nvSpPr>
        <p:spPr>
          <a:xfrm>
            <a:off x="641295" y="461000"/>
            <a:ext cx="8189030" cy="593400"/>
          </a:xfrm>
          <a:prstGeom prst="rect">
            <a:avLst/>
          </a:prstGeom>
        </p:spPr>
        <p:txBody>
          <a:bodyPr spcFirstLastPara="1" wrap="square" lIns="91425" tIns="91425" rIns="91425" bIns="91425" anchor="t" anchorCtr="0">
            <a:noAutofit/>
          </a:bodyPr>
          <a:lstStyle>
            <a:lvl1pPr lvl="0">
              <a:spcBef>
                <a:spcPts val="0"/>
              </a:spcBef>
              <a:spcAft>
                <a:spcPts val="0"/>
              </a:spcAft>
              <a:buClr>
                <a:schemeClr val="accent2"/>
              </a:buClr>
              <a:buSzPts val="2800"/>
              <a:buNone/>
              <a:defRPr>
                <a:solidFill>
                  <a:schemeClr val="accent2"/>
                </a:solidFill>
              </a:defRPr>
            </a:lvl1pPr>
            <a:lvl2pPr lvl="1">
              <a:spcBef>
                <a:spcPts val="0"/>
              </a:spcBef>
              <a:spcAft>
                <a:spcPts val="0"/>
              </a:spcAft>
              <a:buClr>
                <a:schemeClr val="accent2"/>
              </a:buClr>
              <a:buSzPts val="2800"/>
              <a:buNone/>
              <a:defRPr>
                <a:solidFill>
                  <a:schemeClr val="accent2"/>
                </a:solidFill>
              </a:defRPr>
            </a:lvl2pPr>
            <a:lvl3pPr lvl="2">
              <a:spcBef>
                <a:spcPts val="0"/>
              </a:spcBef>
              <a:spcAft>
                <a:spcPts val="0"/>
              </a:spcAft>
              <a:buClr>
                <a:schemeClr val="accent2"/>
              </a:buClr>
              <a:buSzPts val="2800"/>
              <a:buNone/>
              <a:defRPr>
                <a:solidFill>
                  <a:schemeClr val="accent2"/>
                </a:solidFill>
              </a:defRPr>
            </a:lvl3pPr>
            <a:lvl4pPr lvl="3">
              <a:spcBef>
                <a:spcPts val="0"/>
              </a:spcBef>
              <a:spcAft>
                <a:spcPts val="0"/>
              </a:spcAft>
              <a:buClr>
                <a:schemeClr val="accent2"/>
              </a:buClr>
              <a:buSzPts val="2800"/>
              <a:buNone/>
              <a:defRPr>
                <a:solidFill>
                  <a:schemeClr val="accent2"/>
                </a:solidFill>
              </a:defRPr>
            </a:lvl4pPr>
            <a:lvl5pPr lvl="4">
              <a:spcBef>
                <a:spcPts val="0"/>
              </a:spcBef>
              <a:spcAft>
                <a:spcPts val="0"/>
              </a:spcAft>
              <a:buClr>
                <a:schemeClr val="accent2"/>
              </a:buClr>
              <a:buSzPts val="2800"/>
              <a:buNone/>
              <a:defRPr>
                <a:solidFill>
                  <a:schemeClr val="accent2"/>
                </a:solidFill>
              </a:defRPr>
            </a:lvl5pPr>
            <a:lvl6pPr lvl="5">
              <a:spcBef>
                <a:spcPts val="0"/>
              </a:spcBef>
              <a:spcAft>
                <a:spcPts val="0"/>
              </a:spcAft>
              <a:buClr>
                <a:schemeClr val="accent2"/>
              </a:buClr>
              <a:buSzPts val="2800"/>
              <a:buNone/>
              <a:defRPr>
                <a:solidFill>
                  <a:schemeClr val="accent2"/>
                </a:solidFill>
              </a:defRPr>
            </a:lvl6pPr>
            <a:lvl7pPr lvl="6">
              <a:spcBef>
                <a:spcPts val="0"/>
              </a:spcBef>
              <a:spcAft>
                <a:spcPts val="0"/>
              </a:spcAft>
              <a:buClr>
                <a:schemeClr val="accent2"/>
              </a:buClr>
              <a:buSzPts val="2800"/>
              <a:buNone/>
              <a:defRPr>
                <a:solidFill>
                  <a:schemeClr val="accent2"/>
                </a:solidFill>
              </a:defRPr>
            </a:lvl7pPr>
            <a:lvl8pPr lvl="7">
              <a:spcBef>
                <a:spcPts val="0"/>
              </a:spcBef>
              <a:spcAft>
                <a:spcPts val="0"/>
              </a:spcAft>
              <a:buClr>
                <a:schemeClr val="accent2"/>
              </a:buClr>
              <a:buSzPts val="2800"/>
              <a:buNone/>
              <a:defRPr>
                <a:solidFill>
                  <a:schemeClr val="accent2"/>
                </a:solidFill>
              </a:defRPr>
            </a:lvl8pPr>
            <a:lvl9pPr lvl="8">
              <a:spcBef>
                <a:spcPts val="0"/>
              </a:spcBef>
              <a:spcAft>
                <a:spcPts val="0"/>
              </a:spcAft>
              <a:buClr>
                <a:schemeClr val="accent2"/>
              </a:buClr>
              <a:buSzPts val="2800"/>
              <a:buNone/>
              <a:defRPr>
                <a:solidFill>
                  <a:schemeClr val="accent2"/>
                </a:solidFill>
              </a:defRPr>
            </a:lvl9pPr>
          </a:lstStyle>
          <a:p>
            <a:endParaRPr/>
          </a:p>
        </p:txBody>
      </p:sp>
      <p:sp>
        <p:nvSpPr>
          <p:cNvPr id="128" name="Google Shape;128;p4"/>
          <p:cNvSpPr txBox="1">
            <a:spLocks noGrp="1"/>
          </p:cNvSpPr>
          <p:nvPr>
            <p:ph type="body" idx="1"/>
          </p:nvPr>
        </p:nvSpPr>
        <p:spPr>
          <a:xfrm>
            <a:off x="641295" y="990825"/>
            <a:ext cx="8189030" cy="37419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434343"/>
              </a:buClr>
              <a:buSzPts val="1200"/>
              <a:buAutoNum type="arabicPeriod"/>
              <a:defRPr sz="1200"/>
            </a:lvl1pPr>
            <a:lvl2pPr marL="914400" lvl="1" indent="-304800">
              <a:spcBef>
                <a:spcPts val="0"/>
              </a:spcBef>
              <a:spcAft>
                <a:spcPts val="0"/>
              </a:spcAft>
              <a:buClr>
                <a:srgbClr val="434343"/>
              </a:buClr>
              <a:buSzPts val="1200"/>
              <a:buFont typeface="Roboto Condensed"/>
              <a:buAutoNum type="alphaLcPeriod"/>
              <a:defRPr sz="1200"/>
            </a:lvl2pPr>
            <a:lvl3pPr marL="1371600" lvl="2" indent="-304800">
              <a:spcBef>
                <a:spcPts val="0"/>
              </a:spcBef>
              <a:spcAft>
                <a:spcPts val="0"/>
              </a:spcAft>
              <a:buClr>
                <a:srgbClr val="434343"/>
              </a:buClr>
              <a:buSzPts val="1200"/>
              <a:buFont typeface="Roboto Condensed"/>
              <a:buAutoNum type="romanLcPeriod"/>
              <a:defRPr sz="1200"/>
            </a:lvl3pPr>
            <a:lvl4pPr marL="1828800" lvl="3" indent="-304800">
              <a:spcBef>
                <a:spcPts val="0"/>
              </a:spcBef>
              <a:spcAft>
                <a:spcPts val="0"/>
              </a:spcAft>
              <a:buClr>
                <a:srgbClr val="434343"/>
              </a:buClr>
              <a:buSzPts val="1200"/>
              <a:buFont typeface="Roboto Condensed"/>
              <a:buAutoNum type="arabicPeriod"/>
              <a:defRPr sz="1200"/>
            </a:lvl4pPr>
            <a:lvl5pPr marL="2286000" lvl="4" indent="-304800">
              <a:spcBef>
                <a:spcPts val="0"/>
              </a:spcBef>
              <a:spcAft>
                <a:spcPts val="0"/>
              </a:spcAft>
              <a:buClr>
                <a:srgbClr val="434343"/>
              </a:buClr>
              <a:buSzPts val="1200"/>
              <a:buFont typeface="Roboto Condensed"/>
              <a:buAutoNum type="alphaLcPeriod"/>
              <a:defRPr sz="1200"/>
            </a:lvl5pPr>
            <a:lvl6pPr marL="2743200" lvl="5" indent="-304800">
              <a:spcBef>
                <a:spcPts val="0"/>
              </a:spcBef>
              <a:spcAft>
                <a:spcPts val="0"/>
              </a:spcAft>
              <a:buClr>
                <a:srgbClr val="434343"/>
              </a:buClr>
              <a:buSzPts val="1200"/>
              <a:buFont typeface="Roboto Condensed"/>
              <a:buAutoNum type="romanLcPeriod"/>
              <a:defRPr sz="1200"/>
            </a:lvl6pPr>
            <a:lvl7pPr marL="3200400" lvl="6" indent="-304800">
              <a:spcBef>
                <a:spcPts val="0"/>
              </a:spcBef>
              <a:spcAft>
                <a:spcPts val="0"/>
              </a:spcAft>
              <a:buClr>
                <a:srgbClr val="434343"/>
              </a:buClr>
              <a:buSzPts val="1200"/>
              <a:buFont typeface="Roboto Condensed"/>
              <a:buAutoNum type="arabicPeriod"/>
              <a:defRPr sz="1200"/>
            </a:lvl7pPr>
            <a:lvl8pPr marL="3657600" lvl="7" indent="-304800">
              <a:spcBef>
                <a:spcPts val="0"/>
              </a:spcBef>
              <a:spcAft>
                <a:spcPts val="0"/>
              </a:spcAft>
              <a:buClr>
                <a:srgbClr val="434343"/>
              </a:buClr>
              <a:buSzPts val="1200"/>
              <a:buFont typeface="Roboto Condensed"/>
              <a:buAutoNum type="alphaLcPeriod"/>
              <a:defRPr sz="1200"/>
            </a:lvl8pPr>
            <a:lvl9pPr marL="4114800" lvl="8" indent="-304800">
              <a:spcBef>
                <a:spcPts val="0"/>
              </a:spcBef>
              <a:spcAft>
                <a:spcPts val="0"/>
              </a:spcAft>
              <a:buClr>
                <a:srgbClr val="434343"/>
              </a:buClr>
              <a:buSzPts val="1200"/>
              <a:buFont typeface="Roboto Condensed"/>
              <a:buAutoNum type="romanLcPeriod"/>
              <a:defRPr sz="12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accent4"/>
        </a:solidFill>
        <a:effectLst/>
      </p:bgPr>
    </p:bg>
    <p:spTree>
      <p:nvGrpSpPr>
        <p:cNvPr id="1" name="Shape 129"/>
        <p:cNvGrpSpPr/>
        <p:nvPr/>
      </p:nvGrpSpPr>
      <p:grpSpPr>
        <a:xfrm>
          <a:off x="0" y="0"/>
          <a:ext cx="0" cy="0"/>
          <a:chOff x="0" y="0"/>
          <a:chExt cx="0" cy="0"/>
        </a:xfrm>
      </p:grpSpPr>
      <p:grpSp>
        <p:nvGrpSpPr>
          <p:cNvPr id="130" name="Google Shape;130;p5"/>
          <p:cNvGrpSpPr/>
          <p:nvPr/>
        </p:nvGrpSpPr>
        <p:grpSpPr>
          <a:xfrm>
            <a:off x="248091" y="127701"/>
            <a:ext cx="8814686" cy="1582723"/>
            <a:chOff x="198024" y="127700"/>
            <a:chExt cx="7035792" cy="1582723"/>
          </a:xfrm>
        </p:grpSpPr>
        <p:grpSp>
          <p:nvGrpSpPr>
            <p:cNvPr id="131" name="Google Shape;131;p5"/>
            <p:cNvGrpSpPr/>
            <p:nvPr/>
          </p:nvGrpSpPr>
          <p:grpSpPr>
            <a:xfrm>
              <a:off x="5309325" y="127700"/>
              <a:ext cx="1924491" cy="1257576"/>
              <a:chOff x="1341350" y="30575"/>
              <a:chExt cx="1924491" cy="1257576"/>
            </a:xfrm>
          </p:grpSpPr>
          <p:sp>
            <p:nvSpPr>
              <p:cNvPr id="132" name="Google Shape;132;p5"/>
              <p:cNvSpPr/>
              <p:nvPr/>
            </p:nvSpPr>
            <p:spPr>
              <a:xfrm>
                <a:off x="2123124" y="30575"/>
                <a:ext cx="1142717" cy="719156"/>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3" name="Google Shape;133;p5"/>
              <p:cNvSpPr/>
              <p:nvPr/>
            </p:nvSpPr>
            <p:spPr>
              <a:xfrm>
                <a:off x="1341350" y="749731"/>
                <a:ext cx="853704" cy="538420"/>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34" name="Google Shape;134;p5"/>
            <p:cNvSpPr/>
            <p:nvPr/>
          </p:nvSpPr>
          <p:spPr>
            <a:xfrm>
              <a:off x="6888106" y="580432"/>
              <a:ext cx="283632" cy="262461"/>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5" name="Google Shape;135;p5"/>
            <p:cNvSpPr/>
            <p:nvPr/>
          </p:nvSpPr>
          <p:spPr>
            <a:xfrm>
              <a:off x="6671274" y="8938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6" name="Google Shape;136;p5"/>
            <p:cNvSpPr/>
            <p:nvPr/>
          </p:nvSpPr>
          <p:spPr>
            <a:xfrm>
              <a:off x="5309324" y="6732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7" name="Google Shape;137;p5"/>
            <p:cNvSpPr/>
            <p:nvPr/>
          </p:nvSpPr>
          <p:spPr>
            <a:xfrm flipH="1">
              <a:off x="198024" y="777825"/>
              <a:ext cx="1142717" cy="719156"/>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8" name="Google Shape;138;p5"/>
            <p:cNvSpPr/>
            <p:nvPr/>
          </p:nvSpPr>
          <p:spPr>
            <a:xfrm flipH="1">
              <a:off x="1268812" y="304856"/>
              <a:ext cx="853704" cy="538420"/>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9" name="Google Shape;139;p5"/>
            <p:cNvSpPr/>
            <p:nvPr/>
          </p:nvSpPr>
          <p:spPr>
            <a:xfrm flipH="1">
              <a:off x="260102" y="1230557"/>
              <a:ext cx="283632" cy="262461"/>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0" name="Google Shape;140;p5"/>
            <p:cNvSpPr/>
            <p:nvPr/>
          </p:nvSpPr>
          <p:spPr>
            <a:xfrm flipH="1">
              <a:off x="580719" y="1544000"/>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1" name="Google Shape;141;p5"/>
            <p:cNvSpPr/>
            <p:nvPr/>
          </p:nvSpPr>
          <p:spPr>
            <a:xfrm flipH="1">
              <a:off x="1942669" y="1312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42" name="Google Shape;142;p5"/>
          <p:cNvSpPr txBox="1">
            <a:spLocks noGrp="1"/>
          </p:cNvSpPr>
          <p:nvPr>
            <p:ph type="title"/>
          </p:nvPr>
        </p:nvSpPr>
        <p:spPr>
          <a:xfrm>
            <a:off x="641295" y="461000"/>
            <a:ext cx="8189030" cy="5934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800"/>
              <a:buNone/>
              <a:defRPr>
                <a:solidFill>
                  <a:schemeClr val="dk2"/>
                </a:solidFill>
              </a:defRPr>
            </a:lvl1pPr>
            <a:lvl2pPr lvl="1">
              <a:spcBef>
                <a:spcPts val="0"/>
              </a:spcBef>
              <a:spcAft>
                <a:spcPts val="0"/>
              </a:spcAft>
              <a:buClr>
                <a:schemeClr val="dk2"/>
              </a:buClr>
              <a:buSzPts val="2800"/>
              <a:buNone/>
              <a:defRPr>
                <a:solidFill>
                  <a:schemeClr val="dk2"/>
                </a:solidFill>
              </a:defRPr>
            </a:lvl2pPr>
            <a:lvl3pPr lvl="2">
              <a:spcBef>
                <a:spcPts val="0"/>
              </a:spcBef>
              <a:spcAft>
                <a:spcPts val="0"/>
              </a:spcAft>
              <a:buClr>
                <a:schemeClr val="dk2"/>
              </a:buClr>
              <a:buSzPts val="2800"/>
              <a:buNone/>
              <a:defRPr>
                <a:solidFill>
                  <a:schemeClr val="dk2"/>
                </a:solidFill>
              </a:defRPr>
            </a:lvl3pPr>
            <a:lvl4pPr lvl="3">
              <a:spcBef>
                <a:spcPts val="0"/>
              </a:spcBef>
              <a:spcAft>
                <a:spcPts val="0"/>
              </a:spcAft>
              <a:buClr>
                <a:schemeClr val="dk2"/>
              </a:buClr>
              <a:buSzPts val="2800"/>
              <a:buNone/>
              <a:defRPr>
                <a:solidFill>
                  <a:schemeClr val="dk2"/>
                </a:solidFill>
              </a:defRPr>
            </a:lvl4pPr>
            <a:lvl5pPr lvl="4">
              <a:spcBef>
                <a:spcPts val="0"/>
              </a:spcBef>
              <a:spcAft>
                <a:spcPts val="0"/>
              </a:spcAft>
              <a:buClr>
                <a:schemeClr val="dk2"/>
              </a:buClr>
              <a:buSzPts val="2800"/>
              <a:buNone/>
              <a:defRPr>
                <a:solidFill>
                  <a:schemeClr val="dk2"/>
                </a:solidFill>
              </a:defRPr>
            </a:lvl5pPr>
            <a:lvl6pPr lvl="5">
              <a:spcBef>
                <a:spcPts val="0"/>
              </a:spcBef>
              <a:spcAft>
                <a:spcPts val="0"/>
              </a:spcAft>
              <a:buClr>
                <a:schemeClr val="dk2"/>
              </a:buClr>
              <a:buSzPts val="2800"/>
              <a:buNone/>
              <a:defRPr>
                <a:solidFill>
                  <a:schemeClr val="dk2"/>
                </a:solidFill>
              </a:defRPr>
            </a:lvl6pPr>
            <a:lvl7pPr lvl="6">
              <a:spcBef>
                <a:spcPts val="0"/>
              </a:spcBef>
              <a:spcAft>
                <a:spcPts val="0"/>
              </a:spcAft>
              <a:buClr>
                <a:schemeClr val="dk2"/>
              </a:buClr>
              <a:buSzPts val="2800"/>
              <a:buNone/>
              <a:defRPr>
                <a:solidFill>
                  <a:schemeClr val="dk2"/>
                </a:solidFill>
              </a:defRPr>
            </a:lvl7pPr>
            <a:lvl8pPr lvl="7">
              <a:spcBef>
                <a:spcPts val="0"/>
              </a:spcBef>
              <a:spcAft>
                <a:spcPts val="0"/>
              </a:spcAft>
              <a:buClr>
                <a:schemeClr val="dk2"/>
              </a:buClr>
              <a:buSzPts val="2800"/>
              <a:buNone/>
              <a:defRPr>
                <a:solidFill>
                  <a:schemeClr val="dk2"/>
                </a:solidFill>
              </a:defRPr>
            </a:lvl8pPr>
            <a:lvl9pPr lvl="8">
              <a:spcBef>
                <a:spcPts val="0"/>
              </a:spcBef>
              <a:spcAft>
                <a:spcPts val="0"/>
              </a:spcAft>
              <a:buClr>
                <a:schemeClr val="dk2"/>
              </a:buClr>
              <a:buSzPts val="2800"/>
              <a:buNone/>
              <a:defRPr>
                <a:solidFill>
                  <a:schemeClr val="dk2"/>
                </a:solidFill>
              </a:defRPr>
            </a:lvl9pPr>
          </a:lstStyle>
          <a:p>
            <a:endParaRPr/>
          </a:p>
        </p:txBody>
      </p:sp>
      <p:sp>
        <p:nvSpPr>
          <p:cNvPr id="143" name="Google Shape;143;p5"/>
          <p:cNvSpPr txBox="1">
            <a:spLocks noGrp="1"/>
          </p:cNvSpPr>
          <p:nvPr>
            <p:ph type="body" idx="1"/>
          </p:nvPr>
        </p:nvSpPr>
        <p:spPr>
          <a:xfrm>
            <a:off x="750980" y="1547575"/>
            <a:ext cx="3741592" cy="2831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144" name="Google Shape;144;p5"/>
          <p:cNvSpPr txBox="1">
            <a:spLocks noGrp="1"/>
          </p:cNvSpPr>
          <p:nvPr>
            <p:ph type="body" idx="2"/>
          </p:nvPr>
        </p:nvSpPr>
        <p:spPr>
          <a:xfrm>
            <a:off x="4979291" y="1547575"/>
            <a:ext cx="3741592" cy="2831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4"/>
        </a:solidFill>
        <a:effectLst/>
      </p:bgPr>
    </p:bg>
    <p:spTree>
      <p:nvGrpSpPr>
        <p:cNvPr id="1" name="Shape 147"/>
        <p:cNvGrpSpPr/>
        <p:nvPr/>
      </p:nvGrpSpPr>
      <p:grpSpPr>
        <a:xfrm>
          <a:off x="0" y="0"/>
          <a:ext cx="0" cy="0"/>
          <a:chOff x="0" y="0"/>
          <a:chExt cx="0" cy="0"/>
        </a:xfrm>
      </p:grpSpPr>
      <p:grpSp>
        <p:nvGrpSpPr>
          <p:cNvPr id="148" name="Google Shape;148;p7"/>
          <p:cNvGrpSpPr/>
          <p:nvPr/>
        </p:nvGrpSpPr>
        <p:grpSpPr>
          <a:xfrm>
            <a:off x="248091" y="127701"/>
            <a:ext cx="8814686" cy="1582723"/>
            <a:chOff x="198024" y="127700"/>
            <a:chExt cx="7035792" cy="1582723"/>
          </a:xfrm>
        </p:grpSpPr>
        <p:grpSp>
          <p:nvGrpSpPr>
            <p:cNvPr id="149" name="Google Shape;149;p7"/>
            <p:cNvGrpSpPr/>
            <p:nvPr/>
          </p:nvGrpSpPr>
          <p:grpSpPr>
            <a:xfrm>
              <a:off x="5309325" y="127700"/>
              <a:ext cx="1924491" cy="1257576"/>
              <a:chOff x="1341350" y="30575"/>
              <a:chExt cx="1924491" cy="1257576"/>
            </a:xfrm>
          </p:grpSpPr>
          <p:sp>
            <p:nvSpPr>
              <p:cNvPr id="150" name="Google Shape;150;p7"/>
              <p:cNvSpPr/>
              <p:nvPr/>
            </p:nvSpPr>
            <p:spPr>
              <a:xfrm>
                <a:off x="2123124" y="30575"/>
                <a:ext cx="1142717" cy="719156"/>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1" name="Google Shape;151;p7"/>
              <p:cNvSpPr/>
              <p:nvPr/>
            </p:nvSpPr>
            <p:spPr>
              <a:xfrm>
                <a:off x="1341350" y="749731"/>
                <a:ext cx="853704" cy="538420"/>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52" name="Google Shape;152;p7"/>
            <p:cNvSpPr/>
            <p:nvPr/>
          </p:nvSpPr>
          <p:spPr>
            <a:xfrm>
              <a:off x="6888106" y="580432"/>
              <a:ext cx="283632" cy="262461"/>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3" name="Google Shape;153;p7"/>
            <p:cNvSpPr/>
            <p:nvPr/>
          </p:nvSpPr>
          <p:spPr>
            <a:xfrm>
              <a:off x="6671274" y="8938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4" name="Google Shape;154;p7"/>
            <p:cNvSpPr/>
            <p:nvPr/>
          </p:nvSpPr>
          <p:spPr>
            <a:xfrm>
              <a:off x="5309324" y="6732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5" name="Google Shape;155;p7"/>
            <p:cNvSpPr/>
            <p:nvPr/>
          </p:nvSpPr>
          <p:spPr>
            <a:xfrm flipH="1">
              <a:off x="198024" y="777825"/>
              <a:ext cx="1142717" cy="719156"/>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6" name="Google Shape;156;p7"/>
            <p:cNvSpPr/>
            <p:nvPr/>
          </p:nvSpPr>
          <p:spPr>
            <a:xfrm flipH="1">
              <a:off x="1268812" y="304856"/>
              <a:ext cx="853704" cy="538420"/>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7" name="Google Shape;157;p7"/>
            <p:cNvSpPr/>
            <p:nvPr/>
          </p:nvSpPr>
          <p:spPr>
            <a:xfrm flipH="1">
              <a:off x="260102" y="1230557"/>
              <a:ext cx="283632" cy="262461"/>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8" name="Google Shape;158;p7"/>
            <p:cNvSpPr/>
            <p:nvPr/>
          </p:nvSpPr>
          <p:spPr>
            <a:xfrm flipH="1">
              <a:off x="580719" y="1544000"/>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9" name="Google Shape;159;p7"/>
            <p:cNvSpPr/>
            <p:nvPr/>
          </p:nvSpPr>
          <p:spPr>
            <a:xfrm flipH="1">
              <a:off x="1942669" y="1312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60" name="Google Shape;160;p7"/>
          <p:cNvSpPr txBox="1">
            <a:spLocks noGrp="1"/>
          </p:cNvSpPr>
          <p:nvPr>
            <p:ph type="title"/>
          </p:nvPr>
        </p:nvSpPr>
        <p:spPr>
          <a:xfrm>
            <a:off x="641295" y="461000"/>
            <a:ext cx="6616472" cy="593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161" name="Google Shape;161;p7"/>
          <p:cNvSpPr txBox="1">
            <a:spLocks noGrp="1"/>
          </p:cNvSpPr>
          <p:nvPr>
            <p:ph type="body" idx="1"/>
          </p:nvPr>
        </p:nvSpPr>
        <p:spPr>
          <a:xfrm>
            <a:off x="641295" y="1506925"/>
            <a:ext cx="8189030" cy="3225600"/>
          </a:xfrm>
          <a:prstGeom prst="rect">
            <a:avLst/>
          </a:prstGeom>
        </p:spPr>
        <p:txBody>
          <a:bodyPr spcFirstLastPara="1" wrap="square" lIns="91425" tIns="91425" rIns="91425" bIns="91425" anchor="t" anchorCtr="0">
            <a:noAutofit/>
          </a:bodyPr>
          <a:lstStyle>
            <a:lvl1pPr marL="457200" lvl="0" indent="-342900" rtl="0">
              <a:lnSpc>
                <a:spcPct val="100000"/>
              </a:lnSpc>
              <a:spcBef>
                <a:spcPts val="0"/>
              </a:spcBef>
              <a:spcAft>
                <a:spcPts val="0"/>
              </a:spcAft>
              <a:buClr>
                <a:srgbClr val="595959"/>
              </a:buClr>
              <a:buSzPts val="1800"/>
              <a:buFont typeface="Arial"/>
              <a:buChar char="●"/>
              <a:defRPr sz="1200"/>
            </a:lvl1pPr>
            <a:lvl2pPr marL="914400" lvl="1" indent="-317500" rtl="0">
              <a:spcBef>
                <a:spcPts val="0"/>
              </a:spcBef>
              <a:spcAft>
                <a:spcPts val="0"/>
              </a:spcAft>
              <a:buClr>
                <a:srgbClr val="595959"/>
              </a:buClr>
              <a:buSzPts val="1400"/>
              <a:buFont typeface="Arial"/>
              <a:buChar char="○"/>
              <a:defRPr sz="1200"/>
            </a:lvl2pPr>
            <a:lvl3pPr marL="1371600" lvl="2" indent="-317500" rtl="0">
              <a:spcBef>
                <a:spcPts val="0"/>
              </a:spcBef>
              <a:spcAft>
                <a:spcPts val="0"/>
              </a:spcAft>
              <a:buClr>
                <a:srgbClr val="595959"/>
              </a:buClr>
              <a:buSzPts val="1400"/>
              <a:buFont typeface="Arial"/>
              <a:buChar char="■"/>
              <a:defRPr sz="1200"/>
            </a:lvl3pPr>
            <a:lvl4pPr marL="1828800" lvl="3" indent="-317500" rtl="0">
              <a:spcBef>
                <a:spcPts val="0"/>
              </a:spcBef>
              <a:spcAft>
                <a:spcPts val="0"/>
              </a:spcAft>
              <a:buClr>
                <a:srgbClr val="595959"/>
              </a:buClr>
              <a:buSzPts val="1400"/>
              <a:buFont typeface="Arial"/>
              <a:buChar char="●"/>
              <a:defRPr sz="1200"/>
            </a:lvl4pPr>
            <a:lvl5pPr marL="2286000" lvl="4" indent="-317500" rtl="0">
              <a:spcBef>
                <a:spcPts val="0"/>
              </a:spcBef>
              <a:spcAft>
                <a:spcPts val="0"/>
              </a:spcAft>
              <a:buClr>
                <a:srgbClr val="595959"/>
              </a:buClr>
              <a:buSzPts val="1400"/>
              <a:buFont typeface="Arial"/>
              <a:buChar char="○"/>
              <a:defRPr sz="1200"/>
            </a:lvl5pPr>
            <a:lvl6pPr marL="2743200" lvl="5" indent="-317500" rtl="0">
              <a:spcBef>
                <a:spcPts val="0"/>
              </a:spcBef>
              <a:spcAft>
                <a:spcPts val="0"/>
              </a:spcAft>
              <a:buClr>
                <a:srgbClr val="595959"/>
              </a:buClr>
              <a:buSzPts val="1400"/>
              <a:buFont typeface="Arial"/>
              <a:buChar char="■"/>
              <a:defRPr sz="1200"/>
            </a:lvl6pPr>
            <a:lvl7pPr marL="3200400" lvl="6" indent="-317500" rtl="0">
              <a:spcBef>
                <a:spcPts val="0"/>
              </a:spcBef>
              <a:spcAft>
                <a:spcPts val="0"/>
              </a:spcAft>
              <a:buClr>
                <a:srgbClr val="595959"/>
              </a:buClr>
              <a:buSzPts val="1400"/>
              <a:buFont typeface="Arial"/>
              <a:buChar char="●"/>
              <a:defRPr sz="1200"/>
            </a:lvl7pPr>
            <a:lvl8pPr marL="3657600" lvl="7" indent="-317500" rtl="0">
              <a:spcBef>
                <a:spcPts val="0"/>
              </a:spcBef>
              <a:spcAft>
                <a:spcPts val="0"/>
              </a:spcAft>
              <a:buClr>
                <a:srgbClr val="595959"/>
              </a:buClr>
              <a:buSzPts val="1400"/>
              <a:buFont typeface="Arial"/>
              <a:buChar char="○"/>
              <a:defRPr sz="1200"/>
            </a:lvl8pPr>
            <a:lvl9pPr marL="4114800" lvl="8" indent="-317500" rtl="0">
              <a:spcBef>
                <a:spcPts val="0"/>
              </a:spcBef>
              <a:spcAft>
                <a:spcPts val="0"/>
              </a:spcAft>
              <a:buClr>
                <a:srgbClr val="595959"/>
              </a:buClr>
              <a:buSzPts val="1400"/>
              <a:buFont typeface="Arial"/>
              <a:buChar char="■"/>
              <a:defRPr sz="12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5"/>
        </a:solidFill>
        <a:effectLst/>
      </p:bgPr>
    </p:bg>
    <p:spTree>
      <p:nvGrpSpPr>
        <p:cNvPr id="1" name="Shape 162"/>
        <p:cNvGrpSpPr/>
        <p:nvPr/>
      </p:nvGrpSpPr>
      <p:grpSpPr>
        <a:xfrm>
          <a:off x="0" y="0"/>
          <a:ext cx="0" cy="0"/>
          <a:chOff x="0" y="0"/>
          <a:chExt cx="0" cy="0"/>
        </a:xfrm>
      </p:grpSpPr>
      <p:sp>
        <p:nvSpPr>
          <p:cNvPr id="163" name="Google Shape;163;p8"/>
          <p:cNvSpPr txBox="1">
            <a:spLocks noGrp="1"/>
          </p:cNvSpPr>
          <p:nvPr>
            <p:ph type="title"/>
          </p:nvPr>
        </p:nvSpPr>
        <p:spPr>
          <a:xfrm>
            <a:off x="641295" y="466297"/>
            <a:ext cx="6595800" cy="42375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grpSp>
        <p:nvGrpSpPr>
          <p:cNvPr id="164" name="Google Shape;164;p8"/>
          <p:cNvGrpSpPr/>
          <p:nvPr/>
        </p:nvGrpSpPr>
        <p:grpSpPr>
          <a:xfrm>
            <a:off x="5555266" y="56550"/>
            <a:ext cx="4391867" cy="2052072"/>
            <a:chOff x="4434156" y="56550"/>
            <a:chExt cx="3505543" cy="2052072"/>
          </a:xfrm>
        </p:grpSpPr>
        <p:sp>
          <p:nvSpPr>
            <p:cNvPr id="165" name="Google Shape;165;p8"/>
            <p:cNvSpPr/>
            <p:nvPr/>
          </p:nvSpPr>
          <p:spPr>
            <a:xfrm flipH="1">
              <a:off x="4434156" y="763689"/>
              <a:ext cx="1249803" cy="786547"/>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6" name="Google Shape;166;p8"/>
            <p:cNvSpPr/>
            <p:nvPr/>
          </p:nvSpPr>
          <p:spPr>
            <a:xfrm flipH="1">
              <a:off x="5605281" y="246397"/>
              <a:ext cx="933719" cy="588872"/>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7" name="Google Shape;167;p8"/>
            <p:cNvSpPr/>
            <p:nvPr/>
          </p:nvSpPr>
          <p:spPr>
            <a:xfrm flipH="1">
              <a:off x="4502042" y="1258848"/>
              <a:ext cx="310217" cy="287055"/>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8" name="Google Shape;168;p8"/>
            <p:cNvSpPr/>
            <p:nvPr/>
          </p:nvSpPr>
          <p:spPr>
            <a:xfrm flipH="1">
              <a:off x="4852707" y="1601665"/>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9" name="Google Shape;169;p8"/>
            <p:cNvSpPr/>
            <p:nvPr/>
          </p:nvSpPr>
          <p:spPr>
            <a:xfrm flipH="1">
              <a:off x="6342297" y="56550"/>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0" name="Google Shape;170;p8"/>
            <p:cNvSpPr/>
            <p:nvPr/>
          </p:nvSpPr>
          <p:spPr>
            <a:xfrm flipH="1">
              <a:off x="6689896" y="575708"/>
              <a:ext cx="1249803" cy="786547"/>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1" name="Google Shape;171;p8"/>
            <p:cNvSpPr/>
            <p:nvPr/>
          </p:nvSpPr>
          <p:spPr>
            <a:xfrm flipH="1">
              <a:off x="7067596" y="1225701"/>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2" name="Google Shape;172;p8"/>
            <p:cNvSpPr/>
            <p:nvPr/>
          </p:nvSpPr>
          <p:spPr>
            <a:xfrm flipH="1">
              <a:off x="5793237" y="1258218"/>
              <a:ext cx="933719" cy="588872"/>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3" name="Google Shape;173;p8"/>
            <p:cNvSpPr/>
            <p:nvPr/>
          </p:nvSpPr>
          <p:spPr>
            <a:xfrm flipH="1">
              <a:off x="6493175" y="1926606"/>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accent4"/>
        </a:solidFill>
        <a:effectLst/>
      </p:bgPr>
    </p:bg>
    <p:spTree>
      <p:nvGrpSpPr>
        <p:cNvPr id="1" name="Shape 174"/>
        <p:cNvGrpSpPr/>
        <p:nvPr/>
      </p:nvGrpSpPr>
      <p:grpSpPr>
        <a:xfrm>
          <a:off x="0" y="0"/>
          <a:ext cx="0" cy="0"/>
          <a:chOff x="0" y="0"/>
          <a:chExt cx="0" cy="0"/>
        </a:xfrm>
      </p:grpSpPr>
      <p:sp>
        <p:nvSpPr>
          <p:cNvPr id="175" name="Google Shape;175;p9"/>
          <p:cNvSpPr txBox="1">
            <a:spLocks noGrp="1"/>
          </p:cNvSpPr>
          <p:nvPr>
            <p:ph type="title"/>
          </p:nvPr>
        </p:nvSpPr>
        <p:spPr>
          <a:xfrm>
            <a:off x="2560460" y="1367085"/>
            <a:ext cx="4189981" cy="1535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76" name="Google Shape;176;p9"/>
          <p:cNvSpPr txBox="1">
            <a:spLocks noGrp="1"/>
          </p:cNvSpPr>
          <p:nvPr>
            <p:ph type="subTitle" idx="1"/>
          </p:nvPr>
        </p:nvSpPr>
        <p:spPr>
          <a:xfrm>
            <a:off x="2560460" y="2993298"/>
            <a:ext cx="4189981" cy="1279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grpSp>
        <p:nvGrpSpPr>
          <p:cNvPr id="177" name="Google Shape;177;p9"/>
          <p:cNvGrpSpPr/>
          <p:nvPr/>
        </p:nvGrpSpPr>
        <p:grpSpPr>
          <a:xfrm>
            <a:off x="248091" y="127701"/>
            <a:ext cx="8814686" cy="1582723"/>
            <a:chOff x="198024" y="127700"/>
            <a:chExt cx="7035792" cy="1582723"/>
          </a:xfrm>
        </p:grpSpPr>
        <p:grpSp>
          <p:nvGrpSpPr>
            <p:cNvPr id="178" name="Google Shape;178;p9"/>
            <p:cNvGrpSpPr/>
            <p:nvPr/>
          </p:nvGrpSpPr>
          <p:grpSpPr>
            <a:xfrm>
              <a:off x="5309325" y="127700"/>
              <a:ext cx="1924491" cy="1257576"/>
              <a:chOff x="1341350" y="30575"/>
              <a:chExt cx="1924491" cy="1257576"/>
            </a:xfrm>
          </p:grpSpPr>
          <p:sp>
            <p:nvSpPr>
              <p:cNvPr id="179" name="Google Shape;179;p9"/>
              <p:cNvSpPr/>
              <p:nvPr/>
            </p:nvSpPr>
            <p:spPr>
              <a:xfrm>
                <a:off x="2123124" y="30575"/>
                <a:ext cx="1142717" cy="719156"/>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0" name="Google Shape;180;p9"/>
              <p:cNvSpPr/>
              <p:nvPr/>
            </p:nvSpPr>
            <p:spPr>
              <a:xfrm>
                <a:off x="1341350" y="749731"/>
                <a:ext cx="853704" cy="538420"/>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181" name="Google Shape;181;p9"/>
            <p:cNvSpPr/>
            <p:nvPr/>
          </p:nvSpPr>
          <p:spPr>
            <a:xfrm>
              <a:off x="6888106" y="580432"/>
              <a:ext cx="283632" cy="262461"/>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2" name="Google Shape;182;p9"/>
            <p:cNvSpPr/>
            <p:nvPr/>
          </p:nvSpPr>
          <p:spPr>
            <a:xfrm>
              <a:off x="6671274" y="8938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3" name="Google Shape;183;p9"/>
            <p:cNvSpPr/>
            <p:nvPr/>
          </p:nvSpPr>
          <p:spPr>
            <a:xfrm>
              <a:off x="5309324" y="6732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4" name="Google Shape;184;p9"/>
            <p:cNvSpPr/>
            <p:nvPr/>
          </p:nvSpPr>
          <p:spPr>
            <a:xfrm flipH="1">
              <a:off x="198024" y="777825"/>
              <a:ext cx="1142717" cy="719156"/>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5" name="Google Shape;185;p9"/>
            <p:cNvSpPr/>
            <p:nvPr/>
          </p:nvSpPr>
          <p:spPr>
            <a:xfrm flipH="1">
              <a:off x="1268812" y="304856"/>
              <a:ext cx="853704" cy="538420"/>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6" name="Google Shape;186;p9"/>
            <p:cNvSpPr/>
            <p:nvPr/>
          </p:nvSpPr>
          <p:spPr>
            <a:xfrm flipH="1">
              <a:off x="260102" y="1230557"/>
              <a:ext cx="283632" cy="262461"/>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7" name="Google Shape;187;p9"/>
            <p:cNvSpPr/>
            <p:nvPr/>
          </p:nvSpPr>
          <p:spPr>
            <a:xfrm flipH="1">
              <a:off x="580719" y="1544000"/>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8" name="Google Shape;188;p9"/>
            <p:cNvSpPr/>
            <p:nvPr/>
          </p:nvSpPr>
          <p:spPr>
            <a:xfrm flipH="1">
              <a:off x="1942669" y="1312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5"/>
        </a:solidFill>
        <a:effectLst/>
      </p:bgPr>
    </p:bg>
    <p:spTree>
      <p:nvGrpSpPr>
        <p:cNvPr id="1" name="Shape 189"/>
        <p:cNvGrpSpPr/>
        <p:nvPr/>
      </p:nvGrpSpPr>
      <p:grpSpPr>
        <a:xfrm>
          <a:off x="0" y="0"/>
          <a:ext cx="0" cy="0"/>
          <a:chOff x="0" y="0"/>
          <a:chExt cx="0" cy="0"/>
        </a:xfrm>
      </p:grpSpPr>
      <p:sp>
        <p:nvSpPr>
          <p:cNvPr id="190" name="Google Shape;190;p10"/>
          <p:cNvSpPr txBox="1">
            <a:spLocks noGrp="1"/>
          </p:cNvSpPr>
          <p:nvPr>
            <p:ph type="body" idx="1"/>
          </p:nvPr>
        </p:nvSpPr>
        <p:spPr>
          <a:xfrm>
            <a:off x="641301" y="4129503"/>
            <a:ext cx="6213560" cy="6270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600"/>
              <a:buNone/>
              <a:defRPr/>
            </a:lvl1pPr>
          </a:lstStyle>
          <a:p>
            <a:endParaRPr/>
          </a:p>
        </p:txBody>
      </p:sp>
      <p:grpSp>
        <p:nvGrpSpPr>
          <p:cNvPr id="191" name="Google Shape;191;p10"/>
          <p:cNvGrpSpPr/>
          <p:nvPr/>
        </p:nvGrpSpPr>
        <p:grpSpPr>
          <a:xfrm>
            <a:off x="5555266" y="56550"/>
            <a:ext cx="4391867" cy="2052072"/>
            <a:chOff x="4434156" y="56550"/>
            <a:chExt cx="3505543" cy="2052072"/>
          </a:xfrm>
        </p:grpSpPr>
        <p:sp>
          <p:nvSpPr>
            <p:cNvPr id="192" name="Google Shape;192;p10"/>
            <p:cNvSpPr/>
            <p:nvPr/>
          </p:nvSpPr>
          <p:spPr>
            <a:xfrm flipH="1">
              <a:off x="4434156" y="763689"/>
              <a:ext cx="1249803" cy="786547"/>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3" name="Google Shape;193;p10"/>
            <p:cNvSpPr/>
            <p:nvPr/>
          </p:nvSpPr>
          <p:spPr>
            <a:xfrm flipH="1">
              <a:off x="5605281" y="246397"/>
              <a:ext cx="933719" cy="588872"/>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4" name="Google Shape;194;p10"/>
            <p:cNvSpPr/>
            <p:nvPr/>
          </p:nvSpPr>
          <p:spPr>
            <a:xfrm flipH="1">
              <a:off x="4502042" y="1258848"/>
              <a:ext cx="310217" cy="287055"/>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5" name="Google Shape;195;p10"/>
            <p:cNvSpPr/>
            <p:nvPr/>
          </p:nvSpPr>
          <p:spPr>
            <a:xfrm flipH="1">
              <a:off x="4852707" y="1601665"/>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6" name="Google Shape;196;p10"/>
            <p:cNvSpPr/>
            <p:nvPr/>
          </p:nvSpPr>
          <p:spPr>
            <a:xfrm flipH="1">
              <a:off x="6342297" y="56550"/>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7" name="Google Shape;197;p10"/>
            <p:cNvSpPr/>
            <p:nvPr/>
          </p:nvSpPr>
          <p:spPr>
            <a:xfrm flipH="1">
              <a:off x="6689896" y="575708"/>
              <a:ext cx="1249803" cy="786547"/>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8" name="Google Shape;198;p10"/>
            <p:cNvSpPr/>
            <p:nvPr/>
          </p:nvSpPr>
          <p:spPr>
            <a:xfrm flipH="1">
              <a:off x="7067596" y="1225701"/>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9" name="Google Shape;199;p10"/>
            <p:cNvSpPr/>
            <p:nvPr/>
          </p:nvSpPr>
          <p:spPr>
            <a:xfrm flipH="1">
              <a:off x="5793237" y="1258218"/>
              <a:ext cx="933719" cy="588872"/>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0" name="Google Shape;200;p10"/>
            <p:cNvSpPr/>
            <p:nvPr/>
          </p:nvSpPr>
          <p:spPr>
            <a:xfrm flipH="1">
              <a:off x="6493175" y="1926606"/>
              <a:ext cx="196705" cy="182016"/>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201"/>
        <p:cNvGrpSpPr/>
        <p:nvPr/>
      </p:nvGrpSpPr>
      <p:grpSpPr>
        <a:xfrm>
          <a:off x="0" y="0"/>
          <a:ext cx="0" cy="0"/>
          <a:chOff x="0" y="0"/>
          <a:chExt cx="0" cy="0"/>
        </a:xfrm>
      </p:grpSpPr>
      <p:sp>
        <p:nvSpPr>
          <p:cNvPr id="202" name="Google Shape;202;p11"/>
          <p:cNvSpPr txBox="1">
            <a:spLocks noGrp="1"/>
          </p:cNvSpPr>
          <p:nvPr>
            <p:ph type="title" hasCustomPrompt="1"/>
          </p:nvPr>
        </p:nvSpPr>
        <p:spPr>
          <a:xfrm>
            <a:off x="722635" y="1145800"/>
            <a:ext cx="8026287" cy="2034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203" name="Google Shape;203;p11"/>
          <p:cNvSpPr txBox="1">
            <a:spLocks noGrp="1"/>
          </p:cNvSpPr>
          <p:nvPr>
            <p:ph type="body" idx="1"/>
          </p:nvPr>
        </p:nvSpPr>
        <p:spPr>
          <a:xfrm>
            <a:off x="722635" y="3265298"/>
            <a:ext cx="8026287" cy="13473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a:lvl1pPr>
            <a:lvl2pPr marL="914400" lvl="1" indent="-330200" algn="ctr">
              <a:spcBef>
                <a:spcPts val="0"/>
              </a:spcBef>
              <a:spcAft>
                <a:spcPts val="0"/>
              </a:spcAft>
              <a:buSzPts val="1600"/>
              <a:buChar char="○"/>
              <a:defRPr/>
            </a:lvl2pPr>
            <a:lvl3pPr marL="1371600" lvl="2" indent="-330200" algn="ctr">
              <a:spcBef>
                <a:spcPts val="0"/>
              </a:spcBef>
              <a:spcAft>
                <a:spcPts val="0"/>
              </a:spcAft>
              <a:buSzPts val="1600"/>
              <a:buChar char="■"/>
              <a:defRPr/>
            </a:lvl3pPr>
            <a:lvl4pPr marL="1828800" lvl="3" indent="-330200" algn="ctr">
              <a:spcBef>
                <a:spcPts val="0"/>
              </a:spcBef>
              <a:spcAft>
                <a:spcPts val="0"/>
              </a:spcAft>
              <a:buSzPts val="1600"/>
              <a:buChar char="●"/>
              <a:defRPr/>
            </a:lvl4pPr>
            <a:lvl5pPr marL="2286000" lvl="4" indent="-330200" algn="ctr">
              <a:spcBef>
                <a:spcPts val="0"/>
              </a:spcBef>
              <a:spcAft>
                <a:spcPts val="0"/>
              </a:spcAft>
              <a:buSzPts val="1600"/>
              <a:buChar char="○"/>
              <a:defRPr/>
            </a:lvl5pPr>
            <a:lvl6pPr marL="2743200" lvl="5" indent="-330200" algn="ctr">
              <a:spcBef>
                <a:spcPts val="0"/>
              </a:spcBef>
              <a:spcAft>
                <a:spcPts val="0"/>
              </a:spcAft>
              <a:buSzPts val="1600"/>
              <a:buChar char="■"/>
              <a:defRPr/>
            </a:lvl6pPr>
            <a:lvl7pPr marL="3200400" lvl="6" indent="-330200" algn="ctr">
              <a:spcBef>
                <a:spcPts val="0"/>
              </a:spcBef>
              <a:spcAft>
                <a:spcPts val="0"/>
              </a:spcAft>
              <a:buSzPts val="1600"/>
              <a:buChar char="●"/>
              <a:defRPr/>
            </a:lvl7pPr>
            <a:lvl8pPr marL="3657600" lvl="7" indent="-330200" algn="ctr">
              <a:spcBef>
                <a:spcPts val="0"/>
              </a:spcBef>
              <a:spcAft>
                <a:spcPts val="0"/>
              </a:spcAft>
              <a:buSzPts val="1600"/>
              <a:buChar char="○"/>
              <a:defRPr/>
            </a:lvl8pPr>
            <a:lvl9pPr marL="4114800" lvl="8" indent="-330200" algn="ctr">
              <a:spcBef>
                <a:spcPts val="0"/>
              </a:spcBef>
              <a:spcAft>
                <a:spcPts val="0"/>
              </a:spcAft>
              <a:buSzPts val="1600"/>
              <a:buChar char="■"/>
              <a:defRPr/>
            </a:lvl9pPr>
          </a:lstStyle>
          <a:p>
            <a:endParaRPr/>
          </a:p>
        </p:txBody>
      </p:sp>
      <p:grpSp>
        <p:nvGrpSpPr>
          <p:cNvPr id="204" name="Google Shape;204;p11"/>
          <p:cNvGrpSpPr/>
          <p:nvPr/>
        </p:nvGrpSpPr>
        <p:grpSpPr>
          <a:xfrm>
            <a:off x="248091" y="127701"/>
            <a:ext cx="8814686" cy="1582723"/>
            <a:chOff x="198024" y="127700"/>
            <a:chExt cx="7035792" cy="1582723"/>
          </a:xfrm>
        </p:grpSpPr>
        <p:grpSp>
          <p:nvGrpSpPr>
            <p:cNvPr id="205" name="Google Shape;205;p11"/>
            <p:cNvGrpSpPr/>
            <p:nvPr/>
          </p:nvGrpSpPr>
          <p:grpSpPr>
            <a:xfrm>
              <a:off x="5309325" y="127700"/>
              <a:ext cx="1924491" cy="1257576"/>
              <a:chOff x="1341350" y="30575"/>
              <a:chExt cx="1924491" cy="1257576"/>
            </a:xfrm>
          </p:grpSpPr>
          <p:sp>
            <p:nvSpPr>
              <p:cNvPr id="206" name="Google Shape;206;p11"/>
              <p:cNvSpPr/>
              <p:nvPr/>
            </p:nvSpPr>
            <p:spPr>
              <a:xfrm>
                <a:off x="2123124" y="30575"/>
                <a:ext cx="1142717" cy="719156"/>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7" name="Google Shape;207;p11"/>
              <p:cNvSpPr/>
              <p:nvPr/>
            </p:nvSpPr>
            <p:spPr>
              <a:xfrm>
                <a:off x="1341350" y="749731"/>
                <a:ext cx="853704" cy="538420"/>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
          <p:nvSpPr>
            <p:cNvPr id="208" name="Google Shape;208;p11"/>
            <p:cNvSpPr/>
            <p:nvPr/>
          </p:nvSpPr>
          <p:spPr>
            <a:xfrm>
              <a:off x="6888106" y="580432"/>
              <a:ext cx="283632" cy="262461"/>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9" name="Google Shape;209;p11"/>
            <p:cNvSpPr/>
            <p:nvPr/>
          </p:nvSpPr>
          <p:spPr>
            <a:xfrm>
              <a:off x="6671274" y="8938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0" name="Google Shape;210;p11"/>
            <p:cNvSpPr/>
            <p:nvPr/>
          </p:nvSpPr>
          <p:spPr>
            <a:xfrm>
              <a:off x="5309324" y="6732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1" name="Google Shape;211;p11"/>
            <p:cNvSpPr/>
            <p:nvPr/>
          </p:nvSpPr>
          <p:spPr>
            <a:xfrm flipH="1">
              <a:off x="198024" y="777825"/>
              <a:ext cx="1142717" cy="719156"/>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2" name="Google Shape;212;p11"/>
            <p:cNvSpPr/>
            <p:nvPr/>
          </p:nvSpPr>
          <p:spPr>
            <a:xfrm flipH="1">
              <a:off x="1268812" y="304856"/>
              <a:ext cx="853704" cy="538420"/>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3" name="Google Shape;213;p11"/>
            <p:cNvSpPr/>
            <p:nvPr/>
          </p:nvSpPr>
          <p:spPr>
            <a:xfrm flipH="1">
              <a:off x="260102" y="1230557"/>
              <a:ext cx="283632" cy="262461"/>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4" name="Google Shape;214;p11"/>
            <p:cNvSpPr/>
            <p:nvPr/>
          </p:nvSpPr>
          <p:spPr>
            <a:xfrm flipH="1">
              <a:off x="580719" y="1544000"/>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5" name="Google Shape;215;p11"/>
            <p:cNvSpPr/>
            <p:nvPr/>
          </p:nvSpPr>
          <p:spPr>
            <a:xfrm flipH="1">
              <a:off x="1942669" y="131275"/>
              <a:ext cx="179847" cy="166423"/>
            </a:xfrm>
            <a:custGeom>
              <a:avLst/>
              <a:gdLst/>
              <a:ahLst/>
              <a:cxnLst/>
              <a:rect l="l" t="t" r="r" b="b"/>
              <a:pathLst>
                <a:path w="2867" h="2653" extrusionOk="0">
                  <a:moveTo>
                    <a:pt x="1433" y="0"/>
                  </a:moveTo>
                  <a:cubicBezTo>
                    <a:pt x="1380" y="0"/>
                    <a:pt x="1327" y="30"/>
                    <a:pt x="1301" y="89"/>
                  </a:cubicBezTo>
                  <a:lnTo>
                    <a:pt x="982" y="726"/>
                  </a:lnTo>
                  <a:cubicBezTo>
                    <a:pt x="968" y="767"/>
                    <a:pt x="929" y="793"/>
                    <a:pt x="876" y="806"/>
                  </a:cubicBezTo>
                  <a:lnTo>
                    <a:pt x="172" y="899"/>
                  </a:lnTo>
                  <a:cubicBezTo>
                    <a:pt x="53" y="926"/>
                    <a:pt x="0" y="1071"/>
                    <a:pt x="93" y="1151"/>
                  </a:cubicBezTo>
                  <a:lnTo>
                    <a:pt x="597" y="1655"/>
                  </a:lnTo>
                  <a:cubicBezTo>
                    <a:pt x="637" y="1682"/>
                    <a:pt x="650" y="1735"/>
                    <a:pt x="637" y="1788"/>
                  </a:cubicBezTo>
                  <a:lnTo>
                    <a:pt x="517" y="2478"/>
                  </a:lnTo>
                  <a:cubicBezTo>
                    <a:pt x="507" y="2574"/>
                    <a:pt x="581" y="2653"/>
                    <a:pt x="673" y="2653"/>
                  </a:cubicBezTo>
                  <a:cubicBezTo>
                    <a:pt x="696" y="2653"/>
                    <a:pt x="720" y="2648"/>
                    <a:pt x="743" y="2637"/>
                  </a:cubicBezTo>
                  <a:lnTo>
                    <a:pt x="1367" y="2306"/>
                  </a:lnTo>
                  <a:cubicBezTo>
                    <a:pt x="1387" y="2293"/>
                    <a:pt x="1410" y="2286"/>
                    <a:pt x="1433" y="2286"/>
                  </a:cubicBezTo>
                  <a:cubicBezTo>
                    <a:pt x="1457" y="2286"/>
                    <a:pt x="1480" y="2293"/>
                    <a:pt x="1499" y="2306"/>
                  </a:cubicBezTo>
                  <a:lnTo>
                    <a:pt x="2136" y="2637"/>
                  </a:lnTo>
                  <a:cubicBezTo>
                    <a:pt x="2157" y="2648"/>
                    <a:pt x="2179" y="2653"/>
                    <a:pt x="2200" y="2653"/>
                  </a:cubicBezTo>
                  <a:cubicBezTo>
                    <a:pt x="2285" y="2653"/>
                    <a:pt x="2360" y="2574"/>
                    <a:pt x="2349" y="2478"/>
                  </a:cubicBezTo>
                  <a:lnTo>
                    <a:pt x="2230" y="1788"/>
                  </a:lnTo>
                  <a:cubicBezTo>
                    <a:pt x="2216" y="1735"/>
                    <a:pt x="2230" y="1682"/>
                    <a:pt x="2269" y="1655"/>
                  </a:cubicBezTo>
                  <a:lnTo>
                    <a:pt x="2773" y="1151"/>
                  </a:lnTo>
                  <a:cubicBezTo>
                    <a:pt x="2867" y="1071"/>
                    <a:pt x="2814" y="926"/>
                    <a:pt x="2694" y="899"/>
                  </a:cubicBezTo>
                  <a:lnTo>
                    <a:pt x="1991" y="806"/>
                  </a:lnTo>
                  <a:cubicBezTo>
                    <a:pt x="1950" y="793"/>
                    <a:pt x="1897" y="767"/>
                    <a:pt x="1885" y="726"/>
                  </a:cubicBezTo>
                  <a:lnTo>
                    <a:pt x="1566" y="89"/>
                  </a:lnTo>
                  <a:cubicBezTo>
                    <a:pt x="1540" y="30"/>
                    <a:pt x="1486" y="0"/>
                    <a:pt x="1433" y="0"/>
                  </a:cubicBezTo>
                  <a:close/>
                </a:path>
              </a:pathLst>
            </a:custGeom>
            <a:solidFill>
              <a:srgbClr val="FFDA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41295" y="461000"/>
            <a:ext cx="8189030" cy="593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McLaren"/>
              <a:buNone/>
              <a:defRPr sz="2800" b="1">
                <a:solidFill>
                  <a:schemeClr val="dk1"/>
                </a:solidFill>
                <a:latin typeface="McLaren"/>
                <a:ea typeface="McLaren"/>
                <a:cs typeface="McLaren"/>
                <a:sym typeface="McLaren"/>
              </a:defRPr>
            </a:lvl1pPr>
            <a:lvl2pPr lvl="1">
              <a:spcBef>
                <a:spcPts val="0"/>
              </a:spcBef>
              <a:spcAft>
                <a:spcPts val="0"/>
              </a:spcAft>
              <a:buClr>
                <a:schemeClr val="dk1"/>
              </a:buClr>
              <a:buSzPts val="2800"/>
              <a:buFont typeface="McLaren"/>
              <a:buNone/>
              <a:defRPr sz="2800" b="1">
                <a:solidFill>
                  <a:schemeClr val="dk1"/>
                </a:solidFill>
                <a:latin typeface="McLaren"/>
                <a:ea typeface="McLaren"/>
                <a:cs typeface="McLaren"/>
                <a:sym typeface="McLaren"/>
              </a:defRPr>
            </a:lvl2pPr>
            <a:lvl3pPr lvl="2">
              <a:spcBef>
                <a:spcPts val="0"/>
              </a:spcBef>
              <a:spcAft>
                <a:spcPts val="0"/>
              </a:spcAft>
              <a:buClr>
                <a:schemeClr val="dk1"/>
              </a:buClr>
              <a:buSzPts val="2800"/>
              <a:buFont typeface="McLaren"/>
              <a:buNone/>
              <a:defRPr sz="2800" b="1">
                <a:solidFill>
                  <a:schemeClr val="dk1"/>
                </a:solidFill>
                <a:latin typeface="McLaren"/>
                <a:ea typeface="McLaren"/>
                <a:cs typeface="McLaren"/>
                <a:sym typeface="McLaren"/>
              </a:defRPr>
            </a:lvl3pPr>
            <a:lvl4pPr lvl="3">
              <a:spcBef>
                <a:spcPts val="0"/>
              </a:spcBef>
              <a:spcAft>
                <a:spcPts val="0"/>
              </a:spcAft>
              <a:buClr>
                <a:schemeClr val="dk1"/>
              </a:buClr>
              <a:buSzPts val="2800"/>
              <a:buFont typeface="McLaren"/>
              <a:buNone/>
              <a:defRPr sz="2800" b="1">
                <a:solidFill>
                  <a:schemeClr val="dk1"/>
                </a:solidFill>
                <a:latin typeface="McLaren"/>
                <a:ea typeface="McLaren"/>
                <a:cs typeface="McLaren"/>
                <a:sym typeface="McLaren"/>
              </a:defRPr>
            </a:lvl4pPr>
            <a:lvl5pPr lvl="4">
              <a:spcBef>
                <a:spcPts val="0"/>
              </a:spcBef>
              <a:spcAft>
                <a:spcPts val="0"/>
              </a:spcAft>
              <a:buClr>
                <a:schemeClr val="dk1"/>
              </a:buClr>
              <a:buSzPts val="2800"/>
              <a:buFont typeface="McLaren"/>
              <a:buNone/>
              <a:defRPr sz="2800" b="1">
                <a:solidFill>
                  <a:schemeClr val="dk1"/>
                </a:solidFill>
                <a:latin typeface="McLaren"/>
                <a:ea typeface="McLaren"/>
                <a:cs typeface="McLaren"/>
                <a:sym typeface="McLaren"/>
              </a:defRPr>
            </a:lvl5pPr>
            <a:lvl6pPr lvl="5">
              <a:spcBef>
                <a:spcPts val="0"/>
              </a:spcBef>
              <a:spcAft>
                <a:spcPts val="0"/>
              </a:spcAft>
              <a:buClr>
                <a:schemeClr val="dk1"/>
              </a:buClr>
              <a:buSzPts val="2800"/>
              <a:buFont typeface="McLaren"/>
              <a:buNone/>
              <a:defRPr sz="2800" b="1">
                <a:solidFill>
                  <a:schemeClr val="dk1"/>
                </a:solidFill>
                <a:latin typeface="McLaren"/>
                <a:ea typeface="McLaren"/>
                <a:cs typeface="McLaren"/>
                <a:sym typeface="McLaren"/>
              </a:defRPr>
            </a:lvl6pPr>
            <a:lvl7pPr lvl="6">
              <a:spcBef>
                <a:spcPts val="0"/>
              </a:spcBef>
              <a:spcAft>
                <a:spcPts val="0"/>
              </a:spcAft>
              <a:buClr>
                <a:schemeClr val="dk1"/>
              </a:buClr>
              <a:buSzPts val="2800"/>
              <a:buFont typeface="McLaren"/>
              <a:buNone/>
              <a:defRPr sz="2800" b="1">
                <a:solidFill>
                  <a:schemeClr val="dk1"/>
                </a:solidFill>
                <a:latin typeface="McLaren"/>
                <a:ea typeface="McLaren"/>
                <a:cs typeface="McLaren"/>
                <a:sym typeface="McLaren"/>
              </a:defRPr>
            </a:lvl7pPr>
            <a:lvl8pPr lvl="7">
              <a:spcBef>
                <a:spcPts val="0"/>
              </a:spcBef>
              <a:spcAft>
                <a:spcPts val="0"/>
              </a:spcAft>
              <a:buClr>
                <a:schemeClr val="dk1"/>
              </a:buClr>
              <a:buSzPts val="2800"/>
              <a:buFont typeface="McLaren"/>
              <a:buNone/>
              <a:defRPr sz="2800" b="1">
                <a:solidFill>
                  <a:schemeClr val="dk1"/>
                </a:solidFill>
                <a:latin typeface="McLaren"/>
                <a:ea typeface="McLaren"/>
                <a:cs typeface="McLaren"/>
                <a:sym typeface="McLaren"/>
              </a:defRPr>
            </a:lvl8pPr>
            <a:lvl9pPr lvl="8">
              <a:spcBef>
                <a:spcPts val="0"/>
              </a:spcBef>
              <a:spcAft>
                <a:spcPts val="0"/>
              </a:spcAft>
              <a:buClr>
                <a:schemeClr val="dk1"/>
              </a:buClr>
              <a:buSzPts val="2800"/>
              <a:buFont typeface="McLaren"/>
              <a:buNone/>
              <a:defRPr sz="2800" b="1">
                <a:solidFill>
                  <a:schemeClr val="dk1"/>
                </a:solidFill>
                <a:latin typeface="McLaren"/>
                <a:ea typeface="McLaren"/>
                <a:cs typeface="McLaren"/>
                <a:sym typeface="McLaren"/>
              </a:defRPr>
            </a:lvl9pPr>
          </a:lstStyle>
          <a:p>
            <a:endParaRPr/>
          </a:p>
        </p:txBody>
      </p:sp>
      <p:sp>
        <p:nvSpPr>
          <p:cNvPr id="7" name="Google Shape;7;p1"/>
          <p:cNvSpPr txBox="1">
            <a:spLocks noGrp="1"/>
          </p:cNvSpPr>
          <p:nvPr>
            <p:ph type="body" idx="1"/>
          </p:nvPr>
        </p:nvSpPr>
        <p:spPr>
          <a:xfrm>
            <a:off x="641295" y="1487800"/>
            <a:ext cx="8189030" cy="3244800"/>
          </a:xfrm>
          <a:prstGeom prst="rect">
            <a:avLst/>
          </a:prstGeom>
          <a:noFill/>
          <a:ln>
            <a:noFill/>
          </a:ln>
        </p:spPr>
        <p:txBody>
          <a:bodyPr spcFirstLastPara="1" wrap="square" lIns="91425" tIns="91425" rIns="91425" bIns="91425" anchor="t" anchorCtr="0">
            <a:noAutofit/>
          </a:bodyPr>
          <a:lstStyle>
            <a:lvl1pPr marL="457200" lvl="0" indent="-330200">
              <a:lnSpc>
                <a:spcPct val="115000"/>
              </a:lnSpc>
              <a:spcBef>
                <a:spcPts val="0"/>
              </a:spcBef>
              <a:spcAft>
                <a:spcPts val="0"/>
              </a:spcAft>
              <a:buClr>
                <a:schemeClr val="dk1"/>
              </a:buClr>
              <a:buSzPts val="1600"/>
              <a:buFont typeface="Quicksand"/>
              <a:buChar char="●"/>
              <a:defRPr sz="1600">
                <a:solidFill>
                  <a:schemeClr val="dk1"/>
                </a:solidFill>
                <a:latin typeface="Quicksand"/>
                <a:ea typeface="Quicksand"/>
                <a:cs typeface="Quicksand"/>
                <a:sym typeface="Quicksand"/>
              </a:defRPr>
            </a:lvl1pPr>
            <a:lvl2pPr marL="914400" lvl="1" indent="-330200">
              <a:lnSpc>
                <a:spcPct val="115000"/>
              </a:lnSpc>
              <a:spcBef>
                <a:spcPts val="0"/>
              </a:spcBef>
              <a:spcAft>
                <a:spcPts val="0"/>
              </a:spcAft>
              <a:buClr>
                <a:schemeClr val="dk1"/>
              </a:buClr>
              <a:buSzPts val="1600"/>
              <a:buFont typeface="Quicksand"/>
              <a:buChar char="○"/>
              <a:defRPr sz="1600">
                <a:solidFill>
                  <a:schemeClr val="dk1"/>
                </a:solidFill>
                <a:latin typeface="Quicksand"/>
                <a:ea typeface="Quicksand"/>
                <a:cs typeface="Quicksand"/>
                <a:sym typeface="Quicksand"/>
              </a:defRPr>
            </a:lvl2pPr>
            <a:lvl3pPr marL="1371600" lvl="2" indent="-330200">
              <a:lnSpc>
                <a:spcPct val="115000"/>
              </a:lnSpc>
              <a:spcBef>
                <a:spcPts val="0"/>
              </a:spcBef>
              <a:spcAft>
                <a:spcPts val="0"/>
              </a:spcAft>
              <a:buClr>
                <a:schemeClr val="dk1"/>
              </a:buClr>
              <a:buSzPts val="1600"/>
              <a:buFont typeface="Quicksand"/>
              <a:buChar char="■"/>
              <a:defRPr sz="1600">
                <a:solidFill>
                  <a:schemeClr val="dk1"/>
                </a:solidFill>
                <a:latin typeface="Quicksand"/>
                <a:ea typeface="Quicksand"/>
                <a:cs typeface="Quicksand"/>
                <a:sym typeface="Quicksand"/>
              </a:defRPr>
            </a:lvl3pPr>
            <a:lvl4pPr marL="1828800" lvl="3" indent="-330200">
              <a:lnSpc>
                <a:spcPct val="115000"/>
              </a:lnSpc>
              <a:spcBef>
                <a:spcPts val="0"/>
              </a:spcBef>
              <a:spcAft>
                <a:spcPts val="0"/>
              </a:spcAft>
              <a:buClr>
                <a:schemeClr val="dk1"/>
              </a:buClr>
              <a:buSzPts val="1600"/>
              <a:buFont typeface="Quicksand"/>
              <a:buChar char="●"/>
              <a:defRPr sz="1600">
                <a:solidFill>
                  <a:schemeClr val="dk1"/>
                </a:solidFill>
                <a:latin typeface="Quicksand"/>
                <a:ea typeface="Quicksand"/>
                <a:cs typeface="Quicksand"/>
                <a:sym typeface="Quicksand"/>
              </a:defRPr>
            </a:lvl4pPr>
            <a:lvl5pPr marL="2286000" lvl="4" indent="-330200">
              <a:lnSpc>
                <a:spcPct val="115000"/>
              </a:lnSpc>
              <a:spcBef>
                <a:spcPts val="0"/>
              </a:spcBef>
              <a:spcAft>
                <a:spcPts val="0"/>
              </a:spcAft>
              <a:buClr>
                <a:schemeClr val="dk1"/>
              </a:buClr>
              <a:buSzPts val="1600"/>
              <a:buFont typeface="Quicksand"/>
              <a:buChar char="○"/>
              <a:defRPr sz="1600">
                <a:solidFill>
                  <a:schemeClr val="dk1"/>
                </a:solidFill>
                <a:latin typeface="Quicksand"/>
                <a:ea typeface="Quicksand"/>
                <a:cs typeface="Quicksand"/>
                <a:sym typeface="Quicksand"/>
              </a:defRPr>
            </a:lvl5pPr>
            <a:lvl6pPr marL="2743200" lvl="5" indent="-330200">
              <a:lnSpc>
                <a:spcPct val="115000"/>
              </a:lnSpc>
              <a:spcBef>
                <a:spcPts val="0"/>
              </a:spcBef>
              <a:spcAft>
                <a:spcPts val="0"/>
              </a:spcAft>
              <a:buClr>
                <a:schemeClr val="dk1"/>
              </a:buClr>
              <a:buSzPts val="1600"/>
              <a:buFont typeface="Quicksand"/>
              <a:buChar char="■"/>
              <a:defRPr sz="1600">
                <a:solidFill>
                  <a:schemeClr val="dk1"/>
                </a:solidFill>
                <a:latin typeface="Quicksand"/>
                <a:ea typeface="Quicksand"/>
                <a:cs typeface="Quicksand"/>
                <a:sym typeface="Quicksand"/>
              </a:defRPr>
            </a:lvl6pPr>
            <a:lvl7pPr marL="3200400" lvl="6" indent="-330200">
              <a:lnSpc>
                <a:spcPct val="115000"/>
              </a:lnSpc>
              <a:spcBef>
                <a:spcPts val="0"/>
              </a:spcBef>
              <a:spcAft>
                <a:spcPts val="0"/>
              </a:spcAft>
              <a:buClr>
                <a:schemeClr val="dk1"/>
              </a:buClr>
              <a:buSzPts val="1600"/>
              <a:buFont typeface="Quicksand"/>
              <a:buChar char="●"/>
              <a:defRPr sz="1600">
                <a:solidFill>
                  <a:schemeClr val="dk1"/>
                </a:solidFill>
                <a:latin typeface="Quicksand"/>
                <a:ea typeface="Quicksand"/>
                <a:cs typeface="Quicksand"/>
                <a:sym typeface="Quicksand"/>
              </a:defRPr>
            </a:lvl7pPr>
            <a:lvl8pPr marL="3657600" lvl="7" indent="-330200">
              <a:lnSpc>
                <a:spcPct val="115000"/>
              </a:lnSpc>
              <a:spcBef>
                <a:spcPts val="0"/>
              </a:spcBef>
              <a:spcAft>
                <a:spcPts val="0"/>
              </a:spcAft>
              <a:buClr>
                <a:schemeClr val="dk1"/>
              </a:buClr>
              <a:buSzPts val="1600"/>
              <a:buFont typeface="Quicksand"/>
              <a:buChar char="○"/>
              <a:defRPr sz="1600">
                <a:solidFill>
                  <a:schemeClr val="dk1"/>
                </a:solidFill>
                <a:latin typeface="Quicksand"/>
                <a:ea typeface="Quicksand"/>
                <a:cs typeface="Quicksand"/>
                <a:sym typeface="Quicksand"/>
              </a:defRPr>
            </a:lvl8pPr>
            <a:lvl9pPr marL="4114800" lvl="8" indent="-330200">
              <a:lnSpc>
                <a:spcPct val="115000"/>
              </a:lnSpc>
              <a:spcBef>
                <a:spcPts val="0"/>
              </a:spcBef>
              <a:spcAft>
                <a:spcPts val="0"/>
              </a:spcAft>
              <a:buClr>
                <a:schemeClr val="dk1"/>
              </a:buClr>
              <a:buSzPts val="1600"/>
              <a:buFont typeface="Quicksand"/>
              <a:buChar char="■"/>
              <a:defRPr sz="1600">
                <a:solidFill>
                  <a:schemeClr val="dk1"/>
                </a:solidFill>
                <a:latin typeface="Quicksand"/>
                <a:ea typeface="Quicksand"/>
                <a:cs typeface="Quicksand"/>
                <a:sym typeface="Quicksa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 id="2147483665" r:id="rId14"/>
    <p:sldLayoutId id="2147483666" r:id="rId15"/>
    <p:sldLayoutId id="2147483668" r:id="rId16"/>
    <p:sldLayoutId id="2147483669" r:id="rId17"/>
    <p:sldLayoutId id="2147483674" r:id="rId18"/>
    <p:sldLayoutId id="2147483675" r:id="rId19"/>
    <p:sldLayoutId id="2147483678" r:id="rId20"/>
    <p:sldLayoutId id="2147483683" r:id="rId21"/>
    <p:sldLayoutId id="2147483687" r:id="rId22"/>
    <p:sldLayoutId id="2147483690" r:id="rId23"/>
    <p:sldLayoutId id="2147483691" r:id="rId2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Google Shape;414;p48"/>
          <p:cNvSpPr txBox="1">
            <a:spLocks noGrp="1"/>
          </p:cNvSpPr>
          <p:nvPr>
            <p:ph type="ctrTitle"/>
          </p:nvPr>
        </p:nvSpPr>
        <p:spPr>
          <a:xfrm>
            <a:off x="1467475" y="2002250"/>
            <a:ext cx="6536400" cy="1733400"/>
          </a:xfrm>
          <a:prstGeom prst="rect">
            <a:avLst/>
          </a:prstGeom>
        </p:spPr>
        <p:txBody>
          <a:bodyPr spcFirstLastPara="1" wrap="square" lIns="91425" tIns="91425" rIns="91425" bIns="91425" anchor="b" anchorCtr="0">
            <a:noAutofit/>
          </a:bodyPr>
          <a:lstStyle/>
          <a:p>
            <a:br>
              <a:rPr lang="en" dirty="0">
                <a:solidFill>
                  <a:schemeClr val="dk2"/>
                </a:solidFill>
                <a:latin typeface="#9Slide03 SFU Grenoble Medium" pitchFamily="2" charset="77"/>
              </a:rPr>
            </a:br>
            <a:br>
              <a:rPr lang="en" dirty="0">
                <a:solidFill>
                  <a:schemeClr val="dk2"/>
                </a:solidFill>
                <a:latin typeface="#9Slide03 SFU Grenoble Medium" pitchFamily="2" charset="77"/>
              </a:rPr>
            </a:br>
            <a:br>
              <a:rPr lang="en" dirty="0">
                <a:solidFill>
                  <a:schemeClr val="dk2"/>
                </a:solidFill>
                <a:latin typeface="#9Slide03 SFU Grenoble Medium" pitchFamily="2" charset="77"/>
              </a:rPr>
            </a:br>
            <a:br>
              <a:rPr lang="en" dirty="0">
                <a:solidFill>
                  <a:schemeClr val="dk2"/>
                </a:solidFill>
                <a:latin typeface="#9Slide03 SFU Grenoble Medium" pitchFamily="2" charset="77"/>
              </a:rPr>
            </a:br>
            <a:r>
              <a:rPr lang="en" dirty="0">
                <a:solidFill>
                  <a:schemeClr val="dk2"/>
                </a:solidFill>
                <a:latin typeface="#9Slide03 SFU Grenoble Medium" pitchFamily="2" charset="77"/>
              </a:rPr>
              <a:t>TIẾT46-THỰC HÀNH</a:t>
            </a:r>
            <a:br>
              <a:rPr lang="en" dirty="0">
                <a:solidFill>
                  <a:schemeClr val="dk2"/>
                </a:solidFill>
                <a:latin typeface="#9Slide03 SFU Grenoble Medium" pitchFamily="2" charset="77"/>
              </a:rPr>
            </a:br>
            <a:r>
              <a:rPr lang="en" dirty="0">
                <a:latin typeface="#9Slide03 SFU Grenoble Medium" pitchFamily="2" charset="77"/>
              </a:rPr>
              <a:t> </a:t>
            </a:r>
            <a:r>
              <a:rPr lang="en" dirty="0">
                <a:solidFill>
                  <a:schemeClr val="accent2"/>
                </a:solidFill>
                <a:latin typeface="#9Slide03 SFU Grenoble Medium" pitchFamily="2" charset="77"/>
              </a:rPr>
              <a:t>TIẾNG VIỆT</a:t>
            </a:r>
            <a:endParaRPr dirty="0">
              <a:solidFill>
                <a:schemeClr val="accent2"/>
              </a:solidFill>
              <a:latin typeface="#9Slide03 SFU Grenoble Medium" pitchFamily="2" charset="77"/>
            </a:endParaRPr>
          </a:p>
        </p:txBody>
      </p:sp>
      <p:sp>
        <p:nvSpPr>
          <p:cNvPr id="415" name="Google Shape;415;p48"/>
          <p:cNvSpPr txBox="1">
            <a:spLocks noGrp="1"/>
          </p:cNvSpPr>
          <p:nvPr>
            <p:ph type="subTitle" idx="1"/>
          </p:nvPr>
        </p:nvSpPr>
        <p:spPr>
          <a:xfrm>
            <a:off x="1467550" y="4281000"/>
            <a:ext cx="6536400" cy="475500"/>
          </a:xfrm>
          <a:prstGeom prst="rect">
            <a:avLst/>
          </a:prstGeom>
        </p:spPr>
        <p:txBody>
          <a:bodyPr spcFirstLastPara="1" wrap="square" lIns="91425" tIns="91425" rIns="91425" bIns="91425" anchor="t" anchorCtr="0">
            <a:noAutofit/>
          </a:bodyPr>
          <a:lstStyle/>
          <a:p>
            <a:pPr marL="0" indent="0"/>
            <a:r>
              <a:rPr lang="en" sz="2600" b="1" dirty="0">
                <a:solidFill>
                  <a:srgbClr val="002060"/>
                </a:solidFill>
                <a:latin typeface="Times New Roman" panose="02020603050405020304" pitchFamily="18" charset="0"/>
                <a:cs typeface="Times New Roman" panose="02020603050405020304" pitchFamily="18" charset="0"/>
              </a:rPr>
              <a:t>GIÁO VIÊN: TRẦN VĂN TÝ</a:t>
            </a:r>
            <a:endParaRPr sz="2600" b="1" dirty="0">
              <a:solidFill>
                <a:srgbClr val="002060"/>
              </a:solidFill>
              <a:latin typeface="Times New Roman" panose="02020603050405020304" pitchFamily="18" charset="0"/>
              <a:cs typeface="Times New Roman" panose="02020603050405020304" pitchFamily="18" charset="0"/>
            </a:endParaRPr>
          </a:p>
        </p:txBody>
      </p:sp>
      <p:grpSp>
        <p:nvGrpSpPr>
          <p:cNvPr id="416" name="Google Shape;416;p48"/>
          <p:cNvGrpSpPr/>
          <p:nvPr/>
        </p:nvGrpSpPr>
        <p:grpSpPr>
          <a:xfrm>
            <a:off x="-92303" y="3336482"/>
            <a:ext cx="2232227" cy="1515212"/>
            <a:chOff x="-1124178" y="3287457"/>
            <a:chExt cx="2232227" cy="1515212"/>
          </a:xfrm>
        </p:grpSpPr>
        <p:grpSp>
          <p:nvGrpSpPr>
            <p:cNvPr id="417" name="Google Shape;417;p48"/>
            <p:cNvGrpSpPr/>
            <p:nvPr/>
          </p:nvGrpSpPr>
          <p:grpSpPr>
            <a:xfrm>
              <a:off x="-1124178" y="3287457"/>
              <a:ext cx="2126829" cy="1304995"/>
              <a:chOff x="1699700" y="4354100"/>
              <a:chExt cx="784200" cy="481175"/>
            </a:xfrm>
          </p:grpSpPr>
          <p:sp>
            <p:nvSpPr>
              <p:cNvPr id="418" name="Google Shape;418;p48"/>
              <p:cNvSpPr/>
              <p:nvPr/>
            </p:nvSpPr>
            <p:spPr>
              <a:xfrm>
                <a:off x="1835600" y="4495975"/>
                <a:ext cx="489325" cy="292950"/>
              </a:xfrm>
              <a:custGeom>
                <a:avLst/>
                <a:gdLst/>
                <a:ahLst/>
                <a:cxnLst/>
                <a:rect l="l" t="t" r="r" b="b"/>
                <a:pathLst>
                  <a:path w="19573" h="11718" extrusionOk="0">
                    <a:moveTo>
                      <a:pt x="8895" y="1"/>
                    </a:moveTo>
                    <a:cubicBezTo>
                      <a:pt x="5205" y="1"/>
                      <a:pt x="1733" y="2061"/>
                      <a:pt x="1" y="5411"/>
                    </a:cubicBezTo>
                    <a:lnTo>
                      <a:pt x="1813" y="6022"/>
                    </a:lnTo>
                    <a:cubicBezTo>
                      <a:pt x="3260" y="3448"/>
                      <a:pt x="5997" y="1880"/>
                      <a:pt x="8894" y="1880"/>
                    </a:cubicBezTo>
                    <a:cubicBezTo>
                      <a:pt x="9750" y="1880"/>
                      <a:pt x="10620" y="2016"/>
                      <a:pt x="11475" y="2304"/>
                    </a:cubicBezTo>
                    <a:cubicBezTo>
                      <a:pt x="15223" y="3568"/>
                      <a:pt x="17450" y="7317"/>
                      <a:pt x="16922" y="11107"/>
                    </a:cubicBezTo>
                    <a:lnTo>
                      <a:pt x="18734" y="11717"/>
                    </a:lnTo>
                    <a:cubicBezTo>
                      <a:pt x="19573" y="6933"/>
                      <a:pt x="16808" y="2118"/>
                      <a:pt x="12075" y="523"/>
                    </a:cubicBezTo>
                    <a:cubicBezTo>
                      <a:pt x="11021" y="169"/>
                      <a:pt x="9949" y="1"/>
                      <a:pt x="8895" y="1"/>
                    </a:cubicBezTo>
                    <a:close/>
                  </a:path>
                </a:pathLst>
              </a:custGeom>
              <a:solidFill>
                <a:srgbClr val="A9E0FF"/>
              </a:solidFill>
              <a:ln>
                <a:noFill/>
              </a:ln>
            </p:spPr>
            <p:txBody>
              <a:bodyPr spcFirstLastPara="1" wrap="square" lIns="91425" tIns="91425" rIns="91425" bIns="91425" anchor="ctr" anchorCtr="0">
                <a:noAutofit/>
              </a:bodyPr>
              <a:lstStyle/>
              <a:p>
                <a:endParaRPr/>
              </a:p>
            </p:txBody>
          </p:sp>
          <p:sp>
            <p:nvSpPr>
              <p:cNvPr id="419" name="Google Shape;419;p48"/>
              <p:cNvSpPr/>
              <p:nvPr/>
            </p:nvSpPr>
            <p:spPr>
              <a:xfrm>
                <a:off x="1834575" y="4495250"/>
                <a:ext cx="480525" cy="294700"/>
              </a:xfrm>
              <a:custGeom>
                <a:avLst/>
                <a:gdLst/>
                <a:ahLst/>
                <a:cxnLst/>
                <a:rect l="l" t="t" r="r" b="b"/>
                <a:pathLst>
                  <a:path w="19221" h="11788" extrusionOk="0">
                    <a:moveTo>
                      <a:pt x="8935" y="62"/>
                    </a:moveTo>
                    <a:cubicBezTo>
                      <a:pt x="10006" y="62"/>
                      <a:pt x="11077" y="235"/>
                      <a:pt x="12106" y="583"/>
                    </a:cubicBezTo>
                    <a:cubicBezTo>
                      <a:pt x="14374" y="1349"/>
                      <a:pt x="16290" y="2903"/>
                      <a:pt x="17512" y="4964"/>
                    </a:cubicBezTo>
                    <a:cubicBezTo>
                      <a:pt x="18703" y="7003"/>
                      <a:pt x="19148" y="9396"/>
                      <a:pt x="18755" y="11705"/>
                    </a:cubicBezTo>
                    <a:lnTo>
                      <a:pt x="17004" y="11115"/>
                    </a:lnTo>
                    <a:cubicBezTo>
                      <a:pt x="17522" y="7252"/>
                      <a:pt x="15223" y="3545"/>
                      <a:pt x="11527" y="2302"/>
                    </a:cubicBezTo>
                    <a:cubicBezTo>
                      <a:pt x="10674" y="2015"/>
                      <a:pt x="9801" y="1878"/>
                      <a:pt x="8939" y="1878"/>
                    </a:cubicBezTo>
                    <a:cubicBezTo>
                      <a:pt x="6066" y="1878"/>
                      <a:pt x="3318" y="3405"/>
                      <a:pt x="1844" y="6009"/>
                    </a:cubicBezTo>
                    <a:lnTo>
                      <a:pt x="83" y="5419"/>
                    </a:lnTo>
                    <a:cubicBezTo>
                      <a:pt x="1171" y="3348"/>
                      <a:pt x="2962" y="1712"/>
                      <a:pt x="5147" y="811"/>
                    </a:cubicBezTo>
                    <a:cubicBezTo>
                      <a:pt x="6358" y="313"/>
                      <a:pt x="7646" y="62"/>
                      <a:pt x="8935" y="62"/>
                    </a:cubicBezTo>
                    <a:close/>
                    <a:moveTo>
                      <a:pt x="8933" y="0"/>
                    </a:moveTo>
                    <a:cubicBezTo>
                      <a:pt x="7636" y="0"/>
                      <a:pt x="6343" y="251"/>
                      <a:pt x="5127" y="749"/>
                    </a:cubicBezTo>
                    <a:cubicBezTo>
                      <a:pt x="2911" y="1660"/>
                      <a:pt x="1098" y="3317"/>
                      <a:pt x="11" y="5429"/>
                    </a:cubicBezTo>
                    <a:lnTo>
                      <a:pt x="0" y="5461"/>
                    </a:lnTo>
                    <a:lnTo>
                      <a:pt x="1864" y="6082"/>
                    </a:lnTo>
                    <a:lnTo>
                      <a:pt x="1885" y="6062"/>
                    </a:lnTo>
                    <a:cubicBezTo>
                      <a:pt x="3344" y="3463"/>
                      <a:pt x="6078" y="1944"/>
                      <a:pt x="8937" y="1944"/>
                    </a:cubicBezTo>
                    <a:cubicBezTo>
                      <a:pt x="9792" y="1944"/>
                      <a:pt x="10659" y="2080"/>
                      <a:pt x="11506" y="2364"/>
                    </a:cubicBezTo>
                    <a:cubicBezTo>
                      <a:pt x="15182" y="3607"/>
                      <a:pt x="17460" y="7283"/>
                      <a:pt x="16932" y="11125"/>
                    </a:cubicBezTo>
                    <a:lnTo>
                      <a:pt x="16932" y="11157"/>
                    </a:lnTo>
                    <a:lnTo>
                      <a:pt x="18806" y="11788"/>
                    </a:lnTo>
                    <a:lnTo>
                      <a:pt x="18806" y="11746"/>
                    </a:lnTo>
                    <a:cubicBezTo>
                      <a:pt x="19220" y="9417"/>
                      <a:pt x="18775" y="6994"/>
                      <a:pt x="17563" y="4932"/>
                    </a:cubicBezTo>
                    <a:cubicBezTo>
                      <a:pt x="16341" y="2861"/>
                      <a:pt x="14405" y="1287"/>
                      <a:pt x="12127" y="521"/>
                    </a:cubicBezTo>
                    <a:cubicBezTo>
                      <a:pt x="11089" y="173"/>
                      <a:pt x="10010" y="0"/>
                      <a:pt x="8933"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20" name="Google Shape;420;p48"/>
              <p:cNvSpPr/>
              <p:nvPr/>
            </p:nvSpPr>
            <p:spPr>
              <a:xfrm>
                <a:off x="1700725" y="4354750"/>
                <a:ext cx="783175" cy="479475"/>
              </a:xfrm>
              <a:custGeom>
                <a:avLst/>
                <a:gdLst/>
                <a:ahLst/>
                <a:cxnLst/>
                <a:rect l="l" t="t" r="r" b="b"/>
                <a:pathLst>
                  <a:path w="31327" h="19179" extrusionOk="0">
                    <a:moveTo>
                      <a:pt x="14297" y="0"/>
                    </a:moveTo>
                    <a:cubicBezTo>
                      <a:pt x="8244" y="0"/>
                      <a:pt x="2556" y="3543"/>
                      <a:pt x="1" y="9248"/>
                    </a:cubicBezTo>
                    <a:lnTo>
                      <a:pt x="1803" y="9848"/>
                    </a:lnTo>
                    <a:cubicBezTo>
                      <a:pt x="4085" y="4927"/>
                      <a:pt x="9035" y="1884"/>
                      <a:pt x="14302" y="1884"/>
                    </a:cubicBezTo>
                    <a:cubicBezTo>
                      <a:pt x="15751" y="1884"/>
                      <a:pt x="17224" y="2114"/>
                      <a:pt x="18672" y="2599"/>
                    </a:cubicBezTo>
                    <a:cubicBezTo>
                      <a:pt x="25372" y="4857"/>
                      <a:pt x="29204" y="11816"/>
                      <a:pt x="27733" y="18568"/>
                    </a:cubicBezTo>
                    <a:lnTo>
                      <a:pt x="29524" y="19179"/>
                    </a:lnTo>
                    <a:cubicBezTo>
                      <a:pt x="31326" y="11422"/>
                      <a:pt x="26956" y="3407"/>
                      <a:pt x="19272" y="818"/>
                    </a:cubicBezTo>
                    <a:cubicBezTo>
                      <a:pt x="17624" y="264"/>
                      <a:pt x="15947" y="0"/>
                      <a:pt x="14297" y="0"/>
                    </a:cubicBezTo>
                    <a:close/>
                  </a:path>
                </a:pathLst>
              </a:custGeom>
              <a:solidFill>
                <a:srgbClr val="F49B90"/>
              </a:solidFill>
              <a:ln>
                <a:noFill/>
              </a:ln>
            </p:spPr>
            <p:txBody>
              <a:bodyPr spcFirstLastPara="1" wrap="square" lIns="91425" tIns="91425" rIns="91425" bIns="91425" anchor="ctr" anchorCtr="0">
                <a:noAutofit/>
              </a:bodyPr>
              <a:lstStyle/>
              <a:p>
                <a:endParaRPr/>
              </a:p>
            </p:txBody>
          </p:sp>
          <p:sp>
            <p:nvSpPr>
              <p:cNvPr id="421" name="Google Shape;421;p48"/>
              <p:cNvSpPr/>
              <p:nvPr/>
            </p:nvSpPr>
            <p:spPr>
              <a:xfrm>
                <a:off x="1699700" y="4354100"/>
                <a:ext cx="761675" cy="481175"/>
              </a:xfrm>
              <a:custGeom>
                <a:avLst/>
                <a:gdLst/>
                <a:ahLst/>
                <a:cxnLst/>
                <a:rect l="l" t="t" r="r" b="b"/>
                <a:pathLst>
                  <a:path w="30467" h="19247" extrusionOk="0">
                    <a:moveTo>
                      <a:pt x="14334" y="62"/>
                    </a:moveTo>
                    <a:cubicBezTo>
                      <a:pt x="16008" y="62"/>
                      <a:pt x="17685" y="332"/>
                      <a:pt x="19303" y="876"/>
                    </a:cubicBezTo>
                    <a:cubicBezTo>
                      <a:pt x="23000" y="2118"/>
                      <a:pt x="26076" y="4686"/>
                      <a:pt x="27971" y="8104"/>
                    </a:cubicBezTo>
                    <a:cubicBezTo>
                      <a:pt x="29845" y="11490"/>
                      <a:pt x="30405" y="15415"/>
                      <a:pt x="29545" y="19164"/>
                    </a:cubicBezTo>
                    <a:lnTo>
                      <a:pt x="27805" y="18573"/>
                    </a:lnTo>
                    <a:cubicBezTo>
                      <a:pt x="28520" y="15291"/>
                      <a:pt x="27991" y="11862"/>
                      <a:pt x="26334" y="8912"/>
                    </a:cubicBezTo>
                    <a:cubicBezTo>
                      <a:pt x="24657" y="5929"/>
                      <a:pt x="21954" y="3692"/>
                      <a:pt x="18723" y="2605"/>
                    </a:cubicBezTo>
                    <a:cubicBezTo>
                      <a:pt x="17293" y="2120"/>
                      <a:pt x="15811" y="1880"/>
                      <a:pt x="14332" y="1880"/>
                    </a:cubicBezTo>
                    <a:cubicBezTo>
                      <a:pt x="12459" y="1880"/>
                      <a:pt x="10592" y="2266"/>
                      <a:pt x="8844" y="3030"/>
                    </a:cubicBezTo>
                    <a:cubicBezTo>
                      <a:pt x="5737" y="4376"/>
                      <a:pt x="3241" y="6788"/>
                      <a:pt x="1823" y="9833"/>
                    </a:cubicBezTo>
                    <a:lnTo>
                      <a:pt x="83" y="9253"/>
                    </a:lnTo>
                    <a:cubicBezTo>
                      <a:pt x="1667" y="5753"/>
                      <a:pt x="4484" y="2957"/>
                      <a:pt x="8026" y="1393"/>
                    </a:cubicBezTo>
                    <a:cubicBezTo>
                      <a:pt x="10035" y="508"/>
                      <a:pt x="12182" y="62"/>
                      <a:pt x="14334" y="62"/>
                    </a:cubicBezTo>
                    <a:close/>
                    <a:moveTo>
                      <a:pt x="14340" y="0"/>
                    </a:moveTo>
                    <a:cubicBezTo>
                      <a:pt x="12176" y="0"/>
                      <a:pt x="10018" y="449"/>
                      <a:pt x="7995" y="1341"/>
                    </a:cubicBezTo>
                    <a:cubicBezTo>
                      <a:pt x="4433" y="2915"/>
                      <a:pt x="1595" y="5722"/>
                      <a:pt x="21" y="9264"/>
                    </a:cubicBezTo>
                    <a:lnTo>
                      <a:pt x="0" y="9294"/>
                    </a:lnTo>
                    <a:lnTo>
                      <a:pt x="1854" y="9916"/>
                    </a:lnTo>
                    <a:lnTo>
                      <a:pt x="1864" y="9885"/>
                    </a:lnTo>
                    <a:cubicBezTo>
                      <a:pt x="3283" y="6840"/>
                      <a:pt x="5768" y="4427"/>
                      <a:pt x="8865" y="3081"/>
                    </a:cubicBezTo>
                    <a:cubicBezTo>
                      <a:pt x="10605" y="2323"/>
                      <a:pt x="12466" y="1944"/>
                      <a:pt x="14330" y="1944"/>
                    </a:cubicBezTo>
                    <a:cubicBezTo>
                      <a:pt x="15804" y="1944"/>
                      <a:pt x="17280" y="2181"/>
                      <a:pt x="18703" y="2657"/>
                    </a:cubicBezTo>
                    <a:cubicBezTo>
                      <a:pt x="21923" y="3744"/>
                      <a:pt x="24615" y="5971"/>
                      <a:pt x="26283" y="8942"/>
                    </a:cubicBezTo>
                    <a:cubicBezTo>
                      <a:pt x="27940" y="11883"/>
                      <a:pt x="28458" y="15311"/>
                      <a:pt x="27743" y="18594"/>
                    </a:cubicBezTo>
                    <a:lnTo>
                      <a:pt x="27733" y="18614"/>
                    </a:lnTo>
                    <a:lnTo>
                      <a:pt x="29586" y="19246"/>
                    </a:lnTo>
                    <a:lnTo>
                      <a:pt x="29597" y="19205"/>
                    </a:lnTo>
                    <a:cubicBezTo>
                      <a:pt x="30467" y="15436"/>
                      <a:pt x="29917" y="11480"/>
                      <a:pt x="28023" y="8072"/>
                    </a:cubicBezTo>
                    <a:cubicBezTo>
                      <a:pt x="26117" y="4645"/>
                      <a:pt x="23031" y="2066"/>
                      <a:pt x="19324" y="813"/>
                    </a:cubicBezTo>
                    <a:cubicBezTo>
                      <a:pt x="17700" y="270"/>
                      <a:pt x="16018" y="0"/>
                      <a:pt x="14340"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22" name="Google Shape;422;p48"/>
              <p:cNvSpPr/>
              <p:nvPr/>
            </p:nvSpPr>
            <p:spPr>
              <a:xfrm>
                <a:off x="1745775" y="4401850"/>
                <a:ext cx="685050" cy="417100"/>
              </a:xfrm>
              <a:custGeom>
                <a:avLst/>
                <a:gdLst/>
                <a:ahLst/>
                <a:cxnLst/>
                <a:rect l="l" t="t" r="r" b="b"/>
                <a:pathLst>
                  <a:path w="27402" h="16684" extrusionOk="0">
                    <a:moveTo>
                      <a:pt x="12500" y="0"/>
                    </a:moveTo>
                    <a:cubicBezTo>
                      <a:pt x="7233" y="0"/>
                      <a:pt x="2283" y="3043"/>
                      <a:pt x="1" y="7964"/>
                    </a:cubicBezTo>
                    <a:lnTo>
                      <a:pt x="1792" y="8576"/>
                    </a:lnTo>
                    <a:cubicBezTo>
                      <a:pt x="3806" y="4434"/>
                      <a:pt x="8006" y="1885"/>
                      <a:pt x="12482" y="1885"/>
                    </a:cubicBezTo>
                    <a:cubicBezTo>
                      <a:pt x="13736" y="1885"/>
                      <a:pt x="15013" y="2085"/>
                      <a:pt x="16269" y="2507"/>
                    </a:cubicBezTo>
                    <a:cubicBezTo>
                      <a:pt x="21996" y="4433"/>
                      <a:pt x="25289" y="10305"/>
                      <a:pt x="24129" y="16083"/>
                    </a:cubicBezTo>
                    <a:lnTo>
                      <a:pt x="25931" y="16684"/>
                    </a:lnTo>
                    <a:cubicBezTo>
                      <a:pt x="27402" y="9932"/>
                      <a:pt x="23570" y="2973"/>
                      <a:pt x="16870" y="715"/>
                    </a:cubicBezTo>
                    <a:cubicBezTo>
                      <a:pt x="15422" y="230"/>
                      <a:pt x="13949" y="0"/>
                      <a:pt x="12500" y="0"/>
                    </a:cubicBezTo>
                    <a:close/>
                  </a:path>
                </a:pathLst>
              </a:custGeom>
              <a:solidFill>
                <a:srgbClr val="F2C483"/>
              </a:solidFill>
              <a:ln>
                <a:noFill/>
              </a:ln>
            </p:spPr>
            <p:txBody>
              <a:bodyPr spcFirstLastPara="1" wrap="square" lIns="91425" tIns="91425" rIns="91425" bIns="91425" anchor="ctr" anchorCtr="0">
                <a:noAutofit/>
              </a:bodyPr>
              <a:lstStyle/>
              <a:p>
                <a:endParaRPr/>
              </a:p>
            </p:txBody>
          </p:sp>
          <p:sp>
            <p:nvSpPr>
              <p:cNvPr id="423" name="Google Shape;423;p48"/>
              <p:cNvSpPr/>
              <p:nvPr/>
            </p:nvSpPr>
            <p:spPr>
              <a:xfrm>
                <a:off x="1744750" y="4401075"/>
                <a:ext cx="667950" cy="418925"/>
              </a:xfrm>
              <a:custGeom>
                <a:avLst/>
                <a:gdLst/>
                <a:ahLst/>
                <a:cxnLst/>
                <a:rect l="l" t="t" r="r" b="b"/>
                <a:pathLst>
                  <a:path w="26718" h="16757" extrusionOk="0">
                    <a:moveTo>
                      <a:pt x="12528" y="65"/>
                    </a:moveTo>
                    <a:cubicBezTo>
                      <a:pt x="14002" y="65"/>
                      <a:pt x="15478" y="302"/>
                      <a:pt x="16901" y="778"/>
                    </a:cubicBezTo>
                    <a:cubicBezTo>
                      <a:pt x="20121" y="1865"/>
                      <a:pt x="22813" y="4092"/>
                      <a:pt x="24481" y="7063"/>
                    </a:cubicBezTo>
                    <a:cubicBezTo>
                      <a:pt x="26127" y="9994"/>
                      <a:pt x="26645" y="13412"/>
                      <a:pt x="25941" y="16673"/>
                    </a:cubicBezTo>
                    <a:lnTo>
                      <a:pt x="24212" y="16093"/>
                    </a:lnTo>
                    <a:cubicBezTo>
                      <a:pt x="25361" y="10243"/>
                      <a:pt x="21975" y="4412"/>
                      <a:pt x="16321" y="2507"/>
                    </a:cubicBezTo>
                    <a:cubicBezTo>
                      <a:pt x="15071" y="2086"/>
                      <a:pt x="13795" y="1886"/>
                      <a:pt x="12536" y="1886"/>
                    </a:cubicBezTo>
                    <a:cubicBezTo>
                      <a:pt x="8087" y="1886"/>
                      <a:pt x="3857" y="4392"/>
                      <a:pt x="1823" y="8565"/>
                    </a:cubicBezTo>
                    <a:lnTo>
                      <a:pt x="83" y="7974"/>
                    </a:lnTo>
                    <a:cubicBezTo>
                      <a:pt x="1492" y="4951"/>
                      <a:pt x="3977" y="2548"/>
                      <a:pt x="7063" y="1202"/>
                    </a:cubicBezTo>
                    <a:cubicBezTo>
                      <a:pt x="8803" y="444"/>
                      <a:pt x="10664" y="65"/>
                      <a:pt x="12528" y="65"/>
                    </a:cubicBezTo>
                    <a:close/>
                    <a:moveTo>
                      <a:pt x="12530" y="1"/>
                    </a:moveTo>
                    <a:cubicBezTo>
                      <a:pt x="10657" y="1"/>
                      <a:pt x="8790" y="387"/>
                      <a:pt x="7042" y="1151"/>
                    </a:cubicBezTo>
                    <a:cubicBezTo>
                      <a:pt x="3925" y="2497"/>
                      <a:pt x="1429" y="4930"/>
                      <a:pt x="10" y="7985"/>
                    </a:cubicBezTo>
                    <a:lnTo>
                      <a:pt x="0" y="8016"/>
                    </a:lnTo>
                    <a:lnTo>
                      <a:pt x="1854" y="8637"/>
                    </a:lnTo>
                    <a:lnTo>
                      <a:pt x="1864" y="8617"/>
                    </a:lnTo>
                    <a:cubicBezTo>
                      <a:pt x="3882" y="4452"/>
                      <a:pt x="8095" y="1948"/>
                      <a:pt x="12528" y="1948"/>
                    </a:cubicBezTo>
                    <a:cubicBezTo>
                      <a:pt x="13783" y="1948"/>
                      <a:pt x="15055" y="2148"/>
                      <a:pt x="16300" y="2569"/>
                    </a:cubicBezTo>
                    <a:cubicBezTo>
                      <a:pt x="21934" y="4464"/>
                      <a:pt x="25309" y="10284"/>
                      <a:pt x="24139" y="16104"/>
                    </a:cubicBezTo>
                    <a:lnTo>
                      <a:pt x="24139" y="16135"/>
                    </a:lnTo>
                    <a:lnTo>
                      <a:pt x="25993" y="16756"/>
                    </a:lnTo>
                    <a:lnTo>
                      <a:pt x="26003" y="16725"/>
                    </a:lnTo>
                    <a:cubicBezTo>
                      <a:pt x="26718" y="13432"/>
                      <a:pt x="26200" y="9983"/>
                      <a:pt x="24532" y="7033"/>
                    </a:cubicBezTo>
                    <a:cubicBezTo>
                      <a:pt x="22855" y="4050"/>
                      <a:pt x="20152" y="1813"/>
                      <a:pt x="16921" y="726"/>
                    </a:cubicBezTo>
                    <a:cubicBezTo>
                      <a:pt x="15491" y="241"/>
                      <a:pt x="14009" y="1"/>
                      <a:pt x="12530"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24" name="Google Shape;424;p48"/>
              <p:cNvSpPr/>
              <p:nvPr/>
            </p:nvSpPr>
            <p:spPr>
              <a:xfrm>
                <a:off x="1790550" y="4448975"/>
                <a:ext cx="587475" cy="354950"/>
              </a:xfrm>
              <a:custGeom>
                <a:avLst/>
                <a:gdLst/>
                <a:ahLst/>
                <a:cxnLst/>
                <a:rect l="l" t="t" r="r" b="b"/>
                <a:pathLst>
                  <a:path w="23499" h="14198" extrusionOk="0">
                    <a:moveTo>
                      <a:pt x="10691" y="0"/>
                    </a:moveTo>
                    <a:cubicBezTo>
                      <a:pt x="6215" y="0"/>
                      <a:pt x="2015" y="2549"/>
                      <a:pt x="1" y="6691"/>
                    </a:cubicBezTo>
                    <a:lnTo>
                      <a:pt x="1803" y="7291"/>
                    </a:lnTo>
                    <a:cubicBezTo>
                      <a:pt x="3535" y="3941"/>
                      <a:pt x="7007" y="1881"/>
                      <a:pt x="10697" y="1881"/>
                    </a:cubicBezTo>
                    <a:cubicBezTo>
                      <a:pt x="11751" y="1881"/>
                      <a:pt x="12823" y="2049"/>
                      <a:pt x="13877" y="2403"/>
                    </a:cubicBezTo>
                    <a:cubicBezTo>
                      <a:pt x="18610" y="3998"/>
                      <a:pt x="21375" y="8813"/>
                      <a:pt x="20536" y="13597"/>
                    </a:cubicBezTo>
                    <a:lnTo>
                      <a:pt x="22338" y="14198"/>
                    </a:lnTo>
                    <a:cubicBezTo>
                      <a:pt x="23498" y="8420"/>
                      <a:pt x="20205" y="2548"/>
                      <a:pt x="14478" y="622"/>
                    </a:cubicBezTo>
                    <a:cubicBezTo>
                      <a:pt x="13222" y="200"/>
                      <a:pt x="11945" y="0"/>
                      <a:pt x="10691"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425" name="Google Shape;425;p48"/>
              <p:cNvSpPr/>
              <p:nvPr/>
            </p:nvSpPr>
            <p:spPr>
              <a:xfrm>
                <a:off x="1789525" y="4448225"/>
                <a:ext cx="589525" cy="356750"/>
              </a:xfrm>
              <a:custGeom>
                <a:avLst/>
                <a:gdLst/>
                <a:ahLst/>
                <a:cxnLst/>
                <a:rect l="l" t="t" r="r" b="b"/>
                <a:pathLst>
                  <a:path w="23581" h="14270" extrusionOk="0">
                    <a:moveTo>
                      <a:pt x="10746" y="65"/>
                    </a:moveTo>
                    <a:cubicBezTo>
                      <a:pt x="11998" y="65"/>
                      <a:pt x="13267" y="264"/>
                      <a:pt x="14509" y="683"/>
                    </a:cubicBezTo>
                    <a:cubicBezTo>
                      <a:pt x="20132" y="2568"/>
                      <a:pt x="23508" y="8377"/>
                      <a:pt x="22359" y="14187"/>
                    </a:cubicBezTo>
                    <a:lnTo>
                      <a:pt x="20619" y="13607"/>
                    </a:lnTo>
                    <a:cubicBezTo>
                      <a:pt x="21012" y="11277"/>
                      <a:pt x="20567" y="8864"/>
                      <a:pt x="19365" y="6813"/>
                    </a:cubicBezTo>
                    <a:cubicBezTo>
                      <a:pt x="18143" y="4742"/>
                      <a:pt x="16207" y="3168"/>
                      <a:pt x="13929" y="2402"/>
                    </a:cubicBezTo>
                    <a:cubicBezTo>
                      <a:pt x="12891" y="2054"/>
                      <a:pt x="11812" y="1881"/>
                      <a:pt x="10735" y="1881"/>
                    </a:cubicBezTo>
                    <a:cubicBezTo>
                      <a:pt x="9438" y="1881"/>
                      <a:pt x="8145" y="2132"/>
                      <a:pt x="6929" y="2630"/>
                    </a:cubicBezTo>
                    <a:cubicBezTo>
                      <a:pt x="4723" y="3541"/>
                      <a:pt x="2921" y="5188"/>
                      <a:pt x="1834" y="7280"/>
                    </a:cubicBezTo>
                    <a:lnTo>
                      <a:pt x="94" y="6700"/>
                    </a:lnTo>
                    <a:cubicBezTo>
                      <a:pt x="2119" y="2552"/>
                      <a:pt x="6326" y="65"/>
                      <a:pt x="10746" y="65"/>
                    </a:cubicBezTo>
                    <a:close/>
                    <a:moveTo>
                      <a:pt x="10741" y="0"/>
                    </a:moveTo>
                    <a:cubicBezTo>
                      <a:pt x="6283" y="0"/>
                      <a:pt x="2048" y="2510"/>
                      <a:pt x="21" y="6700"/>
                    </a:cubicBezTo>
                    <a:lnTo>
                      <a:pt x="0" y="6731"/>
                    </a:lnTo>
                    <a:lnTo>
                      <a:pt x="1864" y="7363"/>
                    </a:lnTo>
                    <a:lnTo>
                      <a:pt x="1875" y="7331"/>
                    </a:lnTo>
                    <a:cubicBezTo>
                      <a:pt x="2952" y="5239"/>
                      <a:pt x="4754" y="3593"/>
                      <a:pt x="6949" y="2692"/>
                    </a:cubicBezTo>
                    <a:cubicBezTo>
                      <a:pt x="8160" y="2194"/>
                      <a:pt x="9448" y="1943"/>
                      <a:pt x="10737" y="1943"/>
                    </a:cubicBezTo>
                    <a:cubicBezTo>
                      <a:pt x="11808" y="1943"/>
                      <a:pt x="12879" y="2116"/>
                      <a:pt x="13908" y="2464"/>
                    </a:cubicBezTo>
                    <a:cubicBezTo>
                      <a:pt x="16176" y="3230"/>
                      <a:pt x="18092" y="4784"/>
                      <a:pt x="19314" y="6845"/>
                    </a:cubicBezTo>
                    <a:cubicBezTo>
                      <a:pt x="20515" y="8895"/>
                      <a:pt x="20960" y="11298"/>
                      <a:pt x="20557" y="13617"/>
                    </a:cubicBezTo>
                    <a:lnTo>
                      <a:pt x="20546" y="13648"/>
                    </a:lnTo>
                    <a:lnTo>
                      <a:pt x="22400" y="14269"/>
                    </a:lnTo>
                    <a:lnTo>
                      <a:pt x="22410" y="14239"/>
                    </a:lnTo>
                    <a:cubicBezTo>
                      <a:pt x="23581" y="8377"/>
                      <a:pt x="20194" y="2526"/>
                      <a:pt x="14530" y="621"/>
                    </a:cubicBezTo>
                    <a:cubicBezTo>
                      <a:pt x="13279" y="201"/>
                      <a:pt x="12001" y="0"/>
                      <a:pt x="10741" y="0"/>
                    </a:cubicBezTo>
                    <a:close/>
                  </a:path>
                </a:pathLst>
              </a:custGeom>
              <a:solidFill>
                <a:srgbClr val="70312E"/>
              </a:solidFill>
              <a:ln>
                <a:noFill/>
              </a:ln>
            </p:spPr>
            <p:txBody>
              <a:bodyPr spcFirstLastPara="1" wrap="square" lIns="91425" tIns="91425" rIns="91425" bIns="91425" anchor="ctr" anchorCtr="0">
                <a:noAutofit/>
              </a:bodyPr>
              <a:lstStyle/>
              <a:p>
                <a:endParaRPr/>
              </a:p>
            </p:txBody>
          </p:sp>
        </p:grpSp>
        <p:grpSp>
          <p:nvGrpSpPr>
            <p:cNvPr id="426" name="Google Shape;426;p48"/>
            <p:cNvGrpSpPr/>
            <p:nvPr/>
          </p:nvGrpSpPr>
          <p:grpSpPr>
            <a:xfrm>
              <a:off x="165158" y="4285351"/>
              <a:ext cx="942892" cy="517318"/>
              <a:chOff x="2074050" y="4066725"/>
              <a:chExt cx="412175" cy="226150"/>
            </a:xfrm>
          </p:grpSpPr>
          <p:sp>
            <p:nvSpPr>
              <p:cNvPr id="427" name="Google Shape;427;p48"/>
              <p:cNvSpPr/>
              <p:nvPr/>
            </p:nvSpPr>
            <p:spPr>
              <a:xfrm>
                <a:off x="2074050" y="4067425"/>
                <a:ext cx="411150" cy="224725"/>
              </a:xfrm>
              <a:custGeom>
                <a:avLst/>
                <a:gdLst/>
                <a:ahLst/>
                <a:cxnLst/>
                <a:rect l="l" t="t" r="r" b="b"/>
                <a:pathLst>
                  <a:path w="16446" h="8989" extrusionOk="0">
                    <a:moveTo>
                      <a:pt x="6179" y="0"/>
                    </a:moveTo>
                    <a:cubicBezTo>
                      <a:pt x="4612" y="0"/>
                      <a:pt x="3024" y="934"/>
                      <a:pt x="2662" y="2618"/>
                    </a:cubicBezTo>
                    <a:cubicBezTo>
                      <a:pt x="2638" y="2615"/>
                      <a:pt x="2615" y="2614"/>
                      <a:pt x="2593" y="2614"/>
                    </a:cubicBezTo>
                    <a:cubicBezTo>
                      <a:pt x="2548" y="2614"/>
                      <a:pt x="2507" y="2618"/>
                      <a:pt x="2465" y="2618"/>
                    </a:cubicBezTo>
                    <a:cubicBezTo>
                      <a:pt x="1326" y="2733"/>
                      <a:pt x="663" y="3354"/>
                      <a:pt x="404" y="4120"/>
                    </a:cubicBezTo>
                    <a:lnTo>
                      <a:pt x="394" y="4109"/>
                    </a:lnTo>
                    <a:lnTo>
                      <a:pt x="394" y="4109"/>
                    </a:lnTo>
                    <a:cubicBezTo>
                      <a:pt x="1" y="4990"/>
                      <a:pt x="238" y="5922"/>
                      <a:pt x="798" y="6574"/>
                    </a:cubicBezTo>
                    <a:cubicBezTo>
                      <a:pt x="1196" y="7105"/>
                      <a:pt x="1795" y="7465"/>
                      <a:pt x="2546" y="7465"/>
                    </a:cubicBezTo>
                    <a:cubicBezTo>
                      <a:pt x="2557" y="7465"/>
                      <a:pt x="2568" y="7465"/>
                      <a:pt x="2579" y="7465"/>
                    </a:cubicBezTo>
                    <a:cubicBezTo>
                      <a:pt x="2605" y="7466"/>
                      <a:pt x="2630" y="7466"/>
                      <a:pt x="2656" y="7466"/>
                    </a:cubicBezTo>
                    <a:cubicBezTo>
                      <a:pt x="2931" y="7466"/>
                      <a:pt x="3205" y="7413"/>
                      <a:pt x="3480" y="7310"/>
                    </a:cubicBezTo>
                    <a:cubicBezTo>
                      <a:pt x="4118" y="8117"/>
                      <a:pt x="5188" y="8578"/>
                      <a:pt x="6251" y="8578"/>
                    </a:cubicBezTo>
                    <a:cubicBezTo>
                      <a:pt x="6810" y="8578"/>
                      <a:pt x="7368" y="8451"/>
                      <a:pt x="7860" y="8180"/>
                    </a:cubicBezTo>
                    <a:cubicBezTo>
                      <a:pt x="8448" y="8730"/>
                      <a:pt x="9233" y="8988"/>
                      <a:pt x="10025" y="8988"/>
                    </a:cubicBezTo>
                    <a:cubicBezTo>
                      <a:pt x="11259" y="8988"/>
                      <a:pt x="12510" y="8363"/>
                      <a:pt x="13059" y="7248"/>
                    </a:cubicBezTo>
                    <a:cubicBezTo>
                      <a:pt x="13364" y="7381"/>
                      <a:pt x="13678" y="7444"/>
                      <a:pt x="13985" y="7444"/>
                    </a:cubicBezTo>
                    <a:cubicBezTo>
                      <a:pt x="14177" y="7444"/>
                      <a:pt x="14367" y="7420"/>
                      <a:pt x="14550" y="7372"/>
                    </a:cubicBezTo>
                    <a:cubicBezTo>
                      <a:pt x="15368" y="7248"/>
                      <a:pt x="15907" y="6750"/>
                      <a:pt x="16165" y="6129"/>
                    </a:cubicBezTo>
                    <a:cubicBezTo>
                      <a:pt x="16383" y="5621"/>
                      <a:pt x="16445" y="5176"/>
                      <a:pt x="16425" y="4783"/>
                    </a:cubicBezTo>
                    <a:lnTo>
                      <a:pt x="16414" y="4710"/>
                    </a:lnTo>
                    <a:cubicBezTo>
                      <a:pt x="16298" y="3643"/>
                      <a:pt x="15552" y="2587"/>
                      <a:pt x="14237" y="2587"/>
                    </a:cubicBezTo>
                    <a:cubicBezTo>
                      <a:pt x="13792" y="2587"/>
                      <a:pt x="13281" y="2708"/>
                      <a:pt x="12707" y="2991"/>
                    </a:cubicBezTo>
                    <a:lnTo>
                      <a:pt x="12707" y="2981"/>
                    </a:lnTo>
                    <a:cubicBezTo>
                      <a:pt x="12360" y="2007"/>
                      <a:pt x="11287" y="1336"/>
                      <a:pt x="10246" y="1336"/>
                    </a:cubicBezTo>
                    <a:cubicBezTo>
                      <a:pt x="9858" y="1336"/>
                      <a:pt x="9474" y="1430"/>
                      <a:pt x="9134" y="1635"/>
                    </a:cubicBezTo>
                    <a:cubicBezTo>
                      <a:pt x="8506" y="520"/>
                      <a:pt x="7348" y="0"/>
                      <a:pt x="6179" y="0"/>
                    </a:cubicBezTo>
                    <a:close/>
                  </a:path>
                </a:pathLst>
              </a:custGeom>
              <a:solidFill>
                <a:srgbClr val="FFFEFA"/>
              </a:solidFill>
              <a:ln>
                <a:noFill/>
              </a:ln>
            </p:spPr>
            <p:txBody>
              <a:bodyPr spcFirstLastPara="1" wrap="square" lIns="91425" tIns="91425" rIns="91425" bIns="91425" anchor="ctr" anchorCtr="0">
                <a:noAutofit/>
              </a:bodyPr>
              <a:lstStyle/>
              <a:p>
                <a:endParaRPr/>
              </a:p>
            </p:txBody>
          </p:sp>
          <p:sp>
            <p:nvSpPr>
              <p:cNvPr id="428" name="Google Shape;428;p48"/>
              <p:cNvSpPr/>
              <p:nvPr/>
            </p:nvSpPr>
            <p:spPr>
              <a:xfrm>
                <a:off x="2074050" y="4066725"/>
                <a:ext cx="412175" cy="226150"/>
              </a:xfrm>
              <a:custGeom>
                <a:avLst/>
                <a:gdLst/>
                <a:ahLst/>
                <a:cxnLst/>
                <a:rect l="l" t="t" r="r" b="b"/>
                <a:pathLst>
                  <a:path w="16487" h="9046" extrusionOk="0">
                    <a:moveTo>
                      <a:pt x="6185" y="63"/>
                    </a:moveTo>
                    <a:cubicBezTo>
                      <a:pt x="7428" y="63"/>
                      <a:pt x="8531" y="664"/>
                      <a:pt x="9103" y="1673"/>
                    </a:cubicBezTo>
                    <a:lnTo>
                      <a:pt x="9124" y="1704"/>
                    </a:lnTo>
                    <a:lnTo>
                      <a:pt x="9144" y="1693"/>
                    </a:lnTo>
                    <a:cubicBezTo>
                      <a:pt x="9471" y="1494"/>
                      <a:pt x="9853" y="1394"/>
                      <a:pt x="10255" y="1394"/>
                    </a:cubicBezTo>
                    <a:cubicBezTo>
                      <a:pt x="10542" y="1394"/>
                      <a:pt x="10839" y="1445"/>
                      <a:pt x="11133" y="1548"/>
                    </a:cubicBezTo>
                    <a:cubicBezTo>
                      <a:pt x="11868" y="1818"/>
                      <a:pt x="12448" y="2367"/>
                      <a:pt x="12676" y="3019"/>
                    </a:cubicBezTo>
                    <a:lnTo>
                      <a:pt x="12686" y="3060"/>
                    </a:lnTo>
                    <a:lnTo>
                      <a:pt x="12727" y="3050"/>
                    </a:lnTo>
                    <a:cubicBezTo>
                      <a:pt x="13274" y="2780"/>
                      <a:pt x="13786" y="2643"/>
                      <a:pt x="14252" y="2643"/>
                    </a:cubicBezTo>
                    <a:cubicBezTo>
                      <a:pt x="14608" y="2643"/>
                      <a:pt x="14937" y="2723"/>
                      <a:pt x="15233" y="2885"/>
                    </a:cubicBezTo>
                    <a:cubicBezTo>
                      <a:pt x="15865" y="3237"/>
                      <a:pt x="16290" y="3930"/>
                      <a:pt x="16383" y="4749"/>
                    </a:cubicBezTo>
                    <a:lnTo>
                      <a:pt x="16393" y="4811"/>
                    </a:lnTo>
                    <a:cubicBezTo>
                      <a:pt x="16425" y="5235"/>
                      <a:pt x="16342" y="5670"/>
                      <a:pt x="16145" y="6136"/>
                    </a:cubicBezTo>
                    <a:cubicBezTo>
                      <a:pt x="15855" y="6820"/>
                      <a:pt x="15286" y="7255"/>
                      <a:pt x="14540" y="7368"/>
                    </a:cubicBezTo>
                    <a:cubicBezTo>
                      <a:pt x="14354" y="7415"/>
                      <a:pt x="14166" y="7438"/>
                      <a:pt x="13980" y="7438"/>
                    </a:cubicBezTo>
                    <a:cubicBezTo>
                      <a:pt x="13669" y="7438"/>
                      <a:pt x="13364" y="7374"/>
                      <a:pt x="13079" y="7244"/>
                    </a:cubicBezTo>
                    <a:lnTo>
                      <a:pt x="13049" y="7234"/>
                    </a:lnTo>
                    <a:lnTo>
                      <a:pt x="13038" y="7255"/>
                    </a:lnTo>
                    <a:cubicBezTo>
                      <a:pt x="12614" y="8114"/>
                      <a:pt x="11733" y="8735"/>
                      <a:pt x="10677" y="8922"/>
                    </a:cubicBezTo>
                    <a:cubicBezTo>
                      <a:pt x="10453" y="8963"/>
                      <a:pt x="10230" y="8984"/>
                      <a:pt x="10011" y="8984"/>
                    </a:cubicBezTo>
                    <a:cubicBezTo>
                      <a:pt x="9194" y="8984"/>
                      <a:pt x="8428" y="8701"/>
                      <a:pt x="7881" y="8187"/>
                    </a:cubicBezTo>
                    <a:lnTo>
                      <a:pt x="7860" y="8176"/>
                    </a:lnTo>
                    <a:lnTo>
                      <a:pt x="7839" y="8187"/>
                    </a:lnTo>
                    <a:cubicBezTo>
                      <a:pt x="7365" y="8447"/>
                      <a:pt x="6817" y="8571"/>
                      <a:pt x="6264" y="8571"/>
                    </a:cubicBezTo>
                    <a:cubicBezTo>
                      <a:pt x="5212" y="8571"/>
                      <a:pt x="4139" y="8124"/>
                      <a:pt x="3501" y="7317"/>
                    </a:cubicBezTo>
                    <a:lnTo>
                      <a:pt x="3490" y="7296"/>
                    </a:lnTo>
                    <a:lnTo>
                      <a:pt x="3469" y="7306"/>
                    </a:lnTo>
                    <a:cubicBezTo>
                      <a:pt x="3203" y="7411"/>
                      <a:pt x="2936" y="7463"/>
                      <a:pt x="2654" y="7463"/>
                    </a:cubicBezTo>
                    <a:cubicBezTo>
                      <a:pt x="2629" y="7463"/>
                      <a:pt x="2604" y="7463"/>
                      <a:pt x="2579" y="7462"/>
                    </a:cubicBezTo>
                    <a:lnTo>
                      <a:pt x="2558" y="7462"/>
                    </a:lnTo>
                    <a:cubicBezTo>
                      <a:pt x="1865" y="7462"/>
                      <a:pt x="1243" y="7151"/>
                      <a:pt x="818" y="6592"/>
                    </a:cubicBezTo>
                    <a:cubicBezTo>
                      <a:pt x="249" y="5919"/>
                      <a:pt x="84" y="5039"/>
                      <a:pt x="373" y="4272"/>
                    </a:cubicBezTo>
                    <a:lnTo>
                      <a:pt x="373" y="4272"/>
                    </a:lnTo>
                    <a:lnTo>
                      <a:pt x="383" y="4293"/>
                    </a:lnTo>
                    <a:lnTo>
                      <a:pt x="425" y="4158"/>
                    </a:lnTo>
                    <a:cubicBezTo>
                      <a:pt x="726" y="3299"/>
                      <a:pt x="1450" y="2781"/>
                      <a:pt x="2465" y="2678"/>
                    </a:cubicBezTo>
                    <a:cubicBezTo>
                      <a:pt x="2507" y="2678"/>
                      <a:pt x="2548" y="2673"/>
                      <a:pt x="2593" y="2673"/>
                    </a:cubicBezTo>
                    <a:cubicBezTo>
                      <a:pt x="2615" y="2673"/>
                      <a:pt x="2638" y="2674"/>
                      <a:pt x="2662" y="2678"/>
                    </a:cubicBezTo>
                    <a:lnTo>
                      <a:pt x="2682" y="2678"/>
                    </a:lnTo>
                    <a:lnTo>
                      <a:pt x="2693" y="2646"/>
                    </a:lnTo>
                    <a:cubicBezTo>
                      <a:pt x="2972" y="1321"/>
                      <a:pt x="4111" y="327"/>
                      <a:pt x="5582" y="109"/>
                    </a:cubicBezTo>
                    <a:cubicBezTo>
                      <a:pt x="5786" y="78"/>
                      <a:pt x="5987" y="63"/>
                      <a:pt x="6185" y="63"/>
                    </a:cubicBezTo>
                    <a:close/>
                    <a:moveTo>
                      <a:pt x="6180" y="1"/>
                    </a:moveTo>
                    <a:cubicBezTo>
                      <a:pt x="5980" y="1"/>
                      <a:pt x="5777" y="16"/>
                      <a:pt x="5572" y="47"/>
                    </a:cubicBezTo>
                    <a:cubicBezTo>
                      <a:pt x="4081" y="264"/>
                      <a:pt x="2931" y="1279"/>
                      <a:pt x="2631" y="2616"/>
                    </a:cubicBezTo>
                    <a:lnTo>
                      <a:pt x="2465" y="2616"/>
                    </a:lnTo>
                    <a:cubicBezTo>
                      <a:pt x="1440" y="2719"/>
                      <a:pt x="705" y="3226"/>
                      <a:pt x="394" y="4075"/>
                    </a:cubicBezTo>
                    <a:lnTo>
                      <a:pt x="373" y="4127"/>
                    </a:lnTo>
                    <a:cubicBezTo>
                      <a:pt x="1" y="4945"/>
                      <a:pt x="156" y="5898"/>
                      <a:pt x="777" y="6623"/>
                    </a:cubicBezTo>
                    <a:cubicBezTo>
                      <a:pt x="1205" y="7205"/>
                      <a:pt x="1835" y="7524"/>
                      <a:pt x="2546" y="7524"/>
                    </a:cubicBezTo>
                    <a:cubicBezTo>
                      <a:pt x="2557" y="7524"/>
                      <a:pt x="2568" y="7524"/>
                      <a:pt x="2579" y="7524"/>
                    </a:cubicBezTo>
                    <a:cubicBezTo>
                      <a:pt x="2603" y="7525"/>
                      <a:pt x="2628" y="7525"/>
                      <a:pt x="2652" y="7525"/>
                    </a:cubicBezTo>
                    <a:cubicBezTo>
                      <a:pt x="2928" y="7525"/>
                      <a:pt x="3203" y="7473"/>
                      <a:pt x="3469" y="7368"/>
                    </a:cubicBezTo>
                    <a:cubicBezTo>
                      <a:pt x="4127" y="8188"/>
                      <a:pt x="5192" y="8640"/>
                      <a:pt x="6247" y="8640"/>
                    </a:cubicBezTo>
                    <a:cubicBezTo>
                      <a:pt x="6804" y="8640"/>
                      <a:pt x="7359" y="8514"/>
                      <a:pt x="7850" y="8249"/>
                    </a:cubicBezTo>
                    <a:cubicBezTo>
                      <a:pt x="8419" y="8767"/>
                      <a:pt x="9196" y="9046"/>
                      <a:pt x="10025" y="9046"/>
                    </a:cubicBezTo>
                    <a:cubicBezTo>
                      <a:pt x="10242" y="9046"/>
                      <a:pt x="10460" y="9025"/>
                      <a:pt x="10688" y="8984"/>
                    </a:cubicBezTo>
                    <a:cubicBezTo>
                      <a:pt x="11754" y="8797"/>
                      <a:pt x="12644" y="8166"/>
                      <a:pt x="13079" y="7317"/>
                    </a:cubicBezTo>
                    <a:cubicBezTo>
                      <a:pt x="13369" y="7439"/>
                      <a:pt x="13674" y="7501"/>
                      <a:pt x="13985" y="7501"/>
                    </a:cubicBezTo>
                    <a:cubicBezTo>
                      <a:pt x="14175" y="7501"/>
                      <a:pt x="14368" y="7478"/>
                      <a:pt x="14561" y="7430"/>
                    </a:cubicBezTo>
                    <a:cubicBezTo>
                      <a:pt x="15316" y="7317"/>
                      <a:pt x="15896" y="6871"/>
                      <a:pt x="16197" y="6167"/>
                    </a:cubicBezTo>
                    <a:cubicBezTo>
                      <a:pt x="16404" y="5691"/>
                      <a:pt x="16487" y="5246"/>
                      <a:pt x="16455" y="4800"/>
                    </a:cubicBezTo>
                    <a:lnTo>
                      <a:pt x="16445" y="4738"/>
                    </a:lnTo>
                    <a:cubicBezTo>
                      <a:pt x="16352" y="3900"/>
                      <a:pt x="15917" y="3185"/>
                      <a:pt x="15265" y="2833"/>
                    </a:cubicBezTo>
                    <a:cubicBezTo>
                      <a:pt x="15014" y="2699"/>
                      <a:pt x="14673" y="2583"/>
                      <a:pt x="14234" y="2583"/>
                    </a:cubicBezTo>
                    <a:cubicBezTo>
                      <a:pt x="13820" y="2583"/>
                      <a:pt x="13320" y="2686"/>
                      <a:pt x="12727" y="2978"/>
                    </a:cubicBezTo>
                    <a:cubicBezTo>
                      <a:pt x="12479" y="2315"/>
                      <a:pt x="11899" y="1766"/>
                      <a:pt x="11153" y="1497"/>
                    </a:cubicBezTo>
                    <a:cubicBezTo>
                      <a:pt x="10854" y="1387"/>
                      <a:pt x="10548" y="1333"/>
                      <a:pt x="10253" y="1333"/>
                    </a:cubicBezTo>
                    <a:cubicBezTo>
                      <a:pt x="9853" y="1333"/>
                      <a:pt x="9472" y="1431"/>
                      <a:pt x="9144" y="1621"/>
                    </a:cubicBezTo>
                    <a:cubicBezTo>
                      <a:pt x="8555" y="603"/>
                      <a:pt x="7434" y="1"/>
                      <a:pt x="6180" y="1"/>
                    </a:cubicBezTo>
                    <a:close/>
                  </a:path>
                </a:pathLst>
              </a:custGeom>
              <a:solidFill>
                <a:srgbClr val="70312E"/>
              </a:solidFill>
              <a:ln>
                <a:noFill/>
              </a:ln>
            </p:spPr>
            <p:txBody>
              <a:bodyPr spcFirstLastPara="1" wrap="square" lIns="91425" tIns="91425" rIns="91425" bIns="91425" anchor="ctr" anchorCtr="0">
                <a:noAutofit/>
              </a:bodyPr>
              <a:lstStyle/>
              <a:p>
                <a:endParaRPr/>
              </a:p>
            </p:txBody>
          </p:sp>
        </p:grpSp>
      </p:grpSp>
      <p:grpSp>
        <p:nvGrpSpPr>
          <p:cNvPr id="429" name="Google Shape;429;p48"/>
          <p:cNvGrpSpPr/>
          <p:nvPr/>
        </p:nvGrpSpPr>
        <p:grpSpPr>
          <a:xfrm flipH="1">
            <a:off x="7329548" y="437232"/>
            <a:ext cx="2232227" cy="1515212"/>
            <a:chOff x="-1124178" y="3287457"/>
            <a:chExt cx="2232227" cy="1515212"/>
          </a:xfrm>
        </p:grpSpPr>
        <p:grpSp>
          <p:nvGrpSpPr>
            <p:cNvPr id="430" name="Google Shape;430;p48"/>
            <p:cNvGrpSpPr/>
            <p:nvPr/>
          </p:nvGrpSpPr>
          <p:grpSpPr>
            <a:xfrm>
              <a:off x="-1124178" y="3287457"/>
              <a:ext cx="2126829" cy="1304995"/>
              <a:chOff x="1699700" y="4354100"/>
              <a:chExt cx="784200" cy="481175"/>
            </a:xfrm>
          </p:grpSpPr>
          <p:sp>
            <p:nvSpPr>
              <p:cNvPr id="431" name="Google Shape;431;p48"/>
              <p:cNvSpPr/>
              <p:nvPr/>
            </p:nvSpPr>
            <p:spPr>
              <a:xfrm>
                <a:off x="1835600" y="4495975"/>
                <a:ext cx="489325" cy="292950"/>
              </a:xfrm>
              <a:custGeom>
                <a:avLst/>
                <a:gdLst/>
                <a:ahLst/>
                <a:cxnLst/>
                <a:rect l="l" t="t" r="r" b="b"/>
                <a:pathLst>
                  <a:path w="19573" h="11718" extrusionOk="0">
                    <a:moveTo>
                      <a:pt x="8895" y="1"/>
                    </a:moveTo>
                    <a:cubicBezTo>
                      <a:pt x="5205" y="1"/>
                      <a:pt x="1733" y="2061"/>
                      <a:pt x="1" y="5411"/>
                    </a:cubicBezTo>
                    <a:lnTo>
                      <a:pt x="1813" y="6022"/>
                    </a:lnTo>
                    <a:cubicBezTo>
                      <a:pt x="3260" y="3448"/>
                      <a:pt x="5997" y="1880"/>
                      <a:pt x="8894" y="1880"/>
                    </a:cubicBezTo>
                    <a:cubicBezTo>
                      <a:pt x="9750" y="1880"/>
                      <a:pt x="10620" y="2016"/>
                      <a:pt x="11475" y="2304"/>
                    </a:cubicBezTo>
                    <a:cubicBezTo>
                      <a:pt x="15223" y="3568"/>
                      <a:pt x="17450" y="7317"/>
                      <a:pt x="16922" y="11107"/>
                    </a:cubicBezTo>
                    <a:lnTo>
                      <a:pt x="18734" y="11717"/>
                    </a:lnTo>
                    <a:cubicBezTo>
                      <a:pt x="19573" y="6933"/>
                      <a:pt x="16808" y="2118"/>
                      <a:pt x="12075" y="523"/>
                    </a:cubicBezTo>
                    <a:cubicBezTo>
                      <a:pt x="11021" y="169"/>
                      <a:pt x="9949" y="1"/>
                      <a:pt x="8895" y="1"/>
                    </a:cubicBezTo>
                    <a:close/>
                  </a:path>
                </a:pathLst>
              </a:custGeom>
              <a:solidFill>
                <a:srgbClr val="A9E0FF"/>
              </a:solidFill>
              <a:ln>
                <a:noFill/>
              </a:ln>
            </p:spPr>
            <p:txBody>
              <a:bodyPr spcFirstLastPara="1" wrap="square" lIns="91425" tIns="91425" rIns="91425" bIns="91425" anchor="ctr" anchorCtr="0">
                <a:noAutofit/>
              </a:bodyPr>
              <a:lstStyle/>
              <a:p>
                <a:endParaRPr/>
              </a:p>
            </p:txBody>
          </p:sp>
          <p:sp>
            <p:nvSpPr>
              <p:cNvPr id="432" name="Google Shape;432;p48"/>
              <p:cNvSpPr/>
              <p:nvPr/>
            </p:nvSpPr>
            <p:spPr>
              <a:xfrm>
                <a:off x="1834575" y="4495250"/>
                <a:ext cx="480525" cy="294700"/>
              </a:xfrm>
              <a:custGeom>
                <a:avLst/>
                <a:gdLst/>
                <a:ahLst/>
                <a:cxnLst/>
                <a:rect l="l" t="t" r="r" b="b"/>
                <a:pathLst>
                  <a:path w="19221" h="11788" extrusionOk="0">
                    <a:moveTo>
                      <a:pt x="8935" y="62"/>
                    </a:moveTo>
                    <a:cubicBezTo>
                      <a:pt x="10006" y="62"/>
                      <a:pt x="11077" y="235"/>
                      <a:pt x="12106" y="583"/>
                    </a:cubicBezTo>
                    <a:cubicBezTo>
                      <a:pt x="14374" y="1349"/>
                      <a:pt x="16290" y="2903"/>
                      <a:pt x="17512" y="4964"/>
                    </a:cubicBezTo>
                    <a:cubicBezTo>
                      <a:pt x="18703" y="7003"/>
                      <a:pt x="19148" y="9396"/>
                      <a:pt x="18755" y="11705"/>
                    </a:cubicBezTo>
                    <a:lnTo>
                      <a:pt x="17004" y="11115"/>
                    </a:lnTo>
                    <a:cubicBezTo>
                      <a:pt x="17522" y="7252"/>
                      <a:pt x="15223" y="3545"/>
                      <a:pt x="11527" y="2302"/>
                    </a:cubicBezTo>
                    <a:cubicBezTo>
                      <a:pt x="10674" y="2015"/>
                      <a:pt x="9801" y="1878"/>
                      <a:pt x="8939" y="1878"/>
                    </a:cubicBezTo>
                    <a:cubicBezTo>
                      <a:pt x="6066" y="1878"/>
                      <a:pt x="3318" y="3405"/>
                      <a:pt x="1844" y="6009"/>
                    </a:cubicBezTo>
                    <a:lnTo>
                      <a:pt x="83" y="5419"/>
                    </a:lnTo>
                    <a:cubicBezTo>
                      <a:pt x="1171" y="3348"/>
                      <a:pt x="2962" y="1712"/>
                      <a:pt x="5147" y="811"/>
                    </a:cubicBezTo>
                    <a:cubicBezTo>
                      <a:pt x="6358" y="313"/>
                      <a:pt x="7646" y="62"/>
                      <a:pt x="8935" y="62"/>
                    </a:cubicBezTo>
                    <a:close/>
                    <a:moveTo>
                      <a:pt x="8933" y="0"/>
                    </a:moveTo>
                    <a:cubicBezTo>
                      <a:pt x="7636" y="0"/>
                      <a:pt x="6343" y="251"/>
                      <a:pt x="5127" y="749"/>
                    </a:cubicBezTo>
                    <a:cubicBezTo>
                      <a:pt x="2911" y="1660"/>
                      <a:pt x="1098" y="3317"/>
                      <a:pt x="11" y="5429"/>
                    </a:cubicBezTo>
                    <a:lnTo>
                      <a:pt x="0" y="5461"/>
                    </a:lnTo>
                    <a:lnTo>
                      <a:pt x="1864" y="6082"/>
                    </a:lnTo>
                    <a:lnTo>
                      <a:pt x="1885" y="6062"/>
                    </a:lnTo>
                    <a:cubicBezTo>
                      <a:pt x="3344" y="3463"/>
                      <a:pt x="6078" y="1944"/>
                      <a:pt x="8937" y="1944"/>
                    </a:cubicBezTo>
                    <a:cubicBezTo>
                      <a:pt x="9792" y="1944"/>
                      <a:pt x="10659" y="2080"/>
                      <a:pt x="11506" y="2364"/>
                    </a:cubicBezTo>
                    <a:cubicBezTo>
                      <a:pt x="15182" y="3607"/>
                      <a:pt x="17460" y="7283"/>
                      <a:pt x="16932" y="11125"/>
                    </a:cubicBezTo>
                    <a:lnTo>
                      <a:pt x="16932" y="11157"/>
                    </a:lnTo>
                    <a:lnTo>
                      <a:pt x="18806" y="11788"/>
                    </a:lnTo>
                    <a:lnTo>
                      <a:pt x="18806" y="11746"/>
                    </a:lnTo>
                    <a:cubicBezTo>
                      <a:pt x="19220" y="9417"/>
                      <a:pt x="18775" y="6994"/>
                      <a:pt x="17563" y="4932"/>
                    </a:cubicBezTo>
                    <a:cubicBezTo>
                      <a:pt x="16341" y="2861"/>
                      <a:pt x="14405" y="1287"/>
                      <a:pt x="12127" y="521"/>
                    </a:cubicBezTo>
                    <a:cubicBezTo>
                      <a:pt x="11089" y="173"/>
                      <a:pt x="10010" y="0"/>
                      <a:pt x="8933"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33" name="Google Shape;433;p48"/>
              <p:cNvSpPr/>
              <p:nvPr/>
            </p:nvSpPr>
            <p:spPr>
              <a:xfrm>
                <a:off x="1700725" y="4354750"/>
                <a:ext cx="783175" cy="479475"/>
              </a:xfrm>
              <a:custGeom>
                <a:avLst/>
                <a:gdLst/>
                <a:ahLst/>
                <a:cxnLst/>
                <a:rect l="l" t="t" r="r" b="b"/>
                <a:pathLst>
                  <a:path w="31327" h="19179" extrusionOk="0">
                    <a:moveTo>
                      <a:pt x="14297" y="0"/>
                    </a:moveTo>
                    <a:cubicBezTo>
                      <a:pt x="8244" y="0"/>
                      <a:pt x="2556" y="3543"/>
                      <a:pt x="1" y="9248"/>
                    </a:cubicBezTo>
                    <a:lnTo>
                      <a:pt x="1803" y="9848"/>
                    </a:lnTo>
                    <a:cubicBezTo>
                      <a:pt x="4085" y="4927"/>
                      <a:pt x="9035" y="1884"/>
                      <a:pt x="14302" y="1884"/>
                    </a:cubicBezTo>
                    <a:cubicBezTo>
                      <a:pt x="15751" y="1884"/>
                      <a:pt x="17224" y="2114"/>
                      <a:pt x="18672" y="2599"/>
                    </a:cubicBezTo>
                    <a:cubicBezTo>
                      <a:pt x="25372" y="4857"/>
                      <a:pt x="29204" y="11816"/>
                      <a:pt x="27733" y="18568"/>
                    </a:cubicBezTo>
                    <a:lnTo>
                      <a:pt x="29524" y="19179"/>
                    </a:lnTo>
                    <a:cubicBezTo>
                      <a:pt x="31326" y="11422"/>
                      <a:pt x="26956" y="3407"/>
                      <a:pt x="19272" y="818"/>
                    </a:cubicBezTo>
                    <a:cubicBezTo>
                      <a:pt x="17624" y="264"/>
                      <a:pt x="15947" y="0"/>
                      <a:pt x="14297" y="0"/>
                    </a:cubicBezTo>
                    <a:close/>
                  </a:path>
                </a:pathLst>
              </a:custGeom>
              <a:solidFill>
                <a:srgbClr val="F49B90"/>
              </a:solidFill>
              <a:ln>
                <a:noFill/>
              </a:ln>
            </p:spPr>
            <p:txBody>
              <a:bodyPr spcFirstLastPara="1" wrap="square" lIns="91425" tIns="91425" rIns="91425" bIns="91425" anchor="ctr" anchorCtr="0">
                <a:noAutofit/>
              </a:bodyPr>
              <a:lstStyle/>
              <a:p>
                <a:endParaRPr/>
              </a:p>
            </p:txBody>
          </p:sp>
          <p:sp>
            <p:nvSpPr>
              <p:cNvPr id="434" name="Google Shape;434;p48"/>
              <p:cNvSpPr/>
              <p:nvPr/>
            </p:nvSpPr>
            <p:spPr>
              <a:xfrm>
                <a:off x="1699700" y="4354100"/>
                <a:ext cx="761675" cy="481175"/>
              </a:xfrm>
              <a:custGeom>
                <a:avLst/>
                <a:gdLst/>
                <a:ahLst/>
                <a:cxnLst/>
                <a:rect l="l" t="t" r="r" b="b"/>
                <a:pathLst>
                  <a:path w="30467" h="19247" extrusionOk="0">
                    <a:moveTo>
                      <a:pt x="14334" y="62"/>
                    </a:moveTo>
                    <a:cubicBezTo>
                      <a:pt x="16008" y="62"/>
                      <a:pt x="17685" y="332"/>
                      <a:pt x="19303" y="876"/>
                    </a:cubicBezTo>
                    <a:cubicBezTo>
                      <a:pt x="23000" y="2118"/>
                      <a:pt x="26076" y="4686"/>
                      <a:pt x="27971" y="8104"/>
                    </a:cubicBezTo>
                    <a:cubicBezTo>
                      <a:pt x="29845" y="11490"/>
                      <a:pt x="30405" y="15415"/>
                      <a:pt x="29545" y="19164"/>
                    </a:cubicBezTo>
                    <a:lnTo>
                      <a:pt x="27805" y="18573"/>
                    </a:lnTo>
                    <a:cubicBezTo>
                      <a:pt x="28520" y="15291"/>
                      <a:pt x="27991" y="11862"/>
                      <a:pt x="26334" y="8912"/>
                    </a:cubicBezTo>
                    <a:cubicBezTo>
                      <a:pt x="24657" y="5929"/>
                      <a:pt x="21954" y="3692"/>
                      <a:pt x="18723" y="2605"/>
                    </a:cubicBezTo>
                    <a:cubicBezTo>
                      <a:pt x="17293" y="2120"/>
                      <a:pt x="15811" y="1880"/>
                      <a:pt x="14332" y="1880"/>
                    </a:cubicBezTo>
                    <a:cubicBezTo>
                      <a:pt x="12459" y="1880"/>
                      <a:pt x="10592" y="2266"/>
                      <a:pt x="8844" y="3030"/>
                    </a:cubicBezTo>
                    <a:cubicBezTo>
                      <a:pt x="5737" y="4376"/>
                      <a:pt x="3241" y="6788"/>
                      <a:pt x="1823" y="9833"/>
                    </a:cubicBezTo>
                    <a:lnTo>
                      <a:pt x="83" y="9253"/>
                    </a:lnTo>
                    <a:cubicBezTo>
                      <a:pt x="1667" y="5753"/>
                      <a:pt x="4484" y="2957"/>
                      <a:pt x="8026" y="1393"/>
                    </a:cubicBezTo>
                    <a:cubicBezTo>
                      <a:pt x="10035" y="508"/>
                      <a:pt x="12182" y="62"/>
                      <a:pt x="14334" y="62"/>
                    </a:cubicBezTo>
                    <a:close/>
                    <a:moveTo>
                      <a:pt x="14340" y="0"/>
                    </a:moveTo>
                    <a:cubicBezTo>
                      <a:pt x="12176" y="0"/>
                      <a:pt x="10018" y="449"/>
                      <a:pt x="7995" y="1341"/>
                    </a:cubicBezTo>
                    <a:cubicBezTo>
                      <a:pt x="4433" y="2915"/>
                      <a:pt x="1595" y="5722"/>
                      <a:pt x="21" y="9264"/>
                    </a:cubicBezTo>
                    <a:lnTo>
                      <a:pt x="0" y="9294"/>
                    </a:lnTo>
                    <a:lnTo>
                      <a:pt x="1854" y="9916"/>
                    </a:lnTo>
                    <a:lnTo>
                      <a:pt x="1864" y="9885"/>
                    </a:lnTo>
                    <a:cubicBezTo>
                      <a:pt x="3283" y="6840"/>
                      <a:pt x="5768" y="4427"/>
                      <a:pt x="8865" y="3081"/>
                    </a:cubicBezTo>
                    <a:cubicBezTo>
                      <a:pt x="10605" y="2323"/>
                      <a:pt x="12466" y="1944"/>
                      <a:pt x="14330" y="1944"/>
                    </a:cubicBezTo>
                    <a:cubicBezTo>
                      <a:pt x="15804" y="1944"/>
                      <a:pt x="17280" y="2181"/>
                      <a:pt x="18703" y="2657"/>
                    </a:cubicBezTo>
                    <a:cubicBezTo>
                      <a:pt x="21923" y="3744"/>
                      <a:pt x="24615" y="5971"/>
                      <a:pt x="26283" y="8942"/>
                    </a:cubicBezTo>
                    <a:cubicBezTo>
                      <a:pt x="27940" y="11883"/>
                      <a:pt x="28458" y="15311"/>
                      <a:pt x="27743" y="18594"/>
                    </a:cubicBezTo>
                    <a:lnTo>
                      <a:pt x="27733" y="18614"/>
                    </a:lnTo>
                    <a:lnTo>
                      <a:pt x="29586" y="19246"/>
                    </a:lnTo>
                    <a:lnTo>
                      <a:pt x="29597" y="19205"/>
                    </a:lnTo>
                    <a:cubicBezTo>
                      <a:pt x="30467" y="15436"/>
                      <a:pt x="29917" y="11480"/>
                      <a:pt x="28023" y="8072"/>
                    </a:cubicBezTo>
                    <a:cubicBezTo>
                      <a:pt x="26117" y="4645"/>
                      <a:pt x="23031" y="2066"/>
                      <a:pt x="19324" y="813"/>
                    </a:cubicBezTo>
                    <a:cubicBezTo>
                      <a:pt x="17700" y="270"/>
                      <a:pt x="16018" y="0"/>
                      <a:pt x="14340"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35" name="Google Shape;435;p48"/>
              <p:cNvSpPr/>
              <p:nvPr/>
            </p:nvSpPr>
            <p:spPr>
              <a:xfrm>
                <a:off x="1745775" y="4401850"/>
                <a:ext cx="685050" cy="417100"/>
              </a:xfrm>
              <a:custGeom>
                <a:avLst/>
                <a:gdLst/>
                <a:ahLst/>
                <a:cxnLst/>
                <a:rect l="l" t="t" r="r" b="b"/>
                <a:pathLst>
                  <a:path w="27402" h="16684" extrusionOk="0">
                    <a:moveTo>
                      <a:pt x="12500" y="0"/>
                    </a:moveTo>
                    <a:cubicBezTo>
                      <a:pt x="7233" y="0"/>
                      <a:pt x="2283" y="3043"/>
                      <a:pt x="1" y="7964"/>
                    </a:cubicBezTo>
                    <a:lnTo>
                      <a:pt x="1792" y="8576"/>
                    </a:lnTo>
                    <a:cubicBezTo>
                      <a:pt x="3806" y="4434"/>
                      <a:pt x="8006" y="1885"/>
                      <a:pt x="12482" y="1885"/>
                    </a:cubicBezTo>
                    <a:cubicBezTo>
                      <a:pt x="13736" y="1885"/>
                      <a:pt x="15013" y="2085"/>
                      <a:pt x="16269" y="2507"/>
                    </a:cubicBezTo>
                    <a:cubicBezTo>
                      <a:pt x="21996" y="4433"/>
                      <a:pt x="25289" y="10305"/>
                      <a:pt x="24129" y="16083"/>
                    </a:cubicBezTo>
                    <a:lnTo>
                      <a:pt x="25931" y="16684"/>
                    </a:lnTo>
                    <a:cubicBezTo>
                      <a:pt x="27402" y="9932"/>
                      <a:pt x="23570" y="2973"/>
                      <a:pt x="16870" y="715"/>
                    </a:cubicBezTo>
                    <a:cubicBezTo>
                      <a:pt x="15422" y="230"/>
                      <a:pt x="13949" y="0"/>
                      <a:pt x="12500" y="0"/>
                    </a:cubicBezTo>
                    <a:close/>
                  </a:path>
                </a:pathLst>
              </a:custGeom>
              <a:solidFill>
                <a:srgbClr val="F2C483"/>
              </a:solidFill>
              <a:ln>
                <a:noFill/>
              </a:ln>
            </p:spPr>
            <p:txBody>
              <a:bodyPr spcFirstLastPara="1" wrap="square" lIns="91425" tIns="91425" rIns="91425" bIns="91425" anchor="ctr" anchorCtr="0">
                <a:noAutofit/>
              </a:bodyPr>
              <a:lstStyle/>
              <a:p>
                <a:endParaRPr/>
              </a:p>
            </p:txBody>
          </p:sp>
          <p:sp>
            <p:nvSpPr>
              <p:cNvPr id="436" name="Google Shape;436;p48"/>
              <p:cNvSpPr/>
              <p:nvPr/>
            </p:nvSpPr>
            <p:spPr>
              <a:xfrm>
                <a:off x="1744750" y="4401075"/>
                <a:ext cx="667950" cy="418925"/>
              </a:xfrm>
              <a:custGeom>
                <a:avLst/>
                <a:gdLst/>
                <a:ahLst/>
                <a:cxnLst/>
                <a:rect l="l" t="t" r="r" b="b"/>
                <a:pathLst>
                  <a:path w="26718" h="16757" extrusionOk="0">
                    <a:moveTo>
                      <a:pt x="12528" y="65"/>
                    </a:moveTo>
                    <a:cubicBezTo>
                      <a:pt x="14002" y="65"/>
                      <a:pt x="15478" y="302"/>
                      <a:pt x="16901" y="778"/>
                    </a:cubicBezTo>
                    <a:cubicBezTo>
                      <a:pt x="20121" y="1865"/>
                      <a:pt x="22813" y="4092"/>
                      <a:pt x="24481" y="7063"/>
                    </a:cubicBezTo>
                    <a:cubicBezTo>
                      <a:pt x="26127" y="9994"/>
                      <a:pt x="26645" y="13412"/>
                      <a:pt x="25941" y="16673"/>
                    </a:cubicBezTo>
                    <a:lnTo>
                      <a:pt x="24212" y="16093"/>
                    </a:lnTo>
                    <a:cubicBezTo>
                      <a:pt x="25361" y="10243"/>
                      <a:pt x="21975" y="4412"/>
                      <a:pt x="16321" y="2507"/>
                    </a:cubicBezTo>
                    <a:cubicBezTo>
                      <a:pt x="15071" y="2086"/>
                      <a:pt x="13795" y="1886"/>
                      <a:pt x="12536" y="1886"/>
                    </a:cubicBezTo>
                    <a:cubicBezTo>
                      <a:pt x="8087" y="1886"/>
                      <a:pt x="3857" y="4392"/>
                      <a:pt x="1823" y="8565"/>
                    </a:cubicBezTo>
                    <a:lnTo>
                      <a:pt x="83" y="7974"/>
                    </a:lnTo>
                    <a:cubicBezTo>
                      <a:pt x="1492" y="4951"/>
                      <a:pt x="3977" y="2548"/>
                      <a:pt x="7063" y="1202"/>
                    </a:cubicBezTo>
                    <a:cubicBezTo>
                      <a:pt x="8803" y="444"/>
                      <a:pt x="10664" y="65"/>
                      <a:pt x="12528" y="65"/>
                    </a:cubicBezTo>
                    <a:close/>
                    <a:moveTo>
                      <a:pt x="12530" y="1"/>
                    </a:moveTo>
                    <a:cubicBezTo>
                      <a:pt x="10657" y="1"/>
                      <a:pt x="8790" y="387"/>
                      <a:pt x="7042" y="1151"/>
                    </a:cubicBezTo>
                    <a:cubicBezTo>
                      <a:pt x="3925" y="2497"/>
                      <a:pt x="1429" y="4930"/>
                      <a:pt x="10" y="7985"/>
                    </a:cubicBezTo>
                    <a:lnTo>
                      <a:pt x="0" y="8016"/>
                    </a:lnTo>
                    <a:lnTo>
                      <a:pt x="1854" y="8637"/>
                    </a:lnTo>
                    <a:lnTo>
                      <a:pt x="1864" y="8617"/>
                    </a:lnTo>
                    <a:cubicBezTo>
                      <a:pt x="3882" y="4452"/>
                      <a:pt x="8095" y="1948"/>
                      <a:pt x="12528" y="1948"/>
                    </a:cubicBezTo>
                    <a:cubicBezTo>
                      <a:pt x="13783" y="1948"/>
                      <a:pt x="15055" y="2148"/>
                      <a:pt x="16300" y="2569"/>
                    </a:cubicBezTo>
                    <a:cubicBezTo>
                      <a:pt x="21934" y="4464"/>
                      <a:pt x="25309" y="10284"/>
                      <a:pt x="24139" y="16104"/>
                    </a:cubicBezTo>
                    <a:lnTo>
                      <a:pt x="24139" y="16135"/>
                    </a:lnTo>
                    <a:lnTo>
                      <a:pt x="25993" y="16756"/>
                    </a:lnTo>
                    <a:lnTo>
                      <a:pt x="26003" y="16725"/>
                    </a:lnTo>
                    <a:cubicBezTo>
                      <a:pt x="26718" y="13432"/>
                      <a:pt x="26200" y="9983"/>
                      <a:pt x="24532" y="7033"/>
                    </a:cubicBezTo>
                    <a:cubicBezTo>
                      <a:pt x="22855" y="4050"/>
                      <a:pt x="20152" y="1813"/>
                      <a:pt x="16921" y="726"/>
                    </a:cubicBezTo>
                    <a:cubicBezTo>
                      <a:pt x="15491" y="241"/>
                      <a:pt x="14009" y="1"/>
                      <a:pt x="12530"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37" name="Google Shape;437;p48"/>
              <p:cNvSpPr/>
              <p:nvPr/>
            </p:nvSpPr>
            <p:spPr>
              <a:xfrm>
                <a:off x="1790550" y="4448975"/>
                <a:ext cx="587475" cy="354950"/>
              </a:xfrm>
              <a:custGeom>
                <a:avLst/>
                <a:gdLst/>
                <a:ahLst/>
                <a:cxnLst/>
                <a:rect l="l" t="t" r="r" b="b"/>
                <a:pathLst>
                  <a:path w="23499" h="14198" extrusionOk="0">
                    <a:moveTo>
                      <a:pt x="10691" y="0"/>
                    </a:moveTo>
                    <a:cubicBezTo>
                      <a:pt x="6215" y="0"/>
                      <a:pt x="2015" y="2549"/>
                      <a:pt x="1" y="6691"/>
                    </a:cubicBezTo>
                    <a:lnTo>
                      <a:pt x="1803" y="7291"/>
                    </a:lnTo>
                    <a:cubicBezTo>
                      <a:pt x="3535" y="3941"/>
                      <a:pt x="7007" y="1881"/>
                      <a:pt x="10697" y="1881"/>
                    </a:cubicBezTo>
                    <a:cubicBezTo>
                      <a:pt x="11751" y="1881"/>
                      <a:pt x="12823" y="2049"/>
                      <a:pt x="13877" y="2403"/>
                    </a:cubicBezTo>
                    <a:cubicBezTo>
                      <a:pt x="18610" y="3998"/>
                      <a:pt x="21375" y="8813"/>
                      <a:pt x="20536" y="13597"/>
                    </a:cubicBezTo>
                    <a:lnTo>
                      <a:pt x="22338" y="14198"/>
                    </a:lnTo>
                    <a:cubicBezTo>
                      <a:pt x="23498" y="8420"/>
                      <a:pt x="20205" y="2548"/>
                      <a:pt x="14478" y="622"/>
                    </a:cubicBezTo>
                    <a:cubicBezTo>
                      <a:pt x="13222" y="200"/>
                      <a:pt x="11945" y="0"/>
                      <a:pt x="10691"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438" name="Google Shape;438;p48"/>
              <p:cNvSpPr/>
              <p:nvPr/>
            </p:nvSpPr>
            <p:spPr>
              <a:xfrm>
                <a:off x="1789525" y="4448225"/>
                <a:ext cx="589525" cy="356750"/>
              </a:xfrm>
              <a:custGeom>
                <a:avLst/>
                <a:gdLst/>
                <a:ahLst/>
                <a:cxnLst/>
                <a:rect l="l" t="t" r="r" b="b"/>
                <a:pathLst>
                  <a:path w="23581" h="14270" extrusionOk="0">
                    <a:moveTo>
                      <a:pt x="10746" y="65"/>
                    </a:moveTo>
                    <a:cubicBezTo>
                      <a:pt x="11998" y="65"/>
                      <a:pt x="13267" y="264"/>
                      <a:pt x="14509" y="683"/>
                    </a:cubicBezTo>
                    <a:cubicBezTo>
                      <a:pt x="20132" y="2568"/>
                      <a:pt x="23508" y="8377"/>
                      <a:pt x="22359" y="14187"/>
                    </a:cubicBezTo>
                    <a:lnTo>
                      <a:pt x="20619" y="13607"/>
                    </a:lnTo>
                    <a:cubicBezTo>
                      <a:pt x="21012" y="11277"/>
                      <a:pt x="20567" y="8864"/>
                      <a:pt x="19365" y="6813"/>
                    </a:cubicBezTo>
                    <a:cubicBezTo>
                      <a:pt x="18143" y="4742"/>
                      <a:pt x="16207" y="3168"/>
                      <a:pt x="13929" y="2402"/>
                    </a:cubicBezTo>
                    <a:cubicBezTo>
                      <a:pt x="12891" y="2054"/>
                      <a:pt x="11812" y="1881"/>
                      <a:pt x="10735" y="1881"/>
                    </a:cubicBezTo>
                    <a:cubicBezTo>
                      <a:pt x="9438" y="1881"/>
                      <a:pt x="8145" y="2132"/>
                      <a:pt x="6929" y="2630"/>
                    </a:cubicBezTo>
                    <a:cubicBezTo>
                      <a:pt x="4723" y="3541"/>
                      <a:pt x="2921" y="5188"/>
                      <a:pt x="1834" y="7280"/>
                    </a:cubicBezTo>
                    <a:lnTo>
                      <a:pt x="94" y="6700"/>
                    </a:lnTo>
                    <a:cubicBezTo>
                      <a:pt x="2119" y="2552"/>
                      <a:pt x="6326" y="65"/>
                      <a:pt x="10746" y="65"/>
                    </a:cubicBezTo>
                    <a:close/>
                    <a:moveTo>
                      <a:pt x="10741" y="0"/>
                    </a:moveTo>
                    <a:cubicBezTo>
                      <a:pt x="6283" y="0"/>
                      <a:pt x="2048" y="2510"/>
                      <a:pt x="21" y="6700"/>
                    </a:cubicBezTo>
                    <a:lnTo>
                      <a:pt x="0" y="6731"/>
                    </a:lnTo>
                    <a:lnTo>
                      <a:pt x="1864" y="7363"/>
                    </a:lnTo>
                    <a:lnTo>
                      <a:pt x="1875" y="7331"/>
                    </a:lnTo>
                    <a:cubicBezTo>
                      <a:pt x="2952" y="5239"/>
                      <a:pt x="4754" y="3593"/>
                      <a:pt x="6949" y="2692"/>
                    </a:cubicBezTo>
                    <a:cubicBezTo>
                      <a:pt x="8160" y="2194"/>
                      <a:pt x="9448" y="1943"/>
                      <a:pt x="10737" y="1943"/>
                    </a:cubicBezTo>
                    <a:cubicBezTo>
                      <a:pt x="11808" y="1943"/>
                      <a:pt x="12879" y="2116"/>
                      <a:pt x="13908" y="2464"/>
                    </a:cubicBezTo>
                    <a:cubicBezTo>
                      <a:pt x="16176" y="3230"/>
                      <a:pt x="18092" y="4784"/>
                      <a:pt x="19314" y="6845"/>
                    </a:cubicBezTo>
                    <a:cubicBezTo>
                      <a:pt x="20515" y="8895"/>
                      <a:pt x="20960" y="11298"/>
                      <a:pt x="20557" y="13617"/>
                    </a:cubicBezTo>
                    <a:lnTo>
                      <a:pt x="20546" y="13648"/>
                    </a:lnTo>
                    <a:lnTo>
                      <a:pt x="22400" y="14269"/>
                    </a:lnTo>
                    <a:lnTo>
                      <a:pt x="22410" y="14239"/>
                    </a:lnTo>
                    <a:cubicBezTo>
                      <a:pt x="23581" y="8377"/>
                      <a:pt x="20194" y="2526"/>
                      <a:pt x="14530" y="621"/>
                    </a:cubicBezTo>
                    <a:cubicBezTo>
                      <a:pt x="13279" y="201"/>
                      <a:pt x="12001" y="0"/>
                      <a:pt x="10741" y="0"/>
                    </a:cubicBezTo>
                    <a:close/>
                  </a:path>
                </a:pathLst>
              </a:custGeom>
              <a:solidFill>
                <a:srgbClr val="70312E"/>
              </a:solidFill>
              <a:ln>
                <a:noFill/>
              </a:ln>
            </p:spPr>
            <p:txBody>
              <a:bodyPr spcFirstLastPara="1" wrap="square" lIns="91425" tIns="91425" rIns="91425" bIns="91425" anchor="ctr" anchorCtr="0">
                <a:noAutofit/>
              </a:bodyPr>
              <a:lstStyle/>
              <a:p>
                <a:endParaRPr/>
              </a:p>
            </p:txBody>
          </p:sp>
        </p:grpSp>
        <p:grpSp>
          <p:nvGrpSpPr>
            <p:cNvPr id="439" name="Google Shape;439;p48"/>
            <p:cNvGrpSpPr/>
            <p:nvPr/>
          </p:nvGrpSpPr>
          <p:grpSpPr>
            <a:xfrm>
              <a:off x="165158" y="4285351"/>
              <a:ext cx="942892" cy="517318"/>
              <a:chOff x="2074050" y="4066725"/>
              <a:chExt cx="412175" cy="226150"/>
            </a:xfrm>
          </p:grpSpPr>
          <p:sp>
            <p:nvSpPr>
              <p:cNvPr id="440" name="Google Shape;440;p48"/>
              <p:cNvSpPr/>
              <p:nvPr/>
            </p:nvSpPr>
            <p:spPr>
              <a:xfrm>
                <a:off x="2074050" y="4067425"/>
                <a:ext cx="411150" cy="224725"/>
              </a:xfrm>
              <a:custGeom>
                <a:avLst/>
                <a:gdLst/>
                <a:ahLst/>
                <a:cxnLst/>
                <a:rect l="l" t="t" r="r" b="b"/>
                <a:pathLst>
                  <a:path w="16446" h="8989" extrusionOk="0">
                    <a:moveTo>
                      <a:pt x="6179" y="0"/>
                    </a:moveTo>
                    <a:cubicBezTo>
                      <a:pt x="4612" y="0"/>
                      <a:pt x="3024" y="934"/>
                      <a:pt x="2662" y="2618"/>
                    </a:cubicBezTo>
                    <a:cubicBezTo>
                      <a:pt x="2638" y="2615"/>
                      <a:pt x="2615" y="2614"/>
                      <a:pt x="2593" y="2614"/>
                    </a:cubicBezTo>
                    <a:cubicBezTo>
                      <a:pt x="2548" y="2614"/>
                      <a:pt x="2507" y="2618"/>
                      <a:pt x="2465" y="2618"/>
                    </a:cubicBezTo>
                    <a:cubicBezTo>
                      <a:pt x="1326" y="2733"/>
                      <a:pt x="663" y="3354"/>
                      <a:pt x="404" y="4120"/>
                    </a:cubicBezTo>
                    <a:lnTo>
                      <a:pt x="394" y="4109"/>
                    </a:lnTo>
                    <a:lnTo>
                      <a:pt x="394" y="4109"/>
                    </a:lnTo>
                    <a:cubicBezTo>
                      <a:pt x="1" y="4990"/>
                      <a:pt x="238" y="5922"/>
                      <a:pt x="798" y="6574"/>
                    </a:cubicBezTo>
                    <a:cubicBezTo>
                      <a:pt x="1196" y="7105"/>
                      <a:pt x="1795" y="7465"/>
                      <a:pt x="2546" y="7465"/>
                    </a:cubicBezTo>
                    <a:cubicBezTo>
                      <a:pt x="2557" y="7465"/>
                      <a:pt x="2568" y="7465"/>
                      <a:pt x="2579" y="7465"/>
                    </a:cubicBezTo>
                    <a:cubicBezTo>
                      <a:pt x="2605" y="7466"/>
                      <a:pt x="2630" y="7466"/>
                      <a:pt x="2656" y="7466"/>
                    </a:cubicBezTo>
                    <a:cubicBezTo>
                      <a:pt x="2931" y="7466"/>
                      <a:pt x="3205" y="7413"/>
                      <a:pt x="3480" y="7310"/>
                    </a:cubicBezTo>
                    <a:cubicBezTo>
                      <a:pt x="4118" y="8117"/>
                      <a:pt x="5188" y="8578"/>
                      <a:pt x="6251" y="8578"/>
                    </a:cubicBezTo>
                    <a:cubicBezTo>
                      <a:pt x="6810" y="8578"/>
                      <a:pt x="7368" y="8451"/>
                      <a:pt x="7860" y="8180"/>
                    </a:cubicBezTo>
                    <a:cubicBezTo>
                      <a:pt x="8448" y="8730"/>
                      <a:pt x="9233" y="8988"/>
                      <a:pt x="10025" y="8988"/>
                    </a:cubicBezTo>
                    <a:cubicBezTo>
                      <a:pt x="11259" y="8988"/>
                      <a:pt x="12510" y="8363"/>
                      <a:pt x="13059" y="7248"/>
                    </a:cubicBezTo>
                    <a:cubicBezTo>
                      <a:pt x="13364" y="7381"/>
                      <a:pt x="13678" y="7444"/>
                      <a:pt x="13985" y="7444"/>
                    </a:cubicBezTo>
                    <a:cubicBezTo>
                      <a:pt x="14177" y="7444"/>
                      <a:pt x="14367" y="7420"/>
                      <a:pt x="14550" y="7372"/>
                    </a:cubicBezTo>
                    <a:cubicBezTo>
                      <a:pt x="15368" y="7248"/>
                      <a:pt x="15907" y="6750"/>
                      <a:pt x="16165" y="6129"/>
                    </a:cubicBezTo>
                    <a:cubicBezTo>
                      <a:pt x="16383" y="5621"/>
                      <a:pt x="16445" y="5176"/>
                      <a:pt x="16425" y="4783"/>
                    </a:cubicBezTo>
                    <a:lnTo>
                      <a:pt x="16414" y="4710"/>
                    </a:lnTo>
                    <a:cubicBezTo>
                      <a:pt x="16298" y="3643"/>
                      <a:pt x="15552" y="2587"/>
                      <a:pt x="14237" y="2587"/>
                    </a:cubicBezTo>
                    <a:cubicBezTo>
                      <a:pt x="13792" y="2587"/>
                      <a:pt x="13281" y="2708"/>
                      <a:pt x="12707" y="2991"/>
                    </a:cubicBezTo>
                    <a:lnTo>
                      <a:pt x="12707" y="2981"/>
                    </a:lnTo>
                    <a:cubicBezTo>
                      <a:pt x="12360" y="2007"/>
                      <a:pt x="11287" y="1336"/>
                      <a:pt x="10246" y="1336"/>
                    </a:cubicBezTo>
                    <a:cubicBezTo>
                      <a:pt x="9858" y="1336"/>
                      <a:pt x="9474" y="1430"/>
                      <a:pt x="9134" y="1635"/>
                    </a:cubicBezTo>
                    <a:cubicBezTo>
                      <a:pt x="8506" y="520"/>
                      <a:pt x="7348" y="0"/>
                      <a:pt x="6179" y="0"/>
                    </a:cubicBezTo>
                    <a:close/>
                  </a:path>
                </a:pathLst>
              </a:custGeom>
              <a:solidFill>
                <a:srgbClr val="FFFEFA"/>
              </a:solidFill>
              <a:ln>
                <a:noFill/>
              </a:ln>
            </p:spPr>
            <p:txBody>
              <a:bodyPr spcFirstLastPara="1" wrap="square" lIns="91425" tIns="91425" rIns="91425" bIns="91425" anchor="ctr" anchorCtr="0">
                <a:noAutofit/>
              </a:bodyPr>
              <a:lstStyle/>
              <a:p>
                <a:endParaRPr/>
              </a:p>
            </p:txBody>
          </p:sp>
          <p:sp>
            <p:nvSpPr>
              <p:cNvPr id="441" name="Google Shape;441;p48"/>
              <p:cNvSpPr/>
              <p:nvPr/>
            </p:nvSpPr>
            <p:spPr>
              <a:xfrm>
                <a:off x="2074050" y="4066725"/>
                <a:ext cx="412175" cy="226150"/>
              </a:xfrm>
              <a:custGeom>
                <a:avLst/>
                <a:gdLst/>
                <a:ahLst/>
                <a:cxnLst/>
                <a:rect l="l" t="t" r="r" b="b"/>
                <a:pathLst>
                  <a:path w="16487" h="9046" extrusionOk="0">
                    <a:moveTo>
                      <a:pt x="6185" y="63"/>
                    </a:moveTo>
                    <a:cubicBezTo>
                      <a:pt x="7428" y="63"/>
                      <a:pt x="8531" y="664"/>
                      <a:pt x="9103" y="1673"/>
                    </a:cubicBezTo>
                    <a:lnTo>
                      <a:pt x="9124" y="1704"/>
                    </a:lnTo>
                    <a:lnTo>
                      <a:pt x="9144" y="1693"/>
                    </a:lnTo>
                    <a:cubicBezTo>
                      <a:pt x="9471" y="1494"/>
                      <a:pt x="9853" y="1394"/>
                      <a:pt x="10255" y="1394"/>
                    </a:cubicBezTo>
                    <a:cubicBezTo>
                      <a:pt x="10542" y="1394"/>
                      <a:pt x="10839" y="1445"/>
                      <a:pt x="11133" y="1548"/>
                    </a:cubicBezTo>
                    <a:cubicBezTo>
                      <a:pt x="11868" y="1818"/>
                      <a:pt x="12448" y="2367"/>
                      <a:pt x="12676" y="3019"/>
                    </a:cubicBezTo>
                    <a:lnTo>
                      <a:pt x="12686" y="3060"/>
                    </a:lnTo>
                    <a:lnTo>
                      <a:pt x="12727" y="3050"/>
                    </a:lnTo>
                    <a:cubicBezTo>
                      <a:pt x="13274" y="2780"/>
                      <a:pt x="13786" y="2643"/>
                      <a:pt x="14252" y="2643"/>
                    </a:cubicBezTo>
                    <a:cubicBezTo>
                      <a:pt x="14608" y="2643"/>
                      <a:pt x="14937" y="2723"/>
                      <a:pt x="15233" y="2885"/>
                    </a:cubicBezTo>
                    <a:cubicBezTo>
                      <a:pt x="15865" y="3237"/>
                      <a:pt x="16290" y="3930"/>
                      <a:pt x="16383" y="4749"/>
                    </a:cubicBezTo>
                    <a:lnTo>
                      <a:pt x="16393" y="4811"/>
                    </a:lnTo>
                    <a:cubicBezTo>
                      <a:pt x="16425" y="5235"/>
                      <a:pt x="16342" y="5670"/>
                      <a:pt x="16145" y="6136"/>
                    </a:cubicBezTo>
                    <a:cubicBezTo>
                      <a:pt x="15855" y="6820"/>
                      <a:pt x="15286" y="7255"/>
                      <a:pt x="14540" y="7368"/>
                    </a:cubicBezTo>
                    <a:cubicBezTo>
                      <a:pt x="14354" y="7415"/>
                      <a:pt x="14166" y="7438"/>
                      <a:pt x="13980" y="7438"/>
                    </a:cubicBezTo>
                    <a:cubicBezTo>
                      <a:pt x="13669" y="7438"/>
                      <a:pt x="13364" y="7374"/>
                      <a:pt x="13079" y="7244"/>
                    </a:cubicBezTo>
                    <a:lnTo>
                      <a:pt x="13049" y="7234"/>
                    </a:lnTo>
                    <a:lnTo>
                      <a:pt x="13038" y="7255"/>
                    </a:lnTo>
                    <a:cubicBezTo>
                      <a:pt x="12614" y="8114"/>
                      <a:pt x="11733" y="8735"/>
                      <a:pt x="10677" y="8922"/>
                    </a:cubicBezTo>
                    <a:cubicBezTo>
                      <a:pt x="10453" y="8963"/>
                      <a:pt x="10230" y="8984"/>
                      <a:pt x="10011" y="8984"/>
                    </a:cubicBezTo>
                    <a:cubicBezTo>
                      <a:pt x="9194" y="8984"/>
                      <a:pt x="8428" y="8701"/>
                      <a:pt x="7881" y="8187"/>
                    </a:cubicBezTo>
                    <a:lnTo>
                      <a:pt x="7860" y="8176"/>
                    </a:lnTo>
                    <a:lnTo>
                      <a:pt x="7839" y="8187"/>
                    </a:lnTo>
                    <a:cubicBezTo>
                      <a:pt x="7365" y="8447"/>
                      <a:pt x="6817" y="8571"/>
                      <a:pt x="6264" y="8571"/>
                    </a:cubicBezTo>
                    <a:cubicBezTo>
                      <a:pt x="5212" y="8571"/>
                      <a:pt x="4139" y="8124"/>
                      <a:pt x="3501" y="7317"/>
                    </a:cubicBezTo>
                    <a:lnTo>
                      <a:pt x="3490" y="7296"/>
                    </a:lnTo>
                    <a:lnTo>
                      <a:pt x="3469" y="7306"/>
                    </a:lnTo>
                    <a:cubicBezTo>
                      <a:pt x="3203" y="7411"/>
                      <a:pt x="2936" y="7463"/>
                      <a:pt x="2654" y="7463"/>
                    </a:cubicBezTo>
                    <a:cubicBezTo>
                      <a:pt x="2629" y="7463"/>
                      <a:pt x="2604" y="7463"/>
                      <a:pt x="2579" y="7462"/>
                    </a:cubicBezTo>
                    <a:lnTo>
                      <a:pt x="2558" y="7462"/>
                    </a:lnTo>
                    <a:cubicBezTo>
                      <a:pt x="1865" y="7462"/>
                      <a:pt x="1243" y="7151"/>
                      <a:pt x="818" y="6592"/>
                    </a:cubicBezTo>
                    <a:cubicBezTo>
                      <a:pt x="249" y="5919"/>
                      <a:pt x="84" y="5039"/>
                      <a:pt x="373" y="4272"/>
                    </a:cubicBezTo>
                    <a:lnTo>
                      <a:pt x="373" y="4272"/>
                    </a:lnTo>
                    <a:lnTo>
                      <a:pt x="383" y="4293"/>
                    </a:lnTo>
                    <a:lnTo>
                      <a:pt x="425" y="4158"/>
                    </a:lnTo>
                    <a:cubicBezTo>
                      <a:pt x="726" y="3299"/>
                      <a:pt x="1450" y="2781"/>
                      <a:pt x="2465" y="2678"/>
                    </a:cubicBezTo>
                    <a:cubicBezTo>
                      <a:pt x="2507" y="2678"/>
                      <a:pt x="2548" y="2673"/>
                      <a:pt x="2593" y="2673"/>
                    </a:cubicBezTo>
                    <a:cubicBezTo>
                      <a:pt x="2615" y="2673"/>
                      <a:pt x="2638" y="2674"/>
                      <a:pt x="2662" y="2678"/>
                    </a:cubicBezTo>
                    <a:lnTo>
                      <a:pt x="2682" y="2678"/>
                    </a:lnTo>
                    <a:lnTo>
                      <a:pt x="2693" y="2646"/>
                    </a:lnTo>
                    <a:cubicBezTo>
                      <a:pt x="2972" y="1321"/>
                      <a:pt x="4111" y="327"/>
                      <a:pt x="5582" y="109"/>
                    </a:cubicBezTo>
                    <a:cubicBezTo>
                      <a:pt x="5786" y="78"/>
                      <a:pt x="5987" y="63"/>
                      <a:pt x="6185" y="63"/>
                    </a:cubicBezTo>
                    <a:close/>
                    <a:moveTo>
                      <a:pt x="6180" y="1"/>
                    </a:moveTo>
                    <a:cubicBezTo>
                      <a:pt x="5980" y="1"/>
                      <a:pt x="5777" y="16"/>
                      <a:pt x="5572" y="47"/>
                    </a:cubicBezTo>
                    <a:cubicBezTo>
                      <a:pt x="4081" y="264"/>
                      <a:pt x="2931" y="1279"/>
                      <a:pt x="2631" y="2616"/>
                    </a:cubicBezTo>
                    <a:lnTo>
                      <a:pt x="2465" y="2616"/>
                    </a:lnTo>
                    <a:cubicBezTo>
                      <a:pt x="1440" y="2719"/>
                      <a:pt x="705" y="3226"/>
                      <a:pt x="394" y="4075"/>
                    </a:cubicBezTo>
                    <a:lnTo>
                      <a:pt x="373" y="4127"/>
                    </a:lnTo>
                    <a:cubicBezTo>
                      <a:pt x="1" y="4945"/>
                      <a:pt x="156" y="5898"/>
                      <a:pt x="777" y="6623"/>
                    </a:cubicBezTo>
                    <a:cubicBezTo>
                      <a:pt x="1205" y="7205"/>
                      <a:pt x="1835" y="7524"/>
                      <a:pt x="2546" y="7524"/>
                    </a:cubicBezTo>
                    <a:cubicBezTo>
                      <a:pt x="2557" y="7524"/>
                      <a:pt x="2568" y="7524"/>
                      <a:pt x="2579" y="7524"/>
                    </a:cubicBezTo>
                    <a:cubicBezTo>
                      <a:pt x="2603" y="7525"/>
                      <a:pt x="2628" y="7525"/>
                      <a:pt x="2652" y="7525"/>
                    </a:cubicBezTo>
                    <a:cubicBezTo>
                      <a:pt x="2928" y="7525"/>
                      <a:pt x="3203" y="7473"/>
                      <a:pt x="3469" y="7368"/>
                    </a:cubicBezTo>
                    <a:cubicBezTo>
                      <a:pt x="4127" y="8188"/>
                      <a:pt x="5192" y="8640"/>
                      <a:pt x="6247" y="8640"/>
                    </a:cubicBezTo>
                    <a:cubicBezTo>
                      <a:pt x="6804" y="8640"/>
                      <a:pt x="7359" y="8514"/>
                      <a:pt x="7850" y="8249"/>
                    </a:cubicBezTo>
                    <a:cubicBezTo>
                      <a:pt x="8419" y="8767"/>
                      <a:pt x="9196" y="9046"/>
                      <a:pt x="10025" y="9046"/>
                    </a:cubicBezTo>
                    <a:cubicBezTo>
                      <a:pt x="10242" y="9046"/>
                      <a:pt x="10460" y="9025"/>
                      <a:pt x="10688" y="8984"/>
                    </a:cubicBezTo>
                    <a:cubicBezTo>
                      <a:pt x="11754" y="8797"/>
                      <a:pt x="12644" y="8166"/>
                      <a:pt x="13079" y="7317"/>
                    </a:cubicBezTo>
                    <a:cubicBezTo>
                      <a:pt x="13369" y="7439"/>
                      <a:pt x="13674" y="7501"/>
                      <a:pt x="13985" y="7501"/>
                    </a:cubicBezTo>
                    <a:cubicBezTo>
                      <a:pt x="14175" y="7501"/>
                      <a:pt x="14368" y="7478"/>
                      <a:pt x="14561" y="7430"/>
                    </a:cubicBezTo>
                    <a:cubicBezTo>
                      <a:pt x="15316" y="7317"/>
                      <a:pt x="15896" y="6871"/>
                      <a:pt x="16197" y="6167"/>
                    </a:cubicBezTo>
                    <a:cubicBezTo>
                      <a:pt x="16404" y="5691"/>
                      <a:pt x="16487" y="5246"/>
                      <a:pt x="16455" y="4800"/>
                    </a:cubicBezTo>
                    <a:lnTo>
                      <a:pt x="16445" y="4738"/>
                    </a:lnTo>
                    <a:cubicBezTo>
                      <a:pt x="16352" y="3900"/>
                      <a:pt x="15917" y="3185"/>
                      <a:pt x="15265" y="2833"/>
                    </a:cubicBezTo>
                    <a:cubicBezTo>
                      <a:pt x="15014" y="2699"/>
                      <a:pt x="14673" y="2583"/>
                      <a:pt x="14234" y="2583"/>
                    </a:cubicBezTo>
                    <a:cubicBezTo>
                      <a:pt x="13820" y="2583"/>
                      <a:pt x="13320" y="2686"/>
                      <a:pt x="12727" y="2978"/>
                    </a:cubicBezTo>
                    <a:cubicBezTo>
                      <a:pt x="12479" y="2315"/>
                      <a:pt x="11899" y="1766"/>
                      <a:pt x="11153" y="1497"/>
                    </a:cubicBezTo>
                    <a:cubicBezTo>
                      <a:pt x="10854" y="1387"/>
                      <a:pt x="10548" y="1333"/>
                      <a:pt x="10253" y="1333"/>
                    </a:cubicBezTo>
                    <a:cubicBezTo>
                      <a:pt x="9853" y="1333"/>
                      <a:pt x="9472" y="1431"/>
                      <a:pt x="9144" y="1621"/>
                    </a:cubicBezTo>
                    <a:cubicBezTo>
                      <a:pt x="8555" y="603"/>
                      <a:pt x="7434" y="1"/>
                      <a:pt x="6180" y="1"/>
                    </a:cubicBezTo>
                    <a:close/>
                  </a:path>
                </a:pathLst>
              </a:custGeom>
              <a:solidFill>
                <a:srgbClr val="70312E"/>
              </a:solidFill>
              <a:ln>
                <a:noFill/>
              </a:ln>
            </p:spPr>
            <p:txBody>
              <a:bodyPr spcFirstLastPara="1" wrap="square" lIns="91425" tIns="91425" rIns="91425" bIns="91425" anchor="ctr" anchorCtr="0">
                <a:noAutofit/>
              </a:bodyPr>
              <a:lstStyle/>
              <a:p>
                <a:endParaRPr/>
              </a:p>
            </p:txBody>
          </p:sp>
        </p:gr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2"/>
        <p:cNvGrpSpPr/>
        <p:nvPr/>
      </p:nvGrpSpPr>
      <p:grpSpPr>
        <a:xfrm>
          <a:off x="0" y="0"/>
          <a:ext cx="0" cy="0"/>
          <a:chOff x="0" y="0"/>
          <a:chExt cx="0" cy="0"/>
        </a:xfrm>
      </p:grpSpPr>
      <p:grpSp>
        <p:nvGrpSpPr>
          <p:cNvPr id="1365" name="Google Shape;1365;p70"/>
          <p:cNvGrpSpPr/>
          <p:nvPr/>
        </p:nvGrpSpPr>
        <p:grpSpPr>
          <a:xfrm>
            <a:off x="1242189" y="336694"/>
            <a:ext cx="2981342" cy="1402166"/>
            <a:chOff x="406435" y="366673"/>
            <a:chExt cx="6635904" cy="3081621"/>
          </a:xfrm>
        </p:grpSpPr>
        <p:sp>
          <p:nvSpPr>
            <p:cNvPr id="1366" name="Google Shape;1366;p70"/>
            <p:cNvSpPr/>
            <p:nvPr/>
          </p:nvSpPr>
          <p:spPr>
            <a:xfrm>
              <a:off x="1633278" y="370570"/>
              <a:ext cx="2561106" cy="1556147"/>
            </a:xfrm>
            <a:custGeom>
              <a:avLst/>
              <a:gdLst/>
              <a:ahLst/>
              <a:cxnLst/>
              <a:rect l="l" t="t" r="r" b="b"/>
              <a:pathLst>
                <a:path w="26290" h="15974" extrusionOk="0">
                  <a:moveTo>
                    <a:pt x="13688" y="0"/>
                  </a:moveTo>
                  <a:cubicBezTo>
                    <a:pt x="10147" y="0"/>
                    <a:pt x="6918" y="1383"/>
                    <a:pt x="4473" y="3977"/>
                  </a:cubicBezTo>
                  <a:cubicBezTo>
                    <a:pt x="1420" y="7202"/>
                    <a:pt x="1" y="12019"/>
                    <a:pt x="930" y="15974"/>
                  </a:cubicBezTo>
                  <a:lnTo>
                    <a:pt x="3145" y="15496"/>
                  </a:lnTo>
                  <a:cubicBezTo>
                    <a:pt x="2376" y="12219"/>
                    <a:pt x="3584" y="8171"/>
                    <a:pt x="6158" y="5451"/>
                  </a:cubicBezTo>
                  <a:cubicBezTo>
                    <a:pt x="7620" y="3895"/>
                    <a:pt x="10067" y="2181"/>
                    <a:pt x="13683" y="2181"/>
                  </a:cubicBezTo>
                  <a:cubicBezTo>
                    <a:pt x="14138" y="2181"/>
                    <a:pt x="14611" y="2208"/>
                    <a:pt x="15103" y="2266"/>
                  </a:cubicBezTo>
                  <a:cubicBezTo>
                    <a:pt x="19270" y="2770"/>
                    <a:pt x="22694" y="5251"/>
                    <a:pt x="23623" y="8450"/>
                  </a:cubicBezTo>
                  <a:cubicBezTo>
                    <a:pt x="23915" y="9445"/>
                    <a:pt x="24021" y="10559"/>
                    <a:pt x="23980" y="12033"/>
                  </a:cubicBezTo>
                  <a:lnTo>
                    <a:pt x="26263" y="12099"/>
                  </a:lnTo>
                  <a:cubicBezTo>
                    <a:pt x="26289" y="11051"/>
                    <a:pt x="26277" y="9458"/>
                    <a:pt x="25812" y="7879"/>
                  </a:cubicBezTo>
                  <a:cubicBezTo>
                    <a:pt x="24644" y="3844"/>
                    <a:pt x="20450" y="713"/>
                    <a:pt x="15368" y="102"/>
                  </a:cubicBezTo>
                  <a:cubicBezTo>
                    <a:pt x="14802" y="34"/>
                    <a:pt x="14241" y="0"/>
                    <a:pt x="13688"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367" name="Google Shape;1367;p70"/>
            <p:cNvSpPr/>
            <p:nvPr/>
          </p:nvSpPr>
          <p:spPr>
            <a:xfrm>
              <a:off x="1628115" y="366673"/>
              <a:ext cx="2570166" cy="1564038"/>
            </a:xfrm>
            <a:custGeom>
              <a:avLst/>
              <a:gdLst/>
              <a:ahLst/>
              <a:cxnLst/>
              <a:rect l="l" t="t" r="r" b="b"/>
              <a:pathLst>
                <a:path w="26383" h="16055" extrusionOk="0">
                  <a:moveTo>
                    <a:pt x="13735" y="89"/>
                  </a:moveTo>
                  <a:cubicBezTo>
                    <a:pt x="14293" y="89"/>
                    <a:pt x="14850" y="129"/>
                    <a:pt x="15421" y="195"/>
                  </a:cubicBezTo>
                  <a:cubicBezTo>
                    <a:pt x="20477" y="806"/>
                    <a:pt x="24658" y="3911"/>
                    <a:pt x="25825" y="7933"/>
                  </a:cubicBezTo>
                  <a:cubicBezTo>
                    <a:pt x="26277" y="9485"/>
                    <a:pt x="26289" y="11038"/>
                    <a:pt x="26263" y="12099"/>
                  </a:cubicBezTo>
                  <a:lnTo>
                    <a:pt x="24086" y="12020"/>
                  </a:lnTo>
                  <a:cubicBezTo>
                    <a:pt x="24127" y="10573"/>
                    <a:pt x="24007" y="9472"/>
                    <a:pt x="23715" y="8476"/>
                  </a:cubicBezTo>
                  <a:cubicBezTo>
                    <a:pt x="22786" y="5265"/>
                    <a:pt x="19349" y="2770"/>
                    <a:pt x="15169" y="2265"/>
                  </a:cubicBezTo>
                  <a:cubicBezTo>
                    <a:pt x="14667" y="2206"/>
                    <a:pt x="14186" y="2178"/>
                    <a:pt x="13724" y="2178"/>
                  </a:cubicBezTo>
                  <a:cubicBezTo>
                    <a:pt x="10087" y="2178"/>
                    <a:pt x="7645" y="3908"/>
                    <a:pt x="6185" y="5450"/>
                  </a:cubicBezTo>
                  <a:cubicBezTo>
                    <a:pt x="3610" y="8184"/>
                    <a:pt x="2389" y="12218"/>
                    <a:pt x="3145" y="15510"/>
                  </a:cubicBezTo>
                  <a:lnTo>
                    <a:pt x="1009" y="15961"/>
                  </a:lnTo>
                  <a:cubicBezTo>
                    <a:pt x="107" y="12033"/>
                    <a:pt x="1526" y="7255"/>
                    <a:pt x="4566" y="4044"/>
                  </a:cubicBezTo>
                  <a:cubicBezTo>
                    <a:pt x="6994" y="1456"/>
                    <a:pt x="10205" y="89"/>
                    <a:pt x="13735" y="89"/>
                  </a:cubicBezTo>
                  <a:close/>
                  <a:moveTo>
                    <a:pt x="13744" y="1"/>
                  </a:moveTo>
                  <a:cubicBezTo>
                    <a:pt x="10186" y="1"/>
                    <a:pt x="6955" y="1384"/>
                    <a:pt x="4499" y="3978"/>
                  </a:cubicBezTo>
                  <a:cubicBezTo>
                    <a:pt x="1434" y="7229"/>
                    <a:pt x="1" y="12059"/>
                    <a:pt x="942" y="16014"/>
                  </a:cubicBezTo>
                  <a:cubicBezTo>
                    <a:pt x="942" y="16040"/>
                    <a:pt x="956" y="16054"/>
                    <a:pt x="983" y="16054"/>
                  </a:cubicBezTo>
                  <a:lnTo>
                    <a:pt x="996" y="16054"/>
                  </a:lnTo>
                  <a:lnTo>
                    <a:pt x="3212" y="15589"/>
                  </a:lnTo>
                  <a:cubicBezTo>
                    <a:pt x="3225" y="15589"/>
                    <a:pt x="3225" y="15576"/>
                    <a:pt x="3239" y="15563"/>
                  </a:cubicBezTo>
                  <a:cubicBezTo>
                    <a:pt x="3239" y="15550"/>
                    <a:pt x="3252" y="15550"/>
                    <a:pt x="3239" y="15536"/>
                  </a:cubicBezTo>
                  <a:cubicBezTo>
                    <a:pt x="2469" y="12259"/>
                    <a:pt x="3676" y="8237"/>
                    <a:pt x="6251" y="5517"/>
                  </a:cubicBezTo>
                  <a:cubicBezTo>
                    <a:pt x="7697" y="3977"/>
                    <a:pt x="10112" y="2270"/>
                    <a:pt x="13708" y="2270"/>
                  </a:cubicBezTo>
                  <a:cubicBezTo>
                    <a:pt x="14171" y="2270"/>
                    <a:pt x="14653" y="2298"/>
                    <a:pt x="15156" y="2359"/>
                  </a:cubicBezTo>
                  <a:cubicBezTo>
                    <a:pt x="19309" y="2849"/>
                    <a:pt x="22720" y="5331"/>
                    <a:pt x="23635" y="8503"/>
                  </a:cubicBezTo>
                  <a:cubicBezTo>
                    <a:pt x="23927" y="9498"/>
                    <a:pt x="24033" y="10599"/>
                    <a:pt x="23994" y="12073"/>
                  </a:cubicBezTo>
                  <a:cubicBezTo>
                    <a:pt x="23994" y="12086"/>
                    <a:pt x="24007" y="12112"/>
                    <a:pt x="24033" y="12112"/>
                  </a:cubicBezTo>
                  <a:lnTo>
                    <a:pt x="26303" y="12192"/>
                  </a:lnTo>
                  <a:cubicBezTo>
                    <a:pt x="26316" y="12192"/>
                    <a:pt x="26330" y="12179"/>
                    <a:pt x="26342" y="12179"/>
                  </a:cubicBezTo>
                  <a:cubicBezTo>
                    <a:pt x="26356" y="12165"/>
                    <a:pt x="26356" y="12153"/>
                    <a:pt x="26356" y="12139"/>
                  </a:cubicBezTo>
                  <a:cubicBezTo>
                    <a:pt x="26383" y="11077"/>
                    <a:pt x="26369" y="9498"/>
                    <a:pt x="25905" y="7906"/>
                  </a:cubicBezTo>
                  <a:cubicBezTo>
                    <a:pt x="24737" y="3845"/>
                    <a:pt x="20530" y="713"/>
                    <a:pt x="15434" y="103"/>
                  </a:cubicBezTo>
                  <a:cubicBezTo>
                    <a:pt x="14864" y="35"/>
                    <a:pt x="14300" y="1"/>
                    <a:pt x="1374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68" name="Google Shape;1368;p70"/>
            <p:cNvSpPr/>
            <p:nvPr/>
          </p:nvSpPr>
          <p:spPr>
            <a:xfrm>
              <a:off x="1855676" y="577576"/>
              <a:ext cx="2126721" cy="1301400"/>
            </a:xfrm>
            <a:custGeom>
              <a:avLst/>
              <a:gdLst/>
              <a:ahLst/>
              <a:cxnLst/>
              <a:rect l="l" t="t" r="r" b="b"/>
              <a:pathLst>
                <a:path w="21831" h="13359" extrusionOk="0">
                  <a:moveTo>
                    <a:pt x="11351" y="1"/>
                  </a:moveTo>
                  <a:cubicBezTo>
                    <a:pt x="8413" y="1"/>
                    <a:pt x="5741" y="1146"/>
                    <a:pt x="3702" y="3299"/>
                  </a:cubicBezTo>
                  <a:cubicBezTo>
                    <a:pt x="1181" y="5980"/>
                    <a:pt x="0" y="9974"/>
                    <a:pt x="770" y="13252"/>
                  </a:cubicBezTo>
                  <a:lnTo>
                    <a:pt x="797" y="13358"/>
                  </a:lnTo>
                  <a:lnTo>
                    <a:pt x="2853" y="12934"/>
                  </a:lnTo>
                  <a:lnTo>
                    <a:pt x="2827" y="12814"/>
                  </a:lnTo>
                  <a:cubicBezTo>
                    <a:pt x="2190" y="10160"/>
                    <a:pt x="3172" y="6882"/>
                    <a:pt x="5268" y="4666"/>
                  </a:cubicBezTo>
                  <a:cubicBezTo>
                    <a:pt x="6446" y="3406"/>
                    <a:pt x="8417" y="2021"/>
                    <a:pt x="11349" y="2021"/>
                  </a:cubicBezTo>
                  <a:cubicBezTo>
                    <a:pt x="11722" y="2021"/>
                    <a:pt x="12110" y="2043"/>
                    <a:pt x="12514" y="2091"/>
                  </a:cubicBezTo>
                  <a:cubicBezTo>
                    <a:pt x="15885" y="2489"/>
                    <a:pt x="18659" y="4506"/>
                    <a:pt x="19415" y="7081"/>
                  </a:cubicBezTo>
                  <a:cubicBezTo>
                    <a:pt x="19641" y="7891"/>
                    <a:pt x="19733" y="8793"/>
                    <a:pt x="19707" y="9988"/>
                  </a:cubicBezTo>
                  <a:lnTo>
                    <a:pt x="19694" y="10106"/>
                  </a:lnTo>
                  <a:lnTo>
                    <a:pt x="21804" y="10173"/>
                  </a:lnTo>
                  <a:lnTo>
                    <a:pt x="21804" y="10053"/>
                  </a:lnTo>
                  <a:cubicBezTo>
                    <a:pt x="21830" y="9178"/>
                    <a:pt x="21817" y="7864"/>
                    <a:pt x="21432" y="6550"/>
                  </a:cubicBezTo>
                  <a:cubicBezTo>
                    <a:pt x="20464" y="3193"/>
                    <a:pt x="16973" y="592"/>
                    <a:pt x="12767" y="88"/>
                  </a:cubicBezTo>
                  <a:cubicBezTo>
                    <a:pt x="12289" y="30"/>
                    <a:pt x="11816" y="1"/>
                    <a:pt x="11351"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369" name="Google Shape;1369;p70"/>
            <p:cNvSpPr/>
            <p:nvPr/>
          </p:nvSpPr>
          <p:spPr>
            <a:xfrm>
              <a:off x="1850513" y="572900"/>
              <a:ext cx="2135781" cy="1311240"/>
            </a:xfrm>
            <a:custGeom>
              <a:avLst/>
              <a:gdLst/>
              <a:ahLst/>
              <a:cxnLst/>
              <a:rect l="l" t="t" r="r" b="b"/>
              <a:pathLst>
                <a:path w="21924" h="13460" extrusionOk="0">
                  <a:moveTo>
                    <a:pt x="11413" y="95"/>
                  </a:moveTo>
                  <a:cubicBezTo>
                    <a:pt x="11877" y="95"/>
                    <a:pt x="12342" y="122"/>
                    <a:pt x="12806" y="175"/>
                  </a:cubicBezTo>
                  <a:cubicBezTo>
                    <a:pt x="17013" y="679"/>
                    <a:pt x="20476" y="3268"/>
                    <a:pt x="21446" y="6612"/>
                  </a:cubicBezTo>
                  <a:cubicBezTo>
                    <a:pt x="21830" y="7925"/>
                    <a:pt x="21844" y="9226"/>
                    <a:pt x="21817" y="10101"/>
                  </a:cubicBezTo>
                  <a:lnTo>
                    <a:pt x="21817" y="10168"/>
                  </a:lnTo>
                  <a:lnTo>
                    <a:pt x="19800" y="10101"/>
                  </a:lnTo>
                  <a:lnTo>
                    <a:pt x="19800" y="10036"/>
                  </a:lnTo>
                  <a:cubicBezTo>
                    <a:pt x="19827" y="8827"/>
                    <a:pt x="19747" y="7925"/>
                    <a:pt x="19508" y="7116"/>
                  </a:cubicBezTo>
                  <a:cubicBezTo>
                    <a:pt x="18751" y="4515"/>
                    <a:pt x="15964" y="2498"/>
                    <a:pt x="12567" y="2100"/>
                  </a:cubicBezTo>
                  <a:cubicBezTo>
                    <a:pt x="12156" y="2050"/>
                    <a:pt x="11761" y="2026"/>
                    <a:pt x="11382" y="2026"/>
                  </a:cubicBezTo>
                  <a:cubicBezTo>
                    <a:pt x="8447" y="2026"/>
                    <a:pt x="6470" y="3428"/>
                    <a:pt x="5295" y="4674"/>
                  </a:cubicBezTo>
                  <a:cubicBezTo>
                    <a:pt x="3185" y="6904"/>
                    <a:pt x="2203" y="10195"/>
                    <a:pt x="2826" y="12875"/>
                  </a:cubicBezTo>
                  <a:lnTo>
                    <a:pt x="2840" y="12941"/>
                  </a:lnTo>
                  <a:lnTo>
                    <a:pt x="876" y="13353"/>
                  </a:lnTo>
                  <a:lnTo>
                    <a:pt x="862" y="13286"/>
                  </a:lnTo>
                  <a:cubicBezTo>
                    <a:pt x="93" y="10036"/>
                    <a:pt x="1274" y="6041"/>
                    <a:pt x="3796" y="3374"/>
                  </a:cubicBezTo>
                  <a:cubicBezTo>
                    <a:pt x="5813" y="1237"/>
                    <a:pt x="8480" y="95"/>
                    <a:pt x="11413" y="95"/>
                  </a:cubicBezTo>
                  <a:close/>
                  <a:moveTo>
                    <a:pt x="11431" y="0"/>
                  </a:moveTo>
                  <a:cubicBezTo>
                    <a:pt x="8469" y="0"/>
                    <a:pt x="5775" y="1147"/>
                    <a:pt x="3729" y="3321"/>
                  </a:cubicBezTo>
                  <a:cubicBezTo>
                    <a:pt x="1195" y="6001"/>
                    <a:pt x="0" y="10022"/>
                    <a:pt x="783" y="13313"/>
                  </a:cubicBezTo>
                  <a:lnTo>
                    <a:pt x="809" y="13419"/>
                  </a:lnTo>
                  <a:cubicBezTo>
                    <a:pt x="809" y="13446"/>
                    <a:pt x="823" y="13459"/>
                    <a:pt x="850" y="13459"/>
                  </a:cubicBezTo>
                  <a:lnTo>
                    <a:pt x="862" y="13459"/>
                  </a:lnTo>
                  <a:lnTo>
                    <a:pt x="2906" y="13021"/>
                  </a:lnTo>
                  <a:cubicBezTo>
                    <a:pt x="2920" y="13021"/>
                    <a:pt x="2933" y="13008"/>
                    <a:pt x="2933" y="13008"/>
                  </a:cubicBezTo>
                  <a:cubicBezTo>
                    <a:pt x="2946" y="12994"/>
                    <a:pt x="2946" y="12982"/>
                    <a:pt x="2946" y="12968"/>
                  </a:cubicBezTo>
                  <a:lnTo>
                    <a:pt x="2920" y="12862"/>
                  </a:lnTo>
                  <a:cubicBezTo>
                    <a:pt x="2296" y="10208"/>
                    <a:pt x="3278" y="6943"/>
                    <a:pt x="5362" y="4740"/>
                  </a:cubicBezTo>
                  <a:cubicBezTo>
                    <a:pt x="6527" y="3492"/>
                    <a:pt x="8486" y="2109"/>
                    <a:pt x="11405" y="2109"/>
                  </a:cubicBezTo>
                  <a:cubicBezTo>
                    <a:pt x="11777" y="2109"/>
                    <a:pt x="12164" y="2131"/>
                    <a:pt x="12567" y="2179"/>
                  </a:cubicBezTo>
                  <a:cubicBezTo>
                    <a:pt x="15925" y="2590"/>
                    <a:pt x="18672" y="4581"/>
                    <a:pt x="19415" y="7143"/>
                  </a:cubicBezTo>
                  <a:cubicBezTo>
                    <a:pt x="19654" y="7952"/>
                    <a:pt x="19747" y="8841"/>
                    <a:pt x="19707" y="10036"/>
                  </a:cubicBezTo>
                  <a:lnTo>
                    <a:pt x="19707" y="10142"/>
                  </a:lnTo>
                  <a:cubicBezTo>
                    <a:pt x="19707" y="10168"/>
                    <a:pt x="19720" y="10195"/>
                    <a:pt x="19747" y="10195"/>
                  </a:cubicBezTo>
                  <a:lnTo>
                    <a:pt x="21857" y="10261"/>
                  </a:lnTo>
                  <a:cubicBezTo>
                    <a:pt x="21870" y="10261"/>
                    <a:pt x="21883" y="10261"/>
                    <a:pt x="21883" y="10248"/>
                  </a:cubicBezTo>
                  <a:cubicBezTo>
                    <a:pt x="21897" y="10234"/>
                    <a:pt x="21897" y="10234"/>
                    <a:pt x="21897" y="10221"/>
                  </a:cubicBezTo>
                  <a:lnTo>
                    <a:pt x="21910" y="10101"/>
                  </a:lnTo>
                  <a:cubicBezTo>
                    <a:pt x="21923" y="9226"/>
                    <a:pt x="21910" y="7912"/>
                    <a:pt x="21538" y="6585"/>
                  </a:cubicBezTo>
                  <a:cubicBezTo>
                    <a:pt x="20556" y="3214"/>
                    <a:pt x="17053" y="600"/>
                    <a:pt x="12820" y="83"/>
                  </a:cubicBezTo>
                  <a:cubicBezTo>
                    <a:pt x="12351" y="28"/>
                    <a:pt x="11888" y="0"/>
                    <a:pt x="1143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0" name="Google Shape;1370;p70"/>
            <p:cNvSpPr/>
            <p:nvPr/>
          </p:nvSpPr>
          <p:spPr>
            <a:xfrm>
              <a:off x="2070281" y="750974"/>
              <a:ext cx="1712989" cy="1261070"/>
            </a:xfrm>
            <a:custGeom>
              <a:avLst/>
              <a:gdLst/>
              <a:ahLst/>
              <a:cxnLst/>
              <a:rect l="l" t="t" r="r" b="b"/>
              <a:pathLst>
                <a:path w="17584" h="12945" extrusionOk="0">
                  <a:moveTo>
                    <a:pt x="9121" y="1"/>
                  </a:moveTo>
                  <a:cubicBezTo>
                    <a:pt x="6757" y="1"/>
                    <a:pt x="4608" y="922"/>
                    <a:pt x="2973" y="2660"/>
                  </a:cubicBezTo>
                  <a:cubicBezTo>
                    <a:pt x="942" y="4810"/>
                    <a:pt x="0" y="8022"/>
                    <a:pt x="624" y="10649"/>
                  </a:cubicBezTo>
                  <a:lnTo>
                    <a:pt x="703" y="11021"/>
                  </a:lnTo>
                  <a:lnTo>
                    <a:pt x="3159" y="12945"/>
                  </a:lnTo>
                  <a:lnTo>
                    <a:pt x="3065" y="12587"/>
                  </a:lnTo>
                  <a:cubicBezTo>
                    <a:pt x="2800" y="11472"/>
                    <a:pt x="2508" y="9335"/>
                    <a:pt x="2853" y="7504"/>
                  </a:cubicBezTo>
                  <a:cubicBezTo>
                    <a:pt x="3132" y="6044"/>
                    <a:pt x="3941" y="4837"/>
                    <a:pt x="4631" y="4106"/>
                  </a:cubicBezTo>
                  <a:cubicBezTo>
                    <a:pt x="5514" y="3177"/>
                    <a:pt x="6971" y="2143"/>
                    <a:pt x="9141" y="2143"/>
                  </a:cubicBezTo>
                  <a:cubicBezTo>
                    <a:pt x="9418" y="2143"/>
                    <a:pt x="9706" y="2159"/>
                    <a:pt x="10006" y="2195"/>
                  </a:cubicBezTo>
                  <a:cubicBezTo>
                    <a:pt x="12514" y="2501"/>
                    <a:pt x="14571" y="3974"/>
                    <a:pt x="15115" y="5858"/>
                  </a:cubicBezTo>
                  <a:cubicBezTo>
                    <a:pt x="15288" y="6469"/>
                    <a:pt x="15354" y="7132"/>
                    <a:pt x="15327" y="8035"/>
                  </a:cubicBezTo>
                  <a:lnTo>
                    <a:pt x="15327" y="8420"/>
                  </a:lnTo>
                  <a:lnTo>
                    <a:pt x="17557" y="8486"/>
                  </a:lnTo>
                  <a:lnTo>
                    <a:pt x="17557" y="8194"/>
                  </a:lnTo>
                  <a:lnTo>
                    <a:pt x="17571" y="8114"/>
                  </a:lnTo>
                  <a:cubicBezTo>
                    <a:pt x="17583" y="7411"/>
                    <a:pt x="17571" y="6362"/>
                    <a:pt x="17265" y="5301"/>
                  </a:cubicBezTo>
                  <a:cubicBezTo>
                    <a:pt x="16482" y="2581"/>
                    <a:pt x="13669" y="470"/>
                    <a:pt x="10272" y="72"/>
                  </a:cubicBezTo>
                  <a:cubicBezTo>
                    <a:pt x="9884" y="25"/>
                    <a:pt x="9500" y="1"/>
                    <a:pt x="9121"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371" name="Google Shape;1371;p70"/>
            <p:cNvSpPr/>
            <p:nvPr/>
          </p:nvSpPr>
          <p:spPr>
            <a:xfrm>
              <a:off x="2065118" y="746298"/>
              <a:ext cx="1722049" cy="1270909"/>
            </a:xfrm>
            <a:custGeom>
              <a:avLst/>
              <a:gdLst/>
              <a:ahLst/>
              <a:cxnLst/>
              <a:rect l="l" t="t" r="r" b="b"/>
              <a:pathLst>
                <a:path w="17677" h="13046" extrusionOk="0">
                  <a:moveTo>
                    <a:pt x="9209" y="94"/>
                  </a:moveTo>
                  <a:cubicBezTo>
                    <a:pt x="9576" y="94"/>
                    <a:pt x="9949" y="116"/>
                    <a:pt x="10325" y="160"/>
                  </a:cubicBezTo>
                  <a:cubicBezTo>
                    <a:pt x="13696" y="571"/>
                    <a:pt x="16495" y="2655"/>
                    <a:pt x="17279" y="5363"/>
                  </a:cubicBezTo>
                  <a:cubicBezTo>
                    <a:pt x="17583" y="6410"/>
                    <a:pt x="17597" y="7459"/>
                    <a:pt x="17571" y="8162"/>
                  </a:cubicBezTo>
                  <a:lnTo>
                    <a:pt x="17571" y="8481"/>
                  </a:lnTo>
                  <a:lnTo>
                    <a:pt x="15421" y="8415"/>
                  </a:lnTo>
                  <a:lnTo>
                    <a:pt x="15433" y="8083"/>
                  </a:lnTo>
                  <a:cubicBezTo>
                    <a:pt x="15460" y="7180"/>
                    <a:pt x="15394" y="6504"/>
                    <a:pt x="15208" y="5906"/>
                  </a:cubicBezTo>
                  <a:cubicBezTo>
                    <a:pt x="14664" y="3982"/>
                    <a:pt x="12594" y="2496"/>
                    <a:pt x="10072" y="2204"/>
                  </a:cubicBezTo>
                  <a:cubicBezTo>
                    <a:pt x="9761" y="2166"/>
                    <a:pt x="9462" y="2148"/>
                    <a:pt x="9175" y="2148"/>
                  </a:cubicBezTo>
                  <a:cubicBezTo>
                    <a:pt x="6997" y="2148"/>
                    <a:pt x="5538" y="3188"/>
                    <a:pt x="4658" y="4115"/>
                  </a:cubicBezTo>
                  <a:cubicBezTo>
                    <a:pt x="4233" y="4566"/>
                    <a:pt x="3198" y="5814"/>
                    <a:pt x="2867" y="7539"/>
                  </a:cubicBezTo>
                  <a:cubicBezTo>
                    <a:pt x="2442" y="9755"/>
                    <a:pt x="2973" y="12184"/>
                    <a:pt x="3079" y="12648"/>
                  </a:cubicBezTo>
                  <a:lnTo>
                    <a:pt x="3132" y="12887"/>
                  </a:lnTo>
                  <a:lnTo>
                    <a:pt x="796" y="11042"/>
                  </a:lnTo>
                  <a:lnTo>
                    <a:pt x="717" y="10684"/>
                  </a:lnTo>
                  <a:cubicBezTo>
                    <a:pt x="106" y="8070"/>
                    <a:pt x="1048" y="4871"/>
                    <a:pt x="3065" y="2735"/>
                  </a:cubicBezTo>
                  <a:cubicBezTo>
                    <a:pt x="4697" y="1012"/>
                    <a:pt x="6845" y="94"/>
                    <a:pt x="9209" y="94"/>
                  </a:cubicBezTo>
                  <a:close/>
                  <a:moveTo>
                    <a:pt x="9202" y="1"/>
                  </a:moveTo>
                  <a:cubicBezTo>
                    <a:pt x="6814" y="1"/>
                    <a:pt x="4643" y="921"/>
                    <a:pt x="2999" y="2668"/>
                  </a:cubicBezTo>
                  <a:cubicBezTo>
                    <a:pt x="956" y="4832"/>
                    <a:pt x="0" y="8056"/>
                    <a:pt x="623" y="10710"/>
                  </a:cubicBezTo>
                  <a:lnTo>
                    <a:pt x="717" y="11069"/>
                  </a:lnTo>
                  <a:cubicBezTo>
                    <a:pt x="717" y="11082"/>
                    <a:pt x="730" y="11095"/>
                    <a:pt x="730" y="11095"/>
                  </a:cubicBezTo>
                  <a:lnTo>
                    <a:pt x="3171" y="13033"/>
                  </a:lnTo>
                  <a:cubicBezTo>
                    <a:pt x="3185" y="13046"/>
                    <a:pt x="3198" y="13046"/>
                    <a:pt x="3212" y="13046"/>
                  </a:cubicBezTo>
                  <a:cubicBezTo>
                    <a:pt x="3212" y="13046"/>
                    <a:pt x="3224" y="13046"/>
                    <a:pt x="3224" y="13033"/>
                  </a:cubicBezTo>
                  <a:cubicBezTo>
                    <a:pt x="3251" y="13033"/>
                    <a:pt x="3251" y="13006"/>
                    <a:pt x="3251" y="12993"/>
                  </a:cubicBezTo>
                  <a:lnTo>
                    <a:pt x="3159" y="12621"/>
                  </a:lnTo>
                  <a:cubicBezTo>
                    <a:pt x="3052" y="12157"/>
                    <a:pt x="2534" y="9755"/>
                    <a:pt x="2959" y="7552"/>
                  </a:cubicBezTo>
                  <a:cubicBezTo>
                    <a:pt x="3278" y="5853"/>
                    <a:pt x="4300" y="4632"/>
                    <a:pt x="4725" y="4181"/>
                  </a:cubicBezTo>
                  <a:cubicBezTo>
                    <a:pt x="5595" y="3263"/>
                    <a:pt x="7040" y="2231"/>
                    <a:pt x="9197" y="2231"/>
                  </a:cubicBezTo>
                  <a:cubicBezTo>
                    <a:pt x="9473" y="2231"/>
                    <a:pt x="9760" y="2248"/>
                    <a:pt x="10059" y="2284"/>
                  </a:cubicBezTo>
                  <a:cubicBezTo>
                    <a:pt x="12540" y="2588"/>
                    <a:pt x="14584" y="4048"/>
                    <a:pt x="15129" y="5920"/>
                  </a:cubicBezTo>
                  <a:cubicBezTo>
                    <a:pt x="15301" y="6517"/>
                    <a:pt x="15368" y="7194"/>
                    <a:pt x="15341" y="8083"/>
                  </a:cubicBezTo>
                  <a:lnTo>
                    <a:pt x="15327" y="8468"/>
                  </a:lnTo>
                  <a:cubicBezTo>
                    <a:pt x="15327" y="8481"/>
                    <a:pt x="15354" y="8507"/>
                    <a:pt x="15368" y="8507"/>
                  </a:cubicBezTo>
                  <a:lnTo>
                    <a:pt x="17610" y="8574"/>
                  </a:lnTo>
                  <a:cubicBezTo>
                    <a:pt x="17624" y="8574"/>
                    <a:pt x="17636" y="8574"/>
                    <a:pt x="17636" y="8560"/>
                  </a:cubicBezTo>
                  <a:cubicBezTo>
                    <a:pt x="17650" y="8560"/>
                    <a:pt x="17650" y="8548"/>
                    <a:pt x="17650" y="8534"/>
                  </a:cubicBezTo>
                  <a:lnTo>
                    <a:pt x="17663" y="8242"/>
                  </a:lnTo>
                  <a:lnTo>
                    <a:pt x="17663" y="8162"/>
                  </a:lnTo>
                  <a:cubicBezTo>
                    <a:pt x="17677" y="7459"/>
                    <a:pt x="17677" y="6398"/>
                    <a:pt x="17371" y="5336"/>
                  </a:cubicBezTo>
                  <a:cubicBezTo>
                    <a:pt x="16575" y="2602"/>
                    <a:pt x="13749" y="479"/>
                    <a:pt x="10325" y="67"/>
                  </a:cubicBezTo>
                  <a:cubicBezTo>
                    <a:pt x="9946" y="23"/>
                    <a:pt x="9572" y="1"/>
                    <a:pt x="920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2" name="Google Shape;1372;p70"/>
            <p:cNvSpPr/>
            <p:nvPr/>
          </p:nvSpPr>
          <p:spPr>
            <a:xfrm>
              <a:off x="2235691" y="2644129"/>
              <a:ext cx="258741" cy="283193"/>
            </a:xfrm>
            <a:custGeom>
              <a:avLst/>
              <a:gdLst/>
              <a:ahLst/>
              <a:cxnLst/>
              <a:rect l="l" t="t" r="r" b="b"/>
              <a:pathLst>
                <a:path w="2656" h="2907" extrusionOk="0">
                  <a:moveTo>
                    <a:pt x="824" y="1"/>
                  </a:moveTo>
                  <a:lnTo>
                    <a:pt x="1" y="2906"/>
                  </a:lnTo>
                  <a:lnTo>
                    <a:pt x="2655" y="1606"/>
                  </a:lnTo>
                  <a:lnTo>
                    <a:pt x="824" y="1"/>
                  </a:ln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73" name="Google Shape;1373;p70"/>
            <p:cNvSpPr/>
            <p:nvPr/>
          </p:nvSpPr>
          <p:spPr>
            <a:xfrm>
              <a:off x="2230528" y="2638966"/>
              <a:ext cx="269067" cy="293519"/>
            </a:xfrm>
            <a:custGeom>
              <a:avLst/>
              <a:gdLst/>
              <a:ahLst/>
              <a:cxnLst/>
              <a:rect l="l" t="t" r="r" b="b"/>
              <a:pathLst>
                <a:path w="2762" h="3013" extrusionOk="0">
                  <a:moveTo>
                    <a:pt x="903" y="133"/>
                  </a:moveTo>
                  <a:lnTo>
                    <a:pt x="2628" y="1646"/>
                  </a:lnTo>
                  <a:lnTo>
                    <a:pt x="120" y="2880"/>
                  </a:lnTo>
                  <a:lnTo>
                    <a:pt x="903" y="133"/>
                  </a:lnTo>
                  <a:close/>
                  <a:moveTo>
                    <a:pt x="877" y="0"/>
                  </a:moveTo>
                  <a:cubicBezTo>
                    <a:pt x="850" y="13"/>
                    <a:pt x="850" y="13"/>
                    <a:pt x="836" y="40"/>
                  </a:cubicBezTo>
                  <a:lnTo>
                    <a:pt x="14" y="2947"/>
                  </a:lnTo>
                  <a:cubicBezTo>
                    <a:pt x="1" y="2973"/>
                    <a:pt x="14" y="2986"/>
                    <a:pt x="27" y="3000"/>
                  </a:cubicBezTo>
                  <a:cubicBezTo>
                    <a:pt x="40" y="3012"/>
                    <a:pt x="40" y="3012"/>
                    <a:pt x="54" y="3012"/>
                  </a:cubicBezTo>
                  <a:cubicBezTo>
                    <a:pt x="67" y="3012"/>
                    <a:pt x="67" y="3012"/>
                    <a:pt x="80" y="3000"/>
                  </a:cubicBezTo>
                  <a:lnTo>
                    <a:pt x="2735" y="1699"/>
                  </a:lnTo>
                  <a:cubicBezTo>
                    <a:pt x="2747" y="1699"/>
                    <a:pt x="2761" y="1685"/>
                    <a:pt x="2761" y="1673"/>
                  </a:cubicBezTo>
                  <a:cubicBezTo>
                    <a:pt x="2761" y="1646"/>
                    <a:pt x="2747" y="1632"/>
                    <a:pt x="2747" y="1632"/>
                  </a:cubicBezTo>
                  <a:lnTo>
                    <a:pt x="916" y="13"/>
                  </a:lnTo>
                  <a:cubicBezTo>
                    <a:pt x="903" y="0"/>
                    <a:pt x="889" y="0"/>
                    <a:pt x="877"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4" name="Google Shape;1374;p70"/>
            <p:cNvSpPr/>
            <p:nvPr/>
          </p:nvSpPr>
          <p:spPr>
            <a:xfrm>
              <a:off x="2615804" y="2866526"/>
              <a:ext cx="228834" cy="281926"/>
            </a:xfrm>
            <a:custGeom>
              <a:avLst/>
              <a:gdLst/>
              <a:ahLst/>
              <a:cxnLst/>
              <a:rect l="l" t="t" r="r" b="b"/>
              <a:pathLst>
                <a:path w="2349" h="2894" extrusionOk="0">
                  <a:moveTo>
                    <a:pt x="1" y="0"/>
                  </a:moveTo>
                  <a:lnTo>
                    <a:pt x="544" y="2893"/>
                  </a:lnTo>
                  <a:lnTo>
                    <a:pt x="2349" y="664"/>
                  </a:lnTo>
                  <a:lnTo>
                    <a:pt x="1" y="0"/>
                  </a:ln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375" name="Google Shape;1375;p70"/>
            <p:cNvSpPr/>
            <p:nvPr/>
          </p:nvSpPr>
          <p:spPr>
            <a:xfrm>
              <a:off x="2611907" y="2861363"/>
              <a:ext cx="237894" cy="292253"/>
            </a:xfrm>
            <a:custGeom>
              <a:avLst/>
              <a:gdLst/>
              <a:ahLst/>
              <a:cxnLst/>
              <a:rect l="l" t="t" r="r" b="b"/>
              <a:pathLst>
                <a:path w="2442" h="3000" extrusionOk="0">
                  <a:moveTo>
                    <a:pt x="94" y="106"/>
                  </a:moveTo>
                  <a:lnTo>
                    <a:pt x="2309" y="743"/>
                  </a:lnTo>
                  <a:lnTo>
                    <a:pt x="611" y="2853"/>
                  </a:lnTo>
                  <a:lnTo>
                    <a:pt x="94" y="106"/>
                  </a:lnTo>
                  <a:close/>
                  <a:moveTo>
                    <a:pt x="53" y="0"/>
                  </a:moveTo>
                  <a:cubicBezTo>
                    <a:pt x="41" y="0"/>
                    <a:pt x="27" y="0"/>
                    <a:pt x="14" y="13"/>
                  </a:cubicBezTo>
                  <a:cubicBezTo>
                    <a:pt x="0" y="27"/>
                    <a:pt x="0" y="39"/>
                    <a:pt x="0" y="53"/>
                  </a:cubicBezTo>
                  <a:lnTo>
                    <a:pt x="545" y="2959"/>
                  </a:lnTo>
                  <a:cubicBezTo>
                    <a:pt x="545" y="2973"/>
                    <a:pt x="558" y="2985"/>
                    <a:pt x="571" y="2999"/>
                  </a:cubicBezTo>
                  <a:lnTo>
                    <a:pt x="584" y="2999"/>
                  </a:lnTo>
                  <a:cubicBezTo>
                    <a:pt x="598" y="2999"/>
                    <a:pt x="611" y="2985"/>
                    <a:pt x="624" y="2985"/>
                  </a:cubicBezTo>
                  <a:lnTo>
                    <a:pt x="2429" y="743"/>
                  </a:lnTo>
                  <a:cubicBezTo>
                    <a:pt x="2429" y="729"/>
                    <a:pt x="2442" y="717"/>
                    <a:pt x="2429" y="703"/>
                  </a:cubicBezTo>
                  <a:cubicBezTo>
                    <a:pt x="2429" y="690"/>
                    <a:pt x="2415" y="676"/>
                    <a:pt x="2403" y="676"/>
                  </a:cubicBezTo>
                  <a:lnTo>
                    <a:pt x="53" y="0"/>
                  </a:ln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6" name="Google Shape;1376;p70"/>
            <p:cNvSpPr/>
            <p:nvPr/>
          </p:nvSpPr>
          <p:spPr>
            <a:xfrm>
              <a:off x="3078622" y="2892341"/>
              <a:ext cx="233997" cy="276763"/>
            </a:xfrm>
            <a:custGeom>
              <a:avLst/>
              <a:gdLst/>
              <a:ahLst/>
              <a:cxnLst/>
              <a:rect l="l" t="t" r="r" b="b"/>
              <a:pathLst>
                <a:path w="2402" h="2841" extrusionOk="0">
                  <a:moveTo>
                    <a:pt x="2402" y="1"/>
                  </a:moveTo>
                  <a:lnTo>
                    <a:pt x="0" y="464"/>
                  </a:lnTo>
                  <a:lnTo>
                    <a:pt x="1858" y="2840"/>
                  </a:lnTo>
                  <a:lnTo>
                    <a:pt x="2402" y="1"/>
                  </a:ln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377" name="Google Shape;1377;p70"/>
            <p:cNvSpPr/>
            <p:nvPr/>
          </p:nvSpPr>
          <p:spPr>
            <a:xfrm>
              <a:off x="3073459" y="2887178"/>
              <a:ext cx="243154" cy="285726"/>
            </a:xfrm>
            <a:custGeom>
              <a:avLst/>
              <a:gdLst/>
              <a:ahLst/>
              <a:cxnLst/>
              <a:rect l="l" t="t" r="r" b="b"/>
              <a:pathLst>
                <a:path w="2496" h="2933" extrusionOk="0">
                  <a:moveTo>
                    <a:pt x="2389" y="107"/>
                  </a:moveTo>
                  <a:lnTo>
                    <a:pt x="1898" y="2787"/>
                  </a:lnTo>
                  <a:lnTo>
                    <a:pt x="133" y="544"/>
                  </a:lnTo>
                  <a:lnTo>
                    <a:pt x="2389" y="107"/>
                  </a:lnTo>
                  <a:close/>
                  <a:moveTo>
                    <a:pt x="2442" y="0"/>
                  </a:moveTo>
                  <a:lnTo>
                    <a:pt x="40" y="464"/>
                  </a:lnTo>
                  <a:cubicBezTo>
                    <a:pt x="27" y="464"/>
                    <a:pt x="13" y="478"/>
                    <a:pt x="13" y="491"/>
                  </a:cubicBezTo>
                  <a:cubicBezTo>
                    <a:pt x="0" y="505"/>
                    <a:pt x="13" y="531"/>
                    <a:pt x="13" y="544"/>
                  </a:cubicBezTo>
                  <a:lnTo>
                    <a:pt x="1885" y="2920"/>
                  </a:lnTo>
                  <a:cubicBezTo>
                    <a:pt x="1885" y="2933"/>
                    <a:pt x="1898" y="2933"/>
                    <a:pt x="1911" y="2933"/>
                  </a:cubicBezTo>
                  <a:lnTo>
                    <a:pt x="1924" y="2933"/>
                  </a:lnTo>
                  <a:cubicBezTo>
                    <a:pt x="1951" y="2933"/>
                    <a:pt x="1964" y="2920"/>
                    <a:pt x="1964" y="2893"/>
                  </a:cubicBezTo>
                  <a:lnTo>
                    <a:pt x="2495" y="54"/>
                  </a:lnTo>
                  <a:cubicBezTo>
                    <a:pt x="2495" y="40"/>
                    <a:pt x="2495" y="27"/>
                    <a:pt x="2481" y="13"/>
                  </a:cubicBezTo>
                  <a:cubicBezTo>
                    <a:pt x="2469" y="13"/>
                    <a:pt x="2455" y="0"/>
                    <a:pt x="2442"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8" name="Google Shape;1378;p70"/>
            <p:cNvSpPr/>
            <p:nvPr/>
          </p:nvSpPr>
          <p:spPr>
            <a:xfrm>
              <a:off x="3500038" y="2688063"/>
              <a:ext cx="259910" cy="279393"/>
            </a:xfrm>
            <a:custGeom>
              <a:avLst/>
              <a:gdLst/>
              <a:ahLst/>
              <a:cxnLst/>
              <a:rect l="l" t="t" r="r" b="b"/>
              <a:pathLst>
                <a:path w="2668" h="2868" extrusionOk="0">
                  <a:moveTo>
                    <a:pt x="2018" y="1"/>
                  </a:moveTo>
                  <a:lnTo>
                    <a:pt x="1" y="1367"/>
                  </a:lnTo>
                  <a:lnTo>
                    <a:pt x="2668" y="2867"/>
                  </a:lnTo>
                  <a:lnTo>
                    <a:pt x="2018" y="1"/>
                  </a:ln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79" name="Google Shape;1379;p70"/>
            <p:cNvSpPr/>
            <p:nvPr/>
          </p:nvSpPr>
          <p:spPr>
            <a:xfrm>
              <a:off x="3496142" y="2682900"/>
              <a:ext cx="267703" cy="289720"/>
            </a:xfrm>
            <a:custGeom>
              <a:avLst/>
              <a:gdLst/>
              <a:ahLst/>
              <a:cxnLst/>
              <a:rect l="l" t="t" r="r" b="b"/>
              <a:pathLst>
                <a:path w="2748" h="2974" extrusionOk="0">
                  <a:moveTo>
                    <a:pt x="2031" y="120"/>
                  </a:moveTo>
                  <a:lnTo>
                    <a:pt x="2642" y="2841"/>
                  </a:lnTo>
                  <a:lnTo>
                    <a:pt x="133" y="1420"/>
                  </a:lnTo>
                  <a:lnTo>
                    <a:pt x="2031" y="120"/>
                  </a:lnTo>
                  <a:close/>
                  <a:moveTo>
                    <a:pt x="2071" y="1"/>
                  </a:moveTo>
                  <a:cubicBezTo>
                    <a:pt x="2058" y="1"/>
                    <a:pt x="2044" y="1"/>
                    <a:pt x="2031" y="13"/>
                  </a:cubicBezTo>
                  <a:lnTo>
                    <a:pt x="14" y="1381"/>
                  </a:lnTo>
                  <a:cubicBezTo>
                    <a:pt x="0" y="1394"/>
                    <a:pt x="0" y="1407"/>
                    <a:pt x="0" y="1420"/>
                  </a:cubicBezTo>
                  <a:cubicBezTo>
                    <a:pt x="0" y="1434"/>
                    <a:pt x="0" y="1447"/>
                    <a:pt x="14" y="1460"/>
                  </a:cubicBezTo>
                  <a:lnTo>
                    <a:pt x="2681" y="2959"/>
                  </a:lnTo>
                  <a:cubicBezTo>
                    <a:pt x="2695" y="2973"/>
                    <a:pt x="2695" y="2973"/>
                    <a:pt x="2708" y="2973"/>
                  </a:cubicBezTo>
                  <a:cubicBezTo>
                    <a:pt x="2721" y="2973"/>
                    <a:pt x="2721" y="2973"/>
                    <a:pt x="2734" y="2959"/>
                  </a:cubicBezTo>
                  <a:cubicBezTo>
                    <a:pt x="2748" y="2947"/>
                    <a:pt x="2748" y="2933"/>
                    <a:pt x="2748" y="2920"/>
                  </a:cubicBezTo>
                  <a:lnTo>
                    <a:pt x="2111" y="40"/>
                  </a:lnTo>
                  <a:cubicBezTo>
                    <a:pt x="2097" y="27"/>
                    <a:pt x="2097" y="13"/>
                    <a:pt x="2071"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0" name="Google Shape;1380;p70"/>
            <p:cNvSpPr/>
            <p:nvPr/>
          </p:nvSpPr>
          <p:spPr>
            <a:xfrm>
              <a:off x="3830956" y="2359678"/>
              <a:ext cx="292350" cy="227665"/>
            </a:xfrm>
            <a:custGeom>
              <a:avLst/>
              <a:gdLst/>
              <a:ahLst/>
              <a:cxnLst/>
              <a:rect l="l" t="t" r="r" b="b"/>
              <a:pathLst>
                <a:path w="3001" h="2337" extrusionOk="0">
                  <a:moveTo>
                    <a:pt x="1314" y="1"/>
                  </a:moveTo>
                  <a:lnTo>
                    <a:pt x="1" y="2057"/>
                  </a:lnTo>
                  <a:lnTo>
                    <a:pt x="3000" y="2337"/>
                  </a:lnTo>
                  <a:lnTo>
                    <a:pt x="3000" y="2337"/>
                  </a:lnTo>
                  <a:lnTo>
                    <a:pt x="1314" y="1"/>
                  </a:ln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381" name="Google Shape;1381;p70"/>
            <p:cNvSpPr/>
            <p:nvPr/>
          </p:nvSpPr>
          <p:spPr>
            <a:xfrm>
              <a:off x="3827060" y="2354515"/>
              <a:ext cx="301410" cy="237991"/>
            </a:xfrm>
            <a:custGeom>
              <a:avLst/>
              <a:gdLst/>
              <a:ahLst/>
              <a:cxnLst/>
              <a:rect l="l" t="t" r="r" b="b"/>
              <a:pathLst>
                <a:path w="3094" h="2443" extrusionOk="0">
                  <a:moveTo>
                    <a:pt x="1354" y="134"/>
                  </a:moveTo>
                  <a:lnTo>
                    <a:pt x="2947" y="2337"/>
                  </a:lnTo>
                  <a:lnTo>
                    <a:pt x="121" y="2071"/>
                  </a:lnTo>
                  <a:lnTo>
                    <a:pt x="1354" y="134"/>
                  </a:lnTo>
                  <a:close/>
                  <a:moveTo>
                    <a:pt x="1354" y="1"/>
                  </a:moveTo>
                  <a:cubicBezTo>
                    <a:pt x="1341" y="1"/>
                    <a:pt x="1328" y="14"/>
                    <a:pt x="1315" y="27"/>
                  </a:cubicBezTo>
                  <a:lnTo>
                    <a:pt x="1" y="2084"/>
                  </a:lnTo>
                  <a:lnTo>
                    <a:pt x="1" y="2124"/>
                  </a:lnTo>
                  <a:cubicBezTo>
                    <a:pt x="14" y="2137"/>
                    <a:pt x="27" y="2151"/>
                    <a:pt x="41" y="2151"/>
                  </a:cubicBezTo>
                  <a:lnTo>
                    <a:pt x="3040" y="2443"/>
                  </a:lnTo>
                  <a:cubicBezTo>
                    <a:pt x="3053" y="2443"/>
                    <a:pt x="3067" y="2429"/>
                    <a:pt x="3079" y="2416"/>
                  </a:cubicBezTo>
                  <a:cubicBezTo>
                    <a:pt x="3093" y="2402"/>
                    <a:pt x="3079" y="2376"/>
                    <a:pt x="3079" y="2363"/>
                  </a:cubicBezTo>
                  <a:lnTo>
                    <a:pt x="1395" y="27"/>
                  </a:lnTo>
                  <a:cubicBezTo>
                    <a:pt x="1381" y="14"/>
                    <a:pt x="1368" y="1"/>
                    <a:pt x="135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2" name="Google Shape;1382;p70"/>
            <p:cNvSpPr/>
            <p:nvPr/>
          </p:nvSpPr>
          <p:spPr>
            <a:xfrm>
              <a:off x="4018383" y="1992620"/>
              <a:ext cx="274230" cy="230198"/>
            </a:xfrm>
            <a:custGeom>
              <a:avLst/>
              <a:gdLst/>
              <a:ahLst/>
              <a:cxnLst/>
              <a:rect l="l" t="t" r="r" b="b"/>
              <a:pathLst>
                <a:path w="2815" h="2363" extrusionOk="0">
                  <a:moveTo>
                    <a:pt x="585" y="0"/>
                  </a:moveTo>
                  <a:lnTo>
                    <a:pt x="1" y="2362"/>
                  </a:lnTo>
                  <a:lnTo>
                    <a:pt x="2814" y="1699"/>
                  </a:lnTo>
                  <a:lnTo>
                    <a:pt x="585" y="0"/>
                  </a:ln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383" name="Google Shape;1383;p70"/>
            <p:cNvSpPr/>
            <p:nvPr/>
          </p:nvSpPr>
          <p:spPr>
            <a:xfrm>
              <a:off x="4013220" y="1987457"/>
              <a:ext cx="284557" cy="240524"/>
            </a:xfrm>
            <a:custGeom>
              <a:avLst/>
              <a:gdLst/>
              <a:ahLst/>
              <a:cxnLst/>
              <a:rect l="l" t="t" r="r" b="b"/>
              <a:pathLst>
                <a:path w="2921" h="2469" extrusionOk="0">
                  <a:moveTo>
                    <a:pt x="664" y="119"/>
                  </a:moveTo>
                  <a:lnTo>
                    <a:pt x="2761" y="1738"/>
                  </a:lnTo>
                  <a:lnTo>
                    <a:pt x="121" y="2362"/>
                  </a:lnTo>
                  <a:lnTo>
                    <a:pt x="664" y="119"/>
                  </a:lnTo>
                  <a:close/>
                  <a:moveTo>
                    <a:pt x="625" y="0"/>
                  </a:moveTo>
                  <a:cubicBezTo>
                    <a:pt x="598" y="13"/>
                    <a:pt x="598" y="27"/>
                    <a:pt x="584" y="39"/>
                  </a:cubicBezTo>
                  <a:lnTo>
                    <a:pt x="14" y="2402"/>
                  </a:lnTo>
                  <a:cubicBezTo>
                    <a:pt x="1" y="2415"/>
                    <a:pt x="14" y="2442"/>
                    <a:pt x="27" y="2455"/>
                  </a:cubicBezTo>
                  <a:cubicBezTo>
                    <a:pt x="27" y="2455"/>
                    <a:pt x="41" y="2468"/>
                    <a:pt x="54" y="2468"/>
                  </a:cubicBezTo>
                  <a:lnTo>
                    <a:pt x="67" y="2455"/>
                  </a:lnTo>
                  <a:lnTo>
                    <a:pt x="2881" y="1805"/>
                  </a:lnTo>
                  <a:cubicBezTo>
                    <a:pt x="2894" y="1791"/>
                    <a:pt x="2907" y="1778"/>
                    <a:pt x="2907" y="1765"/>
                  </a:cubicBezTo>
                  <a:cubicBezTo>
                    <a:pt x="2920" y="1752"/>
                    <a:pt x="2907" y="1725"/>
                    <a:pt x="2894" y="1725"/>
                  </a:cubicBezTo>
                  <a:lnTo>
                    <a:pt x="664" y="13"/>
                  </a:lnTo>
                  <a:cubicBezTo>
                    <a:pt x="651" y="0"/>
                    <a:pt x="638" y="0"/>
                    <a:pt x="62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4" name="Google Shape;1384;p70"/>
            <p:cNvSpPr/>
            <p:nvPr/>
          </p:nvSpPr>
          <p:spPr>
            <a:xfrm>
              <a:off x="2251277" y="1811624"/>
              <a:ext cx="1847425" cy="1134329"/>
            </a:xfrm>
            <a:custGeom>
              <a:avLst/>
              <a:gdLst/>
              <a:ahLst/>
              <a:cxnLst/>
              <a:rect l="l" t="t" r="r" b="b"/>
              <a:pathLst>
                <a:path w="18964" h="11644" extrusionOk="0">
                  <a:moveTo>
                    <a:pt x="18645" y="0"/>
                  </a:moveTo>
                  <a:cubicBezTo>
                    <a:pt x="18765" y="2269"/>
                    <a:pt x="18154" y="4552"/>
                    <a:pt x="16934" y="6463"/>
                  </a:cubicBezTo>
                  <a:cubicBezTo>
                    <a:pt x="15049" y="9396"/>
                    <a:pt x="11850" y="11213"/>
                    <a:pt x="8148" y="11440"/>
                  </a:cubicBezTo>
                  <a:cubicBezTo>
                    <a:pt x="7977" y="11450"/>
                    <a:pt x="7804" y="11454"/>
                    <a:pt x="7631" y="11454"/>
                  </a:cubicBezTo>
                  <a:cubicBezTo>
                    <a:pt x="4359" y="11454"/>
                    <a:pt x="967" y="9705"/>
                    <a:pt x="186" y="7524"/>
                  </a:cubicBezTo>
                  <a:lnTo>
                    <a:pt x="0" y="7591"/>
                  </a:lnTo>
                  <a:cubicBezTo>
                    <a:pt x="717" y="9568"/>
                    <a:pt x="3490" y="11213"/>
                    <a:pt x="6436" y="11572"/>
                  </a:cubicBezTo>
                  <a:cubicBezTo>
                    <a:pt x="6825" y="11617"/>
                    <a:pt x="7220" y="11644"/>
                    <a:pt x="7612" y="11644"/>
                  </a:cubicBezTo>
                  <a:cubicBezTo>
                    <a:pt x="7796" y="11644"/>
                    <a:pt x="7979" y="11638"/>
                    <a:pt x="8161" y="11625"/>
                  </a:cubicBezTo>
                  <a:cubicBezTo>
                    <a:pt x="11917" y="11399"/>
                    <a:pt x="15182" y="9555"/>
                    <a:pt x="17093" y="6569"/>
                  </a:cubicBezTo>
                  <a:cubicBezTo>
                    <a:pt x="18340" y="4631"/>
                    <a:pt x="18963" y="2296"/>
                    <a:pt x="18831"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85" name="Google Shape;1385;p70"/>
            <p:cNvSpPr/>
            <p:nvPr/>
          </p:nvSpPr>
          <p:spPr>
            <a:xfrm>
              <a:off x="2246114" y="1806461"/>
              <a:ext cx="1856485" cy="1144169"/>
            </a:xfrm>
            <a:custGeom>
              <a:avLst/>
              <a:gdLst/>
              <a:ahLst/>
              <a:cxnLst/>
              <a:rect l="l" t="t" r="r" b="b"/>
              <a:pathLst>
                <a:path w="19057" h="11745" extrusionOk="0">
                  <a:moveTo>
                    <a:pt x="18844" y="93"/>
                  </a:moveTo>
                  <a:lnTo>
                    <a:pt x="18844" y="93"/>
                  </a:lnTo>
                  <a:cubicBezTo>
                    <a:pt x="18963" y="2375"/>
                    <a:pt x="18353" y="4684"/>
                    <a:pt x="17119" y="6595"/>
                  </a:cubicBezTo>
                  <a:cubicBezTo>
                    <a:pt x="15194" y="9568"/>
                    <a:pt x="11956" y="11413"/>
                    <a:pt x="8214" y="11638"/>
                  </a:cubicBezTo>
                  <a:cubicBezTo>
                    <a:pt x="8037" y="11646"/>
                    <a:pt x="7856" y="11651"/>
                    <a:pt x="7674" y="11651"/>
                  </a:cubicBezTo>
                  <a:cubicBezTo>
                    <a:pt x="7285" y="11651"/>
                    <a:pt x="6887" y="11630"/>
                    <a:pt x="6489" y="11585"/>
                  </a:cubicBezTo>
                  <a:cubicBezTo>
                    <a:pt x="3504" y="11213"/>
                    <a:pt x="823" y="9568"/>
                    <a:pt x="119" y="7671"/>
                  </a:cubicBezTo>
                  <a:lnTo>
                    <a:pt x="212" y="7630"/>
                  </a:lnTo>
                  <a:cubicBezTo>
                    <a:pt x="1028" y="9804"/>
                    <a:pt x="4402" y="11549"/>
                    <a:pt x="7653" y="11549"/>
                  </a:cubicBezTo>
                  <a:cubicBezTo>
                    <a:pt x="7836" y="11549"/>
                    <a:pt x="8019" y="11543"/>
                    <a:pt x="8201" y="11532"/>
                  </a:cubicBezTo>
                  <a:cubicBezTo>
                    <a:pt x="11917" y="11307"/>
                    <a:pt x="15129" y="9488"/>
                    <a:pt x="17026" y="6542"/>
                  </a:cubicBezTo>
                  <a:cubicBezTo>
                    <a:pt x="18247" y="4645"/>
                    <a:pt x="18857" y="2362"/>
                    <a:pt x="18738" y="106"/>
                  </a:cubicBezTo>
                  <a:lnTo>
                    <a:pt x="18844" y="93"/>
                  </a:lnTo>
                  <a:close/>
                  <a:moveTo>
                    <a:pt x="18884" y="0"/>
                  </a:moveTo>
                  <a:lnTo>
                    <a:pt x="18698" y="13"/>
                  </a:lnTo>
                  <a:cubicBezTo>
                    <a:pt x="18685" y="13"/>
                    <a:pt x="18671" y="13"/>
                    <a:pt x="18659" y="27"/>
                  </a:cubicBezTo>
                  <a:cubicBezTo>
                    <a:pt x="18659" y="39"/>
                    <a:pt x="18645" y="53"/>
                    <a:pt x="18645" y="66"/>
                  </a:cubicBezTo>
                  <a:cubicBezTo>
                    <a:pt x="18778" y="2309"/>
                    <a:pt x="18167" y="4592"/>
                    <a:pt x="16946" y="6489"/>
                  </a:cubicBezTo>
                  <a:cubicBezTo>
                    <a:pt x="15076" y="9409"/>
                    <a:pt x="11877" y="11213"/>
                    <a:pt x="8201" y="11439"/>
                  </a:cubicBezTo>
                  <a:cubicBezTo>
                    <a:pt x="8019" y="11451"/>
                    <a:pt x="7836" y="11456"/>
                    <a:pt x="7653" y="11456"/>
                  </a:cubicBezTo>
                  <a:cubicBezTo>
                    <a:pt x="4405" y="11456"/>
                    <a:pt x="1057" y="9712"/>
                    <a:pt x="278" y="7564"/>
                  </a:cubicBezTo>
                  <a:cubicBezTo>
                    <a:pt x="278" y="7551"/>
                    <a:pt x="266" y="7538"/>
                    <a:pt x="252" y="7538"/>
                  </a:cubicBezTo>
                  <a:lnTo>
                    <a:pt x="225" y="7538"/>
                  </a:lnTo>
                  <a:lnTo>
                    <a:pt x="39" y="7604"/>
                  </a:lnTo>
                  <a:cubicBezTo>
                    <a:pt x="13" y="7604"/>
                    <a:pt x="0" y="7630"/>
                    <a:pt x="13" y="7657"/>
                  </a:cubicBezTo>
                  <a:cubicBezTo>
                    <a:pt x="717" y="9608"/>
                    <a:pt x="3437" y="11293"/>
                    <a:pt x="6476" y="11665"/>
                  </a:cubicBezTo>
                  <a:cubicBezTo>
                    <a:pt x="6887" y="11718"/>
                    <a:pt x="7285" y="11744"/>
                    <a:pt x="7671" y="11744"/>
                  </a:cubicBezTo>
                  <a:cubicBezTo>
                    <a:pt x="7856" y="11744"/>
                    <a:pt x="8042" y="11744"/>
                    <a:pt x="8214" y="11731"/>
                  </a:cubicBezTo>
                  <a:cubicBezTo>
                    <a:pt x="11983" y="11493"/>
                    <a:pt x="15261" y="9647"/>
                    <a:pt x="17185" y="6648"/>
                  </a:cubicBezTo>
                  <a:cubicBezTo>
                    <a:pt x="18446" y="4698"/>
                    <a:pt x="19057" y="2349"/>
                    <a:pt x="18937" y="39"/>
                  </a:cubicBezTo>
                  <a:cubicBezTo>
                    <a:pt x="18937" y="27"/>
                    <a:pt x="18910" y="0"/>
                    <a:pt x="1888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6" name="Google Shape;1386;p70"/>
            <p:cNvSpPr/>
            <p:nvPr/>
          </p:nvSpPr>
          <p:spPr>
            <a:xfrm>
              <a:off x="3284070" y="1028995"/>
              <a:ext cx="1329164" cy="902963"/>
            </a:xfrm>
            <a:custGeom>
              <a:avLst/>
              <a:gdLst/>
              <a:ahLst/>
              <a:cxnLst/>
              <a:rect l="l" t="t" r="r" b="b"/>
              <a:pathLst>
                <a:path w="13644" h="9269" extrusionOk="0">
                  <a:moveTo>
                    <a:pt x="8475" y="1"/>
                  </a:moveTo>
                  <a:cubicBezTo>
                    <a:pt x="8077" y="1"/>
                    <a:pt x="7679" y="93"/>
                    <a:pt x="7326" y="284"/>
                  </a:cubicBezTo>
                  <a:cubicBezTo>
                    <a:pt x="6517" y="709"/>
                    <a:pt x="5987" y="1624"/>
                    <a:pt x="6013" y="2526"/>
                  </a:cubicBezTo>
                  <a:cubicBezTo>
                    <a:pt x="5681" y="1863"/>
                    <a:pt x="5058" y="1306"/>
                    <a:pt x="4314" y="1146"/>
                  </a:cubicBezTo>
                  <a:cubicBezTo>
                    <a:pt x="4169" y="1113"/>
                    <a:pt x="4020" y="1096"/>
                    <a:pt x="3872" y="1096"/>
                  </a:cubicBezTo>
                  <a:cubicBezTo>
                    <a:pt x="3260" y="1096"/>
                    <a:pt x="2652" y="1374"/>
                    <a:pt x="2310" y="1877"/>
                  </a:cubicBezTo>
                  <a:cubicBezTo>
                    <a:pt x="1793" y="2633"/>
                    <a:pt x="2058" y="3721"/>
                    <a:pt x="2775" y="4239"/>
                  </a:cubicBezTo>
                  <a:cubicBezTo>
                    <a:pt x="2520" y="4182"/>
                    <a:pt x="2308" y="4149"/>
                    <a:pt x="2116" y="4149"/>
                  </a:cubicBezTo>
                  <a:cubicBezTo>
                    <a:pt x="1768" y="4149"/>
                    <a:pt x="1483" y="4257"/>
                    <a:pt x="1116" y="4531"/>
                  </a:cubicBezTo>
                  <a:cubicBezTo>
                    <a:pt x="519" y="4982"/>
                    <a:pt x="81" y="5460"/>
                    <a:pt x="41" y="6256"/>
                  </a:cubicBezTo>
                  <a:cubicBezTo>
                    <a:pt x="1" y="7105"/>
                    <a:pt x="426" y="7981"/>
                    <a:pt x="1156" y="8419"/>
                  </a:cubicBezTo>
                  <a:cubicBezTo>
                    <a:pt x="1548" y="8661"/>
                    <a:pt x="2002" y="8774"/>
                    <a:pt x="2460" y="8774"/>
                  </a:cubicBezTo>
                  <a:cubicBezTo>
                    <a:pt x="3132" y="8774"/>
                    <a:pt x="3814" y="8529"/>
                    <a:pt x="4327" y="8087"/>
                  </a:cubicBezTo>
                  <a:cubicBezTo>
                    <a:pt x="4921" y="8810"/>
                    <a:pt x="6055" y="9269"/>
                    <a:pt x="6984" y="9269"/>
                  </a:cubicBezTo>
                  <a:cubicBezTo>
                    <a:pt x="7009" y="9269"/>
                    <a:pt x="7035" y="9269"/>
                    <a:pt x="7061" y="9268"/>
                  </a:cubicBezTo>
                  <a:cubicBezTo>
                    <a:pt x="8243" y="9241"/>
                    <a:pt x="9768" y="8751"/>
                    <a:pt x="10113" y="7503"/>
                  </a:cubicBezTo>
                  <a:cubicBezTo>
                    <a:pt x="10113" y="7516"/>
                    <a:pt x="10671" y="7902"/>
                    <a:pt x="10750" y="7941"/>
                  </a:cubicBezTo>
                  <a:cubicBezTo>
                    <a:pt x="10870" y="7994"/>
                    <a:pt x="11016" y="8014"/>
                    <a:pt x="11163" y="8014"/>
                  </a:cubicBezTo>
                  <a:cubicBezTo>
                    <a:pt x="11311" y="8014"/>
                    <a:pt x="11460" y="7994"/>
                    <a:pt x="11587" y="7967"/>
                  </a:cubicBezTo>
                  <a:cubicBezTo>
                    <a:pt x="12171" y="7875"/>
                    <a:pt x="12701" y="7543"/>
                    <a:pt x="13046" y="7065"/>
                  </a:cubicBezTo>
                  <a:cubicBezTo>
                    <a:pt x="13590" y="6309"/>
                    <a:pt x="13643" y="5274"/>
                    <a:pt x="13285" y="4425"/>
                  </a:cubicBezTo>
                  <a:cubicBezTo>
                    <a:pt x="13046" y="3853"/>
                    <a:pt x="12635" y="3363"/>
                    <a:pt x="12091" y="3084"/>
                  </a:cubicBezTo>
                  <a:cubicBezTo>
                    <a:pt x="11795" y="2930"/>
                    <a:pt x="11472" y="2831"/>
                    <a:pt x="11144" y="2831"/>
                  </a:cubicBezTo>
                  <a:cubicBezTo>
                    <a:pt x="11075" y="2831"/>
                    <a:pt x="11005" y="2836"/>
                    <a:pt x="10936" y="2845"/>
                  </a:cubicBezTo>
                  <a:cubicBezTo>
                    <a:pt x="10989" y="1916"/>
                    <a:pt x="10711" y="1014"/>
                    <a:pt x="9927" y="456"/>
                  </a:cubicBezTo>
                  <a:cubicBezTo>
                    <a:pt x="9508" y="156"/>
                    <a:pt x="8991" y="1"/>
                    <a:pt x="8475"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1387" name="Google Shape;1387;p70"/>
            <p:cNvSpPr/>
            <p:nvPr/>
          </p:nvSpPr>
          <p:spPr>
            <a:xfrm>
              <a:off x="3278907" y="1024709"/>
              <a:ext cx="1340854" cy="911146"/>
            </a:xfrm>
            <a:custGeom>
              <a:avLst/>
              <a:gdLst/>
              <a:ahLst/>
              <a:cxnLst/>
              <a:rect l="l" t="t" r="r" b="b"/>
              <a:pathLst>
                <a:path w="13764" h="9353" extrusionOk="0">
                  <a:moveTo>
                    <a:pt x="8532" y="90"/>
                  </a:moveTo>
                  <a:cubicBezTo>
                    <a:pt x="9036" y="90"/>
                    <a:pt x="9543" y="242"/>
                    <a:pt x="9954" y="541"/>
                  </a:cubicBezTo>
                  <a:cubicBezTo>
                    <a:pt x="10644" y="1031"/>
                    <a:pt x="11003" y="1868"/>
                    <a:pt x="10936" y="2889"/>
                  </a:cubicBezTo>
                  <a:cubicBezTo>
                    <a:pt x="10936" y="2903"/>
                    <a:pt x="10950" y="2915"/>
                    <a:pt x="10962" y="2929"/>
                  </a:cubicBezTo>
                  <a:cubicBezTo>
                    <a:pt x="10962" y="2929"/>
                    <a:pt x="10976" y="2942"/>
                    <a:pt x="10989" y="2942"/>
                  </a:cubicBezTo>
                  <a:cubicBezTo>
                    <a:pt x="11061" y="2931"/>
                    <a:pt x="11134" y="2926"/>
                    <a:pt x="11208" y="2926"/>
                  </a:cubicBezTo>
                  <a:cubicBezTo>
                    <a:pt x="11499" y="2926"/>
                    <a:pt x="11800" y="3009"/>
                    <a:pt x="12117" y="3168"/>
                  </a:cubicBezTo>
                  <a:cubicBezTo>
                    <a:pt x="12634" y="3434"/>
                    <a:pt x="13059" y="3897"/>
                    <a:pt x="13298" y="4481"/>
                  </a:cubicBezTo>
                  <a:cubicBezTo>
                    <a:pt x="13670" y="5344"/>
                    <a:pt x="13577" y="6366"/>
                    <a:pt x="13059" y="7082"/>
                  </a:cubicBezTo>
                  <a:cubicBezTo>
                    <a:pt x="12728" y="7547"/>
                    <a:pt x="12210" y="7866"/>
                    <a:pt x="11626" y="7972"/>
                  </a:cubicBezTo>
                  <a:cubicBezTo>
                    <a:pt x="11477" y="8001"/>
                    <a:pt x="11340" y="8014"/>
                    <a:pt x="11218" y="8014"/>
                  </a:cubicBezTo>
                  <a:cubicBezTo>
                    <a:pt x="11057" y="8014"/>
                    <a:pt x="10922" y="7991"/>
                    <a:pt x="10817" y="7946"/>
                  </a:cubicBezTo>
                  <a:cubicBezTo>
                    <a:pt x="10750" y="7905"/>
                    <a:pt x="10260" y="7574"/>
                    <a:pt x="10206" y="7521"/>
                  </a:cubicBezTo>
                  <a:cubicBezTo>
                    <a:pt x="10206" y="7521"/>
                    <a:pt x="10193" y="7507"/>
                    <a:pt x="10180" y="7507"/>
                  </a:cubicBezTo>
                  <a:cubicBezTo>
                    <a:pt x="10173" y="7504"/>
                    <a:pt x="10167" y="7502"/>
                    <a:pt x="10161" y="7502"/>
                  </a:cubicBezTo>
                  <a:cubicBezTo>
                    <a:pt x="10146" y="7502"/>
                    <a:pt x="10136" y="7514"/>
                    <a:pt x="10127" y="7534"/>
                  </a:cubicBezTo>
                  <a:cubicBezTo>
                    <a:pt x="9808" y="8689"/>
                    <a:pt x="8388" y="9232"/>
                    <a:pt x="7114" y="9273"/>
                  </a:cubicBezTo>
                  <a:cubicBezTo>
                    <a:pt x="7088" y="9273"/>
                    <a:pt x="7062" y="9274"/>
                    <a:pt x="7037" y="9274"/>
                  </a:cubicBezTo>
                  <a:cubicBezTo>
                    <a:pt x="6061" y="9274"/>
                    <a:pt x="4976" y="8789"/>
                    <a:pt x="4420" y="8105"/>
                  </a:cubicBezTo>
                  <a:cubicBezTo>
                    <a:pt x="4407" y="8091"/>
                    <a:pt x="4407" y="8091"/>
                    <a:pt x="4394" y="8091"/>
                  </a:cubicBezTo>
                  <a:lnTo>
                    <a:pt x="4380" y="8091"/>
                  </a:lnTo>
                  <a:cubicBezTo>
                    <a:pt x="4380" y="8091"/>
                    <a:pt x="4367" y="8091"/>
                    <a:pt x="4354" y="8105"/>
                  </a:cubicBezTo>
                  <a:cubicBezTo>
                    <a:pt x="3836" y="8544"/>
                    <a:pt x="3166" y="8774"/>
                    <a:pt x="2512" y="8774"/>
                  </a:cubicBezTo>
                  <a:cubicBezTo>
                    <a:pt x="2060" y="8774"/>
                    <a:pt x="1616" y="8664"/>
                    <a:pt x="1236" y="8436"/>
                  </a:cubicBezTo>
                  <a:cubicBezTo>
                    <a:pt x="532" y="8011"/>
                    <a:pt x="94" y="7149"/>
                    <a:pt x="134" y="6300"/>
                  </a:cubicBezTo>
                  <a:cubicBezTo>
                    <a:pt x="174" y="5530"/>
                    <a:pt x="585" y="5065"/>
                    <a:pt x="1195" y="4614"/>
                  </a:cubicBezTo>
                  <a:cubicBezTo>
                    <a:pt x="1566" y="4337"/>
                    <a:pt x="1850" y="4235"/>
                    <a:pt x="2182" y="4235"/>
                  </a:cubicBezTo>
                  <a:cubicBezTo>
                    <a:pt x="2373" y="4235"/>
                    <a:pt x="2580" y="4269"/>
                    <a:pt x="2828" y="4322"/>
                  </a:cubicBezTo>
                  <a:cubicBezTo>
                    <a:pt x="2832" y="4326"/>
                    <a:pt x="2837" y="4328"/>
                    <a:pt x="2842" y="4328"/>
                  </a:cubicBezTo>
                  <a:cubicBezTo>
                    <a:pt x="2854" y="4328"/>
                    <a:pt x="2867" y="4318"/>
                    <a:pt x="2867" y="4309"/>
                  </a:cubicBezTo>
                  <a:cubicBezTo>
                    <a:pt x="2881" y="4283"/>
                    <a:pt x="2881" y="4256"/>
                    <a:pt x="2855" y="4243"/>
                  </a:cubicBezTo>
                  <a:cubicBezTo>
                    <a:pt x="2138" y="3725"/>
                    <a:pt x="1912" y="2664"/>
                    <a:pt x="2403" y="1947"/>
                  </a:cubicBezTo>
                  <a:cubicBezTo>
                    <a:pt x="2727" y="1473"/>
                    <a:pt x="3321" y="1182"/>
                    <a:pt x="3930" y="1182"/>
                  </a:cubicBezTo>
                  <a:cubicBezTo>
                    <a:pt x="4072" y="1182"/>
                    <a:pt x="4214" y="1198"/>
                    <a:pt x="4354" y="1231"/>
                  </a:cubicBezTo>
                  <a:cubicBezTo>
                    <a:pt x="5044" y="1376"/>
                    <a:pt x="5668" y="1894"/>
                    <a:pt x="6026" y="2597"/>
                  </a:cubicBezTo>
                  <a:cubicBezTo>
                    <a:pt x="6040" y="2611"/>
                    <a:pt x="6066" y="2623"/>
                    <a:pt x="6079" y="2623"/>
                  </a:cubicBezTo>
                  <a:cubicBezTo>
                    <a:pt x="6105" y="2611"/>
                    <a:pt x="6119" y="2597"/>
                    <a:pt x="6119" y="2570"/>
                  </a:cubicBezTo>
                  <a:cubicBezTo>
                    <a:pt x="6093" y="1682"/>
                    <a:pt x="6610" y="792"/>
                    <a:pt x="7406" y="367"/>
                  </a:cubicBezTo>
                  <a:cubicBezTo>
                    <a:pt x="7749" y="182"/>
                    <a:pt x="8139" y="90"/>
                    <a:pt x="8532" y="90"/>
                  </a:cubicBezTo>
                  <a:close/>
                  <a:moveTo>
                    <a:pt x="8535" y="1"/>
                  </a:moveTo>
                  <a:cubicBezTo>
                    <a:pt x="8124" y="1"/>
                    <a:pt x="7714" y="96"/>
                    <a:pt x="7353" y="288"/>
                  </a:cubicBezTo>
                  <a:cubicBezTo>
                    <a:pt x="6583" y="700"/>
                    <a:pt x="6066" y="1535"/>
                    <a:pt x="6026" y="2398"/>
                  </a:cubicBezTo>
                  <a:cubicBezTo>
                    <a:pt x="5641" y="1761"/>
                    <a:pt x="5044" y="1284"/>
                    <a:pt x="4380" y="1137"/>
                  </a:cubicBezTo>
                  <a:cubicBezTo>
                    <a:pt x="4235" y="1106"/>
                    <a:pt x="4089" y="1091"/>
                    <a:pt x="3944" y="1091"/>
                  </a:cubicBezTo>
                  <a:cubicBezTo>
                    <a:pt x="3293" y="1091"/>
                    <a:pt x="2671" y="1395"/>
                    <a:pt x="2324" y="1894"/>
                  </a:cubicBezTo>
                  <a:cubicBezTo>
                    <a:pt x="1846" y="2611"/>
                    <a:pt x="2005" y="3619"/>
                    <a:pt x="2655" y="4203"/>
                  </a:cubicBezTo>
                  <a:cubicBezTo>
                    <a:pt x="2481" y="4167"/>
                    <a:pt x="2324" y="4147"/>
                    <a:pt x="2176" y="4147"/>
                  </a:cubicBezTo>
                  <a:cubicBezTo>
                    <a:pt x="1827" y="4147"/>
                    <a:pt x="1524" y="4259"/>
                    <a:pt x="1142" y="4548"/>
                  </a:cubicBezTo>
                  <a:cubicBezTo>
                    <a:pt x="599" y="4946"/>
                    <a:pt x="94" y="5437"/>
                    <a:pt x="54" y="6300"/>
                  </a:cubicBezTo>
                  <a:cubicBezTo>
                    <a:pt x="1" y="7176"/>
                    <a:pt x="466" y="8064"/>
                    <a:pt x="1182" y="8503"/>
                  </a:cubicBezTo>
                  <a:cubicBezTo>
                    <a:pt x="1583" y="8747"/>
                    <a:pt x="2050" y="8866"/>
                    <a:pt x="2524" y="8866"/>
                  </a:cubicBezTo>
                  <a:cubicBezTo>
                    <a:pt x="3183" y="8866"/>
                    <a:pt x="3856" y="8637"/>
                    <a:pt x="4380" y="8197"/>
                  </a:cubicBezTo>
                  <a:cubicBezTo>
                    <a:pt x="4964" y="8874"/>
                    <a:pt x="6066" y="9352"/>
                    <a:pt x="7048" y="9352"/>
                  </a:cubicBezTo>
                  <a:lnTo>
                    <a:pt x="7114" y="9352"/>
                  </a:lnTo>
                  <a:cubicBezTo>
                    <a:pt x="8402" y="9326"/>
                    <a:pt x="9821" y="8768"/>
                    <a:pt x="10193" y="7627"/>
                  </a:cubicBezTo>
                  <a:cubicBezTo>
                    <a:pt x="10366" y="7772"/>
                    <a:pt x="10777" y="8025"/>
                    <a:pt x="10777" y="8025"/>
                  </a:cubicBezTo>
                  <a:cubicBezTo>
                    <a:pt x="10900" y="8079"/>
                    <a:pt x="11047" y="8106"/>
                    <a:pt x="11224" y="8106"/>
                  </a:cubicBezTo>
                  <a:cubicBezTo>
                    <a:pt x="11350" y="8106"/>
                    <a:pt x="11492" y="8092"/>
                    <a:pt x="11652" y="8064"/>
                  </a:cubicBezTo>
                  <a:cubicBezTo>
                    <a:pt x="12250" y="7958"/>
                    <a:pt x="12794" y="7613"/>
                    <a:pt x="13139" y="7136"/>
                  </a:cubicBezTo>
                  <a:cubicBezTo>
                    <a:pt x="13670" y="6392"/>
                    <a:pt x="13763" y="5344"/>
                    <a:pt x="13378" y="4442"/>
                  </a:cubicBezTo>
                  <a:cubicBezTo>
                    <a:pt x="13126" y="3844"/>
                    <a:pt x="12688" y="3354"/>
                    <a:pt x="12157" y="3088"/>
                  </a:cubicBezTo>
                  <a:cubicBezTo>
                    <a:pt x="11820" y="2914"/>
                    <a:pt x="11483" y="2831"/>
                    <a:pt x="11164" y="2831"/>
                  </a:cubicBezTo>
                  <a:cubicBezTo>
                    <a:pt x="11118" y="2831"/>
                    <a:pt x="11074" y="2833"/>
                    <a:pt x="11029" y="2836"/>
                  </a:cubicBezTo>
                  <a:cubicBezTo>
                    <a:pt x="11082" y="1815"/>
                    <a:pt x="10711" y="978"/>
                    <a:pt x="10007" y="461"/>
                  </a:cubicBezTo>
                  <a:cubicBezTo>
                    <a:pt x="9583" y="156"/>
                    <a:pt x="9059" y="1"/>
                    <a:pt x="853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8" name="Google Shape;1388;p70"/>
            <p:cNvSpPr/>
            <p:nvPr/>
          </p:nvSpPr>
          <p:spPr>
            <a:xfrm>
              <a:off x="1279077" y="2865162"/>
              <a:ext cx="109984" cy="360834"/>
            </a:xfrm>
            <a:custGeom>
              <a:avLst/>
              <a:gdLst/>
              <a:ahLst/>
              <a:cxnLst/>
              <a:rect l="l" t="t" r="r" b="b"/>
              <a:pathLst>
                <a:path w="1129" h="3704" extrusionOk="0">
                  <a:moveTo>
                    <a:pt x="571" y="0"/>
                  </a:moveTo>
                  <a:cubicBezTo>
                    <a:pt x="399" y="0"/>
                    <a:pt x="1" y="1593"/>
                    <a:pt x="1" y="2615"/>
                  </a:cubicBezTo>
                  <a:cubicBezTo>
                    <a:pt x="1" y="3636"/>
                    <a:pt x="425" y="3703"/>
                    <a:pt x="571" y="3703"/>
                  </a:cubicBezTo>
                  <a:cubicBezTo>
                    <a:pt x="744" y="3703"/>
                    <a:pt x="1128" y="3636"/>
                    <a:pt x="1128" y="2615"/>
                  </a:cubicBezTo>
                  <a:cubicBezTo>
                    <a:pt x="1128" y="1593"/>
                    <a:pt x="730" y="0"/>
                    <a:pt x="571"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89" name="Google Shape;1389;p70"/>
            <p:cNvSpPr/>
            <p:nvPr/>
          </p:nvSpPr>
          <p:spPr>
            <a:xfrm>
              <a:off x="1275181" y="2861363"/>
              <a:ext cx="117778" cy="369797"/>
            </a:xfrm>
            <a:custGeom>
              <a:avLst/>
              <a:gdLst/>
              <a:ahLst/>
              <a:cxnLst/>
              <a:rect l="l" t="t" r="r" b="b"/>
              <a:pathLst>
                <a:path w="1209" h="3796" extrusionOk="0">
                  <a:moveTo>
                    <a:pt x="598" y="80"/>
                  </a:moveTo>
                  <a:cubicBezTo>
                    <a:pt x="717" y="145"/>
                    <a:pt x="1115" y="1592"/>
                    <a:pt x="1115" y="2654"/>
                  </a:cubicBezTo>
                  <a:cubicBezTo>
                    <a:pt x="1115" y="3344"/>
                    <a:pt x="943" y="3702"/>
                    <a:pt x="611" y="3702"/>
                  </a:cubicBezTo>
                  <a:cubicBezTo>
                    <a:pt x="452" y="3702"/>
                    <a:pt x="94" y="3596"/>
                    <a:pt x="94" y="2654"/>
                  </a:cubicBezTo>
                  <a:cubicBezTo>
                    <a:pt x="94" y="1605"/>
                    <a:pt x="465" y="145"/>
                    <a:pt x="598" y="80"/>
                  </a:cubicBezTo>
                  <a:close/>
                  <a:moveTo>
                    <a:pt x="611" y="0"/>
                  </a:moveTo>
                  <a:cubicBezTo>
                    <a:pt x="359" y="0"/>
                    <a:pt x="0" y="1738"/>
                    <a:pt x="0" y="2654"/>
                  </a:cubicBezTo>
                  <a:cubicBezTo>
                    <a:pt x="0" y="3675"/>
                    <a:pt x="425" y="3795"/>
                    <a:pt x="611" y="3795"/>
                  </a:cubicBezTo>
                  <a:cubicBezTo>
                    <a:pt x="876" y="3795"/>
                    <a:pt x="1208" y="3596"/>
                    <a:pt x="1208" y="2654"/>
                  </a:cubicBezTo>
                  <a:cubicBezTo>
                    <a:pt x="1208" y="1764"/>
                    <a:pt x="850" y="0"/>
                    <a:pt x="61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0" name="Google Shape;1390;p70"/>
            <p:cNvSpPr/>
            <p:nvPr/>
          </p:nvSpPr>
          <p:spPr>
            <a:xfrm>
              <a:off x="1717249" y="2865162"/>
              <a:ext cx="108718" cy="360834"/>
            </a:xfrm>
            <a:custGeom>
              <a:avLst/>
              <a:gdLst/>
              <a:ahLst/>
              <a:cxnLst/>
              <a:rect l="l" t="t" r="r" b="b"/>
              <a:pathLst>
                <a:path w="1116" h="3704" extrusionOk="0">
                  <a:moveTo>
                    <a:pt x="558" y="0"/>
                  </a:moveTo>
                  <a:cubicBezTo>
                    <a:pt x="386" y="0"/>
                    <a:pt x="1" y="1593"/>
                    <a:pt x="1" y="2615"/>
                  </a:cubicBezTo>
                  <a:cubicBezTo>
                    <a:pt x="1" y="3636"/>
                    <a:pt x="426" y="3703"/>
                    <a:pt x="558" y="3703"/>
                  </a:cubicBezTo>
                  <a:cubicBezTo>
                    <a:pt x="731" y="3703"/>
                    <a:pt x="1116" y="3636"/>
                    <a:pt x="1116" y="2615"/>
                  </a:cubicBezTo>
                  <a:cubicBezTo>
                    <a:pt x="1116" y="1593"/>
                    <a:pt x="718" y="0"/>
                    <a:pt x="558"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1" name="Google Shape;1391;p70"/>
            <p:cNvSpPr/>
            <p:nvPr/>
          </p:nvSpPr>
          <p:spPr>
            <a:xfrm>
              <a:off x="1712086" y="2861363"/>
              <a:ext cx="119044" cy="369797"/>
            </a:xfrm>
            <a:custGeom>
              <a:avLst/>
              <a:gdLst/>
              <a:ahLst/>
              <a:cxnLst/>
              <a:rect l="l" t="t" r="r" b="b"/>
              <a:pathLst>
                <a:path w="1222" h="3796" extrusionOk="0">
                  <a:moveTo>
                    <a:pt x="611" y="80"/>
                  </a:moveTo>
                  <a:cubicBezTo>
                    <a:pt x="731" y="145"/>
                    <a:pt x="1129" y="1592"/>
                    <a:pt x="1129" y="2654"/>
                  </a:cubicBezTo>
                  <a:cubicBezTo>
                    <a:pt x="1129" y="3344"/>
                    <a:pt x="956" y="3702"/>
                    <a:pt x="611" y="3702"/>
                  </a:cubicBezTo>
                  <a:cubicBezTo>
                    <a:pt x="452" y="3702"/>
                    <a:pt x="94" y="3596"/>
                    <a:pt x="94" y="2654"/>
                  </a:cubicBezTo>
                  <a:cubicBezTo>
                    <a:pt x="94" y="1605"/>
                    <a:pt x="479" y="145"/>
                    <a:pt x="611" y="80"/>
                  </a:cubicBezTo>
                  <a:close/>
                  <a:moveTo>
                    <a:pt x="611" y="0"/>
                  </a:moveTo>
                  <a:cubicBezTo>
                    <a:pt x="372" y="0"/>
                    <a:pt x="1" y="1738"/>
                    <a:pt x="1" y="2654"/>
                  </a:cubicBezTo>
                  <a:cubicBezTo>
                    <a:pt x="1" y="3675"/>
                    <a:pt x="425" y="3795"/>
                    <a:pt x="611" y="3795"/>
                  </a:cubicBezTo>
                  <a:cubicBezTo>
                    <a:pt x="890" y="3795"/>
                    <a:pt x="1222" y="3596"/>
                    <a:pt x="1222" y="2654"/>
                  </a:cubicBezTo>
                  <a:cubicBezTo>
                    <a:pt x="1222" y="1764"/>
                    <a:pt x="850" y="0"/>
                    <a:pt x="61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2" name="Google Shape;1392;p70"/>
            <p:cNvSpPr/>
            <p:nvPr/>
          </p:nvSpPr>
          <p:spPr>
            <a:xfrm>
              <a:off x="2097362" y="2865162"/>
              <a:ext cx="109984" cy="360834"/>
            </a:xfrm>
            <a:custGeom>
              <a:avLst/>
              <a:gdLst/>
              <a:ahLst/>
              <a:cxnLst/>
              <a:rect l="l" t="t" r="r" b="b"/>
              <a:pathLst>
                <a:path w="1129" h="3704" extrusionOk="0">
                  <a:moveTo>
                    <a:pt x="572" y="0"/>
                  </a:moveTo>
                  <a:cubicBezTo>
                    <a:pt x="386" y="0"/>
                    <a:pt x="0" y="1593"/>
                    <a:pt x="0" y="2615"/>
                  </a:cubicBezTo>
                  <a:cubicBezTo>
                    <a:pt x="0" y="3636"/>
                    <a:pt x="425" y="3703"/>
                    <a:pt x="572" y="3703"/>
                  </a:cubicBezTo>
                  <a:cubicBezTo>
                    <a:pt x="744" y="3703"/>
                    <a:pt x="1129" y="3636"/>
                    <a:pt x="1129" y="2615"/>
                  </a:cubicBezTo>
                  <a:cubicBezTo>
                    <a:pt x="1129" y="1593"/>
                    <a:pt x="731" y="0"/>
                    <a:pt x="572"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3" name="Google Shape;1393;p70"/>
            <p:cNvSpPr/>
            <p:nvPr/>
          </p:nvSpPr>
          <p:spPr>
            <a:xfrm>
              <a:off x="2093563" y="2861363"/>
              <a:ext cx="117680" cy="369797"/>
            </a:xfrm>
            <a:custGeom>
              <a:avLst/>
              <a:gdLst/>
              <a:ahLst/>
              <a:cxnLst/>
              <a:rect l="l" t="t" r="r" b="b"/>
              <a:pathLst>
                <a:path w="1208" h="3796" extrusionOk="0">
                  <a:moveTo>
                    <a:pt x="597" y="80"/>
                  </a:moveTo>
                  <a:cubicBezTo>
                    <a:pt x="717" y="145"/>
                    <a:pt x="1115" y="1592"/>
                    <a:pt x="1115" y="2654"/>
                  </a:cubicBezTo>
                  <a:cubicBezTo>
                    <a:pt x="1115" y="3344"/>
                    <a:pt x="942" y="3702"/>
                    <a:pt x="611" y="3702"/>
                  </a:cubicBezTo>
                  <a:cubicBezTo>
                    <a:pt x="451" y="3702"/>
                    <a:pt x="93" y="3596"/>
                    <a:pt x="93" y="2654"/>
                  </a:cubicBezTo>
                  <a:cubicBezTo>
                    <a:pt x="93" y="1605"/>
                    <a:pt x="464" y="145"/>
                    <a:pt x="597" y="80"/>
                  </a:cubicBezTo>
                  <a:close/>
                  <a:moveTo>
                    <a:pt x="611" y="0"/>
                  </a:moveTo>
                  <a:cubicBezTo>
                    <a:pt x="358" y="0"/>
                    <a:pt x="0" y="1738"/>
                    <a:pt x="0" y="2654"/>
                  </a:cubicBezTo>
                  <a:cubicBezTo>
                    <a:pt x="0" y="3675"/>
                    <a:pt x="425" y="3795"/>
                    <a:pt x="611" y="3795"/>
                  </a:cubicBezTo>
                  <a:cubicBezTo>
                    <a:pt x="876" y="3795"/>
                    <a:pt x="1207" y="3596"/>
                    <a:pt x="1207" y="2654"/>
                  </a:cubicBezTo>
                  <a:cubicBezTo>
                    <a:pt x="1207" y="1764"/>
                    <a:pt x="836" y="0"/>
                    <a:pt x="61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4" name="Google Shape;1394;p70"/>
            <p:cNvSpPr/>
            <p:nvPr/>
          </p:nvSpPr>
          <p:spPr>
            <a:xfrm>
              <a:off x="1488519" y="3194813"/>
              <a:ext cx="76278" cy="249584"/>
            </a:xfrm>
            <a:custGeom>
              <a:avLst/>
              <a:gdLst/>
              <a:ahLst/>
              <a:cxnLst/>
              <a:rect l="l" t="t" r="r" b="b"/>
              <a:pathLst>
                <a:path w="783" h="2562" extrusionOk="0">
                  <a:moveTo>
                    <a:pt x="385" y="1"/>
                  </a:moveTo>
                  <a:cubicBezTo>
                    <a:pt x="266" y="1"/>
                    <a:pt x="1" y="1102"/>
                    <a:pt x="1" y="1806"/>
                  </a:cubicBezTo>
                  <a:cubicBezTo>
                    <a:pt x="1" y="2508"/>
                    <a:pt x="292" y="2562"/>
                    <a:pt x="385" y="2562"/>
                  </a:cubicBezTo>
                  <a:cubicBezTo>
                    <a:pt x="518" y="2562"/>
                    <a:pt x="783" y="2508"/>
                    <a:pt x="783" y="1806"/>
                  </a:cubicBezTo>
                  <a:cubicBezTo>
                    <a:pt x="783" y="1102"/>
                    <a:pt x="505" y="1"/>
                    <a:pt x="385"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5" name="Google Shape;1395;p70"/>
            <p:cNvSpPr/>
            <p:nvPr/>
          </p:nvSpPr>
          <p:spPr>
            <a:xfrm>
              <a:off x="1484623" y="3190917"/>
              <a:ext cx="84169" cy="257377"/>
            </a:xfrm>
            <a:custGeom>
              <a:avLst/>
              <a:gdLst/>
              <a:ahLst/>
              <a:cxnLst/>
              <a:rect l="l" t="t" r="r" b="b"/>
              <a:pathLst>
                <a:path w="864" h="2642" extrusionOk="0">
                  <a:moveTo>
                    <a:pt x="425" y="94"/>
                  </a:moveTo>
                  <a:cubicBezTo>
                    <a:pt x="518" y="200"/>
                    <a:pt x="770" y="1156"/>
                    <a:pt x="770" y="1846"/>
                  </a:cubicBezTo>
                  <a:cubicBezTo>
                    <a:pt x="770" y="2323"/>
                    <a:pt x="664" y="2562"/>
                    <a:pt x="425" y="2562"/>
                  </a:cubicBezTo>
                  <a:cubicBezTo>
                    <a:pt x="345" y="2562"/>
                    <a:pt x="94" y="2509"/>
                    <a:pt x="94" y="1846"/>
                  </a:cubicBezTo>
                  <a:cubicBezTo>
                    <a:pt x="94" y="1156"/>
                    <a:pt x="332" y="186"/>
                    <a:pt x="425" y="94"/>
                  </a:cubicBezTo>
                  <a:close/>
                  <a:moveTo>
                    <a:pt x="425" y="0"/>
                  </a:moveTo>
                  <a:cubicBezTo>
                    <a:pt x="239" y="0"/>
                    <a:pt x="0" y="1235"/>
                    <a:pt x="0" y="1846"/>
                  </a:cubicBezTo>
                  <a:cubicBezTo>
                    <a:pt x="0" y="2562"/>
                    <a:pt x="306" y="2642"/>
                    <a:pt x="425" y="2642"/>
                  </a:cubicBezTo>
                  <a:cubicBezTo>
                    <a:pt x="624" y="2642"/>
                    <a:pt x="863" y="2509"/>
                    <a:pt x="863" y="1846"/>
                  </a:cubicBezTo>
                  <a:cubicBezTo>
                    <a:pt x="863" y="1527"/>
                    <a:pt x="810" y="1089"/>
                    <a:pt x="704" y="664"/>
                  </a:cubicBezTo>
                  <a:cubicBezTo>
                    <a:pt x="558" y="0"/>
                    <a:pt x="465" y="0"/>
                    <a:pt x="42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6" name="Google Shape;1396;p70"/>
            <p:cNvSpPr/>
            <p:nvPr/>
          </p:nvSpPr>
          <p:spPr>
            <a:xfrm>
              <a:off x="1930685" y="3194813"/>
              <a:ext cx="75011" cy="249584"/>
            </a:xfrm>
            <a:custGeom>
              <a:avLst/>
              <a:gdLst/>
              <a:ahLst/>
              <a:cxnLst/>
              <a:rect l="l" t="t" r="r" b="b"/>
              <a:pathLst>
                <a:path w="770" h="2562" extrusionOk="0">
                  <a:moveTo>
                    <a:pt x="384" y="1"/>
                  </a:moveTo>
                  <a:cubicBezTo>
                    <a:pt x="265" y="1"/>
                    <a:pt x="0" y="1102"/>
                    <a:pt x="0" y="1806"/>
                  </a:cubicBezTo>
                  <a:cubicBezTo>
                    <a:pt x="0" y="2508"/>
                    <a:pt x="292" y="2562"/>
                    <a:pt x="384" y="2562"/>
                  </a:cubicBezTo>
                  <a:cubicBezTo>
                    <a:pt x="504" y="2562"/>
                    <a:pt x="770" y="2508"/>
                    <a:pt x="770" y="1806"/>
                  </a:cubicBezTo>
                  <a:cubicBezTo>
                    <a:pt x="770" y="1102"/>
                    <a:pt x="491" y="1"/>
                    <a:pt x="384"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7" name="Google Shape;1397;p70"/>
            <p:cNvSpPr/>
            <p:nvPr/>
          </p:nvSpPr>
          <p:spPr>
            <a:xfrm>
              <a:off x="1925425" y="3190917"/>
              <a:ext cx="84169" cy="257377"/>
            </a:xfrm>
            <a:custGeom>
              <a:avLst/>
              <a:gdLst/>
              <a:ahLst/>
              <a:cxnLst/>
              <a:rect l="l" t="t" r="r" b="b"/>
              <a:pathLst>
                <a:path w="864" h="2642" extrusionOk="0">
                  <a:moveTo>
                    <a:pt x="426" y="94"/>
                  </a:moveTo>
                  <a:cubicBezTo>
                    <a:pt x="518" y="200"/>
                    <a:pt x="771" y="1156"/>
                    <a:pt x="771" y="1846"/>
                  </a:cubicBezTo>
                  <a:cubicBezTo>
                    <a:pt x="771" y="2323"/>
                    <a:pt x="665" y="2562"/>
                    <a:pt x="438" y="2562"/>
                  </a:cubicBezTo>
                  <a:cubicBezTo>
                    <a:pt x="359" y="2562"/>
                    <a:pt x="93" y="2509"/>
                    <a:pt x="93" y="1846"/>
                  </a:cubicBezTo>
                  <a:cubicBezTo>
                    <a:pt x="93" y="1156"/>
                    <a:pt x="332" y="186"/>
                    <a:pt x="426" y="94"/>
                  </a:cubicBezTo>
                  <a:close/>
                  <a:moveTo>
                    <a:pt x="438" y="0"/>
                  </a:moveTo>
                  <a:cubicBezTo>
                    <a:pt x="240" y="0"/>
                    <a:pt x="1" y="1235"/>
                    <a:pt x="1" y="1846"/>
                  </a:cubicBezTo>
                  <a:cubicBezTo>
                    <a:pt x="1" y="2562"/>
                    <a:pt x="306" y="2642"/>
                    <a:pt x="438" y="2642"/>
                  </a:cubicBezTo>
                  <a:cubicBezTo>
                    <a:pt x="638" y="2642"/>
                    <a:pt x="863" y="2509"/>
                    <a:pt x="863" y="1846"/>
                  </a:cubicBezTo>
                  <a:cubicBezTo>
                    <a:pt x="863" y="1527"/>
                    <a:pt x="810" y="1089"/>
                    <a:pt x="718" y="664"/>
                  </a:cubicBezTo>
                  <a:cubicBezTo>
                    <a:pt x="558" y="0"/>
                    <a:pt x="465" y="0"/>
                    <a:pt x="438"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8" name="Google Shape;1398;p70"/>
            <p:cNvSpPr/>
            <p:nvPr/>
          </p:nvSpPr>
          <p:spPr>
            <a:xfrm>
              <a:off x="588796" y="1306042"/>
              <a:ext cx="2325745" cy="1503834"/>
            </a:xfrm>
            <a:custGeom>
              <a:avLst/>
              <a:gdLst/>
              <a:ahLst/>
              <a:cxnLst/>
              <a:rect l="l" t="t" r="r" b="b"/>
              <a:pathLst>
                <a:path w="23874" h="15437" extrusionOk="0">
                  <a:moveTo>
                    <a:pt x="8513" y="1"/>
                  </a:moveTo>
                  <a:cubicBezTo>
                    <a:pt x="6813" y="1"/>
                    <a:pt x="5147" y="979"/>
                    <a:pt x="4339" y="2469"/>
                  </a:cubicBezTo>
                  <a:cubicBezTo>
                    <a:pt x="3622" y="3810"/>
                    <a:pt x="3663" y="5641"/>
                    <a:pt x="4764" y="6703"/>
                  </a:cubicBezTo>
                  <a:cubicBezTo>
                    <a:pt x="4586" y="6599"/>
                    <a:pt x="4353" y="6558"/>
                    <a:pt x="4102" y="6558"/>
                  </a:cubicBezTo>
                  <a:cubicBezTo>
                    <a:pt x="3587" y="6558"/>
                    <a:pt x="2993" y="6728"/>
                    <a:pt x="2628" y="6862"/>
                  </a:cubicBezTo>
                  <a:cubicBezTo>
                    <a:pt x="1950" y="7101"/>
                    <a:pt x="1313" y="7512"/>
                    <a:pt x="849" y="8069"/>
                  </a:cubicBezTo>
                  <a:cubicBezTo>
                    <a:pt x="345" y="8667"/>
                    <a:pt x="106" y="9397"/>
                    <a:pt x="66" y="10153"/>
                  </a:cubicBezTo>
                  <a:cubicBezTo>
                    <a:pt x="0" y="11640"/>
                    <a:pt x="743" y="13192"/>
                    <a:pt x="2017" y="13962"/>
                  </a:cubicBezTo>
                  <a:cubicBezTo>
                    <a:pt x="2707" y="14374"/>
                    <a:pt x="3498" y="14568"/>
                    <a:pt x="4296" y="14568"/>
                  </a:cubicBezTo>
                  <a:cubicBezTo>
                    <a:pt x="5477" y="14568"/>
                    <a:pt x="6674" y="14141"/>
                    <a:pt x="7577" y="13365"/>
                  </a:cubicBezTo>
                  <a:cubicBezTo>
                    <a:pt x="8614" y="14647"/>
                    <a:pt x="10612" y="15437"/>
                    <a:pt x="12237" y="15437"/>
                  </a:cubicBezTo>
                  <a:cubicBezTo>
                    <a:pt x="12277" y="15437"/>
                    <a:pt x="12316" y="15436"/>
                    <a:pt x="12355" y="15435"/>
                  </a:cubicBezTo>
                  <a:cubicBezTo>
                    <a:pt x="14306" y="15382"/>
                    <a:pt x="16217" y="14572"/>
                    <a:pt x="17597" y="13206"/>
                  </a:cubicBezTo>
                  <a:cubicBezTo>
                    <a:pt x="17677" y="13112"/>
                    <a:pt x="17769" y="13020"/>
                    <a:pt x="17875" y="12980"/>
                  </a:cubicBezTo>
                  <a:cubicBezTo>
                    <a:pt x="17937" y="12958"/>
                    <a:pt x="18000" y="12949"/>
                    <a:pt x="18063" y="12949"/>
                  </a:cubicBezTo>
                  <a:cubicBezTo>
                    <a:pt x="18230" y="12949"/>
                    <a:pt x="18398" y="13011"/>
                    <a:pt x="18553" y="13059"/>
                  </a:cubicBezTo>
                  <a:cubicBezTo>
                    <a:pt x="18896" y="13172"/>
                    <a:pt x="19252" y="13225"/>
                    <a:pt x="19608" y="13225"/>
                  </a:cubicBezTo>
                  <a:cubicBezTo>
                    <a:pt x="20849" y="13225"/>
                    <a:pt x="22093" y="12581"/>
                    <a:pt x="22826" y="11560"/>
                  </a:cubicBezTo>
                  <a:cubicBezTo>
                    <a:pt x="23767" y="10260"/>
                    <a:pt x="23874" y="8441"/>
                    <a:pt x="23250" y="6955"/>
                  </a:cubicBezTo>
                  <a:cubicBezTo>
                    <a:pt x="22838" y="5960"/>
                    <a:pt x="22095" y="5097"/>
                    <a:pt x="21140" y="4619"/>
                  </a:cubicBezTo>
                  <a:cubicBezTo>
                    <a:pt x="20704" y="4389"/>
                    <a:pt x="20158" y="4220"/>
                    <a:pt x="19655" y="4220"/>
                  </a:cubicBezTo>
                  <a:cubicBezTo>
                    <a:pt x="19637" y="4220"/>
                    <a:pt x="19618" y="4221"/>
                    <a:pt x="19600" y="4221"/>
                  </a:cubicBezTo>
                  <a:cubicBezTo>
                    <a:pt x="19430" y="4221"/>
                    <a:pt x="18246" y="4468"/>
                    <a:pt x="18221" y="4614"/>
                  </a:cubicBezTo>
                  <a:lnTo>
                    <a:pt x="18221" y="4614"/>
                  </a:lnTo>
                  <a:cubicBezTo>
                    <a:pt x="18312" y="3554"/>
                    <a:pt x="17768" y="2468"/>
                    <a:pt x="16880" y="1899"/>
                  </a:cubicBezTo>
                  <a:cubicBezTo>
                    <a:pt x="16465" y="1629"/>
                    <a:pt x="15966" y="1471"/>
                    <a:pt x="15475" y="1471"/>
                  </a:cubicBezTo>
                  <a:cubicBezTo>
                    <a:pt x="15290" y="1471"/>
                    <a:pt x="15107" y="1493"/>
                    <a:pt x="14929" y="1540"/>
                  </a:cubicBezTo>
                  <a:cubicBezTo>
                    <a:pt x="14518" y="1634"/>
                    <a:pt x="14094" y="1873"/>
                    <a:pt x="13749" y="2111"/>
                  </a:cubicBezTo>
                  <a:cubicBezTo>
                    <a:pt x="13629" y="2204"/>
                    <a:pt x="12779" y="2894"/>
                    <a:pt x="12873" y="3067"/>
                  </a:cubicBezTo>
                  <a:cubicBezTo>
                    <a:pt x="11997" y="1461"/>
                    <a:pt x="10789" y="174"/>
                    <a:pt x="8865" y="15"/>
                  </a:cubicBezTo>
                  <a:cubicBezTo>
                    <a:pt x="8748" y="5"/>
                    <a:pt x="8630" y="1"/>
                    <a:pt x="8513"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1399" name="Google Shape;1399;p70"/>
            <p:cNvSpPr/>
            <p:nvPr/>
          </p:nvSpPr>
          <p:spPr>
            <a:xfrm>
              <a:off x="583633" y="1302145"/>
              <a:ext cx="2338702" cy="1511433"/>
            </a:xfrm>
            <a:custGeom>
              <a:avLst/>
              <a:gdLst/>
              <a:ahLst/>
              <a:cxnLst/>
              <a:rect l="l" t="t" r="r" b="b"/>
              <a:pathLst>
                <a:path w="24007" h="15515" extrusionOk="0">
                  <a:moveTo>
                    <a:pt x="8556" y="94"/>
                  </a:moveTo>
                  <a:cubicBezTo>
                    <a:pt x="8672" y="94"/>
                    <a:pt x="8788" y="98"/>
                    <a:pt x="8904" y="108"/>
                  </a:cubicBezTo>
                  <a:cubicBezTo>
                    <a:pt x="10563" y="227"/>
                    <a:pt x="11824" y="1196"/>
                    <a:pt x="12885" y="3133"/>
                  </a:cubicBezTo>
                  <a:cubicBezTo>
                    <a:pt x="12895" y="3142"/>
                    <a:pt x="12911" y="3152"/>
                    <a:pt x="12929" y="3152"/>
                  </a:cubicBezTo>
                  <a:cubicBezTo>
                    <a:pt x="12937" y="3152"/>
                    <a:pt x="12944" y="3150"/>
                    <a:pt x="12952" y="3146"/>
                  </a:cubicBezTo>
                  <a:cubicBezTo>
                    <a:pt x="12965" y="3133"/>
                    <a:pt x="12979" y="3107"/>
                    <a:pt x="12965" y="3080"/>
                  </a:cubicBezTo>
                  <a:cubicBezTo>
                    <a:pt x="12912" y="2974"/>
                    <a:pt x="13563" y="2377"/>
                    <a:pt x="13828" y="2191"/>
                  </a:cubicBezTo>
                  <a:cubicBezTo>
                    <a:pt x="14212" y="1913"/>
                    <a:pt x="14624" y="1713"/>
                    <a:pt x="14982" y="1621"/>
                  </a:cubicBezTo>
                  <a:cubicBezTo>
                    <a:pt x="15156" y="1576"/>
                    <a:pt x="15336" y="1555"/>
                    <a:pt x="15519" y="1555"/>
                  </a:cubicBezTo>
                  <a:cubicBezTo>
                    <a:pt x="15995" y="1555"/>
                    <a:pt x="16485" y="1701"/>
                    <a:pt x="16907" y="1978"/>
                  </a:cubicBezTo>
                  <a:cubicBezTo>
                    <a:pt x="17783" y="2536"/>
                    <a:pt x="18314" y="3611"/>
                    <a:pt x="18234" y="4646"/>
                  </a:cubicBezTo>
                  <a:lnTo>
                    <a:pt x="18234" y="4659"/>
                  </a:lnTo>
                  <a:cubicBezTo>
                    <a:pt x="18234" y="4673"/>
                    <a:pt x="18247" y="4699"/>
                    <a:pt x="18273" y="4699"/>
                  </a:cubicBezTo>
                  <a:cubicBezTo>
                    <a:pt x="18300" y="4699"/>
                    <a:pt x="18326" y="4686"/>
                    <a:pt x="18326" y="4659"/>
                  </a:cubicBezTo>
                  <a:cubicBezTo>
                    <a:pt x="18393" y="4540"/>
                    <a:pt x="19441" y="4301"/>
                    <a:pt x="19653" y="4301"/>
                  </a:cubicBezTo>
                  <a:cubicBezTo>
                    <a:pt x="19673" y="4301"/>
                    <a:pt x="19694" y="4300"/>
                    <a:pt x="19714" y="4300"/>
                  </a:cubicBezTo>
                  <a:cubicBezTo>
                    <a:pt x="20165" y="4300"/>
                    <a:pt x="20684" y="4445"/>
                    <a:pt x="21180" y="4699"/>
                  </a:cubicBezTo>
                  <a:cubicBezTo>
                    <a:pt x="22082" y="5151"/>
                    <a:pt x="22826" y="5973"/>
                    <a:pt x="23263" y="7009"/>
                  </a:cubicBezTo>
                  <a:cubicBezTo>
                    <a:pt x="23900" y="8534"/>
                    <a:pt x="23741" y="10326"/>
                    <a:pt x="22838" y="11574"/>
                  </a:cubicBezTo>
                  <a:cubicBezTo>
                    <a:pt x="22100" y="12619"/>
                    <a:pt x="20872" y="13221"/>
                    <a:pt x="19666" y="13221"/>
                  </a:cubicBezTo>
                  <a:cubicBezTo>
                    <a:pt x="19310" y="13221"/>
                    <a:pt x="18957" y="13169"/>
                    <a:pt x="18618" y="13060"/>
                  </a:cubicBezTo>
                  <a:lnTo>
                    <a:pt x="18565" y="13033"/>
                  </a:lnTo>
                  <a:cubicBezTo>
                    <a:pt x="18432" y="12988"/>
                    <a:pt x="18280" y="12938"/>
                    <a:pt x="18130" y="12938"/>
                  </a:cubicBezTo>
                  <a:cubicBezTo>
                    <a:pt x="18057" y="12938"/>
                    <a:pt x="17985" y="12950"/>
                    <a:pt x="17915" y="12980"/>
                  </a:cubicBezTo>
                  <a:cubicBezTo>
                    <a:pt x="17795" y="13020"/>
                    <a:pt x="17716" y="13113"/>
                    <a:pt x="17623" y="13193"/>
                  </a:cubicBezTo>
                  <a:lnTo>
                    <a:pt x="17610" y="13205"/>
                  </a:lnTo>
                  <a:cubicBezTo>
                    <a:pt x="16243" y="14573"/>
                    <a:pt x="14345" y="15369"/>
                    <a:pt x="12408" y="15422"/>
                  </a:cubicBezTo>
                  <a:cubicBezTo>
                    <a:pt x="12357" y="15424"/>
                    <a:pt x="12306" y="15424"/>
                    <a:pt x="12255" y="15424"/>
                  </a:cubicBezTo>
                  <a:cubicBezTo>
                    <a:pt x="10553" y="15424"/>
                    <a:pt x="8636" y="14576"/>
                    <a:pt x="7670" y="13378"/>
                  </a:cubicBezTo>
                  <a:cubicBezTo>
                    <a:pt x="7657" y="13365"/>
                    <a:pt x="7644" y="13365"/>
                    <a:pt x="7630" y="13365"/>
                  </a:cubicBezTo>
                  <a:cubicBezTo>
                    <a:pt x="7617" y="13365"/>
                    <a:pt x="7604" y="13365"/>
                    <a:pt x="7604" y="13378"/>
                  </a:cubicBezTo>
                  <a:cubicBezTo>
                    <a:pt x="6690" y="14160"/>
                    <a:pt x="5509" y="14564"/>
                    <a:pt x="4360" y="14564"/>
                  </a:cubicBezTo>
                  <a:cubicBezTo>
                    <a:pt x="3556" y="14564"/>
                    <a:pt x="2768" y="14366"/>
                    <a:pt x="2097" y="13962"/>
                  </a:cubicBezTo>
                  <a:cubicBezTo>
                    <a:pt x="862" y="13219"/>
                    <a:pt x="92" y="11706"/>
                    <a:pt x="159" y="10193"/>
                  </a:cubicBezTo>
                  <a:cubicBezTo>
                    <a:pt x="199" y="9410"/>
                    <a:pt x="464" y="8707"/>
                    <a:pt x="942" y="8136"/>
                  </a:cubicBezTo>
                  <a:cubicBezTo>
                    <a:pt x="1366" y="7619"/>
                    <a:pt x="1991" y="7207"/>
                    <a:pt x="2693" y="6942"/>
                  </a:cubicBezTo>
                  <a:cubicBezTo>
                    <a:pt x="2937" y="6858"/>
                    <a:pt x="3596" y="6648"/>
                    <a:pt x="4164" y="6648"/>
                  </a:cubicBezTo>
                  <a:cubicBezTo>
                    <a:pt x="4401" y="6648"/>
                    <a:pt x="4622" y="6685"/>
                    <a:pt x="4790" y="6782"/>
                  </a:cubicBezTo>
                  <a:cubicBezTo>
                    <a:pt x="4796" y="6788"/>
                    <a:pt x="4804" y="6792"/>
                    <a:pt x="4812" y="6792"/>
                  </a:cubicBezTo>
                  <a:cubicBezTo>
                    <a:pt x="4824" y="6792"/>
                    <a:pt x="4836" y="6785"/>
                    <a:pt x="4843" y="6770"/>
                  </a:cubicBezTo>
                  <a:cubicBezTo>
                    <a:pt x="4857" y="6756"/>
                    <a:pt x="4857" y="6729"/>
                    <a:pt x="4843" y="6717"/>
                  </a:cubicBezTo>
                  <a:cubicBezTo>
                    <a:pt x="3967" y="5867"/>
                    <a:pt x="3557" y="4169"/>
                    <a:pt x="4432" y="2536"/>
                  </a:cubicBezTo>
                  <a:cubicBezTo>
                    <a:pt x="5226" y="1060"/>
                    <a:pt x="6890" y="94"/>
                    <a:pt x="8556" y="94"/>
                  </a:cubicBezTo>
                  <a:close/>
                  <a:moveTo>
                    <a:pt x="8572" y="1"/>
                  </a:moveTo>
                  <a:cubicBezTo>
                    <a:pt x="6866" y="1"/>
                    <a:pt x="5173" y="992"/>
                    <a:pt x="4353" y="2496"/>
                  </a:cubicBezTo>
                  <a:cubicBezTo>
                    <a:pt x="3504" y="4062"/>
                    <a:pt x="3835" y="5708"/>
                    <a:pt x="4631" y="6610"/>
                  </a:cubicBezTo>
                  <a:cubicBezTo>
                    <a:pt x="4489" y="6568"/>
                    <a:pt x="4330" y="6550"/>
                    <a:pt x="4166" y="6550"/>
                  </a:cubicBezTo>
                  <a:cubicBezTo>
                    <a:pt x="3610" y="6550"/>
                    <a:pt x="2985" y="6750"/>
                    <a:pt x="2667" y="6862"/>
                  </a:cubicBezTo>
                  <a:cubicBezTo>
                    <a:pt x="1938" y="7127"/>
                    <a:pt x="1301" y="7552"/>
                    <a:pt x="862" y="8083"/>
                  </a:cubicBezTo>
                  <a:cubicBezTo>
                    <a:pt x="384" y="8654"/>
                    <a:pt x="106" y="9383"/>
                    <a:pt x="80" y="10193"/>
                  </a:cubicBezTo>
                  <a:cubicBezTo>
                    <a:pt x="0" y="11733"/>
                    <a:pt x="796" y="13272"/>
                    <a:pt x="2044" y="14028"/>
                  </a:cubicBezTo>
                  <a:cubicBezTo>
                    <a:pt x="2732" y="14447"/>
                    <a:pt x="3540" y="14651"/>
                    <a:pt x="4362" y="14651"/>
                  </a:cubicBezTo>
                  <a:cubicBezTo>
                    <a:pt x="5520" y="14651"/>
                    <a:pt x="6707" y="14247"/>
                    <a:pt x="7630" y="13471"/>
                  </a:cubicBezTo>
                  <a:cubicBezTo>
                    <a:pt x="8626" y="14665"/>
                    <a:pt x="10550" y="15514"/>
                    <a:pt x="12275" y="15514"/>
                  </a:cubicBezTo>
                  <a:lnTo>
                    <a:pt x="12408" y="15514"/>
                  </a:lnTo>
                  <a:cubicBezTo>
                    <a:pt x="14372" y="15461"/>
                    <a:pt x="16283" y="14652"/>
                    <a:pt x="17677" y="13272"/>
                  </a:cubicBezTo>
                  <a:lnTo>
                    <a:pt x="17689" y="13258"/>
                  </a:lnTo>
                  <a:cubicBezTo>
                    <a:pt x="17769" y="13179"/>
                    <a:pt x="17849" y="13099"/>
                    <a:pt x="17955" y="13060"/>
                  </a:cubicBezTo>
                  <a:cubicBezTo>
                    <a:pt x="18005" y="13040"/>
                    <a:pt x="18060" y="13032"/>
                    <a:pt x="18116" y="13032"/>
                  </a:cubicBezTo>
                  <a:cubicBezTo>
                    <a:pt x="18251" y="13032"/>
                    <a:pt x="18398" y="13079"/>
                    <a:pt x="18539" y="13126"/>
                  </a:cubicBezTo>
                  <a:lnTo>
                    <a:pt x="18592" y="13140"/>
                  </a:lnTo>
                  <a:cubicBezTo>
                    <a:pt x="18943" y="13256"/>
                    <a:pt x="19310" y="13311"/>
                    <a:pt x="19678" y="13311"/>
                  </a:cubicBezTo>
                  <a:cubicBezTo>
                    <a:pt x="20911" y="13311"/>
                    <a:pt x="22162" y="12689"/>
                    <a:pt x="22918" y="11627"/>
                  </a:cubicBezTo>
                  <a:cubicBezTo>
                    <a:pt x="23834" y="10353"/>
                    <a:pt x="24006" y="8521"/>
                    <a:pt x="23343" y="6968"/>
                  </a:cubicBezTo>
                  <a:cubicBezTo>
                    <a:pt x="22905" y="5920"/>
                    <a:pt x="22148" y="5084"/>
                    <a:pt x="21219" y="4606"/>
                  </a:cubicBezTo>
                  <a:cubicBezTo>
                    <a:pt x="20710" y="4351"/>
                    <a:pt x="20176" y="4207"/>
                    <a:pt x="19712" y="4207"/>
                  </a:cubicBezTo>
                  <a:cubicBezTo>
                    <a:pt x="19692" y="4207"/>
                    <a:pt x="19673" y="4207"/>
                    <a:pt x="19653" y="4208"/>
                  </a:cubicBezTo>
                  <a:cubicBezTo>
                    <a:pt x="19600" y="4208"/>
                    <a:pt x="18645" y="4367"/>
                    <a:pt x="18326" y="4553"/>
                  </a:cubicBezTo>
                  <a:cubicBezTo>
                    <a:pt x="18367" y="3518"/>
                    <a:pt x="17836" y="2456"/>
                    <a:pt x="16960" y="1899"/>
                  </a:cubicBezTo>
                  <a:cubicBezTo>
                    <a:pt x="16518" y="1611"/>
                    <a:pt x="16007" y="1462"/>
                    <a:pt x="15516" y="1462"/>
                  </a:cubicBezTo>
                  <a:cubicBezTo>
                    <a:pt x="15329" y="1462"/>
                    <a:pt x="15145" y="1483"/>
                    <a:pt x="14969" y="1527"/>
                  </a:cubicBezTo>
                  <a:cubicBezTo>
                    <a:pt x="14465" y="1660"/>
                    <a:pt x="14000" y="1952"/>
                    <a:pt x="13775" y="2111"/>
                  </a:cubicBezTo>
                  <a:cubicBezTo>
                    <a:pt x="13775" y="2125"/>
                    <a:pt x="13058" y="2668"/>
                    <a:pt x="12899" y="2974"/>
                  </a:cubicBezTo>
                  <a:cubicBezTo>
                    <a:pt x="11837" y="1090"/>
                    <a:pt x="10576" y="147"/>
                    <a:pt x="8918" y="14"/>
                  </a:cubicBezTo>
                  <a:cubicBezTo>
                    <a:pt x="8803" y="5"/>
                    <a:pt x="8687" y="1"/>
                    <a:pt x="857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0" name="Google Shape;1400;p70"/>
            <p:cNvSpPr/>
            <p:nvPr/>
          </p:nvSpPr>
          <p:spPr>
            <a:xfrm>
              <a:off x="1348924" y="2124227"/>
              <a:ext cx="294785" cy="133462"/>
            </a:xfrm>
            <a:custGeom>
              <a:avLst/>
              <a:gdLst/>
              <a:ahLst/>
              <a:cxnLst/>
              <a:rect l="l" t="t" r="r" b="b"/>
              <a:pathLst>
                <a:path w="3026" h="1370" extrusionOk="0">
                  <a:moveTo>
                    <a:pt x="185" y="0"/>
                  </a:moveTo>
                  <a:cubicBezTo>
                    <a:pt x="163" y="0"/>
                    <a:pt x="140" y="5"/>
                    <a:pt x="119" y="15"/>
                  </a:cubicBezTo>
                  <a:cubicBezTo>
                    <a:pt x="40" y="42"/>
                    <a:pt x="0" y="135"/>
                    <a:pt x="27" y="228"/>
                  </a:cubicBezTo>
                  <a:cubicBezTo>
                    <a:pt x="199" y="640"/>
                    <a:pt x="505" y="985"/>
                    <a:pt x="876" y="1183"/>
                  </a:cubicBezTo>
                  <a:cubicBezTo>
                    <a:pt x="1101" y="1303"/>
                    <a:pt x="1354" y="1369"/>
                    <a:pt x="1593" y="1369"/>
                  </a:cubicBezTo>
                  <a:cubicBezTo>
                    <a:pt x="1752" y="1369"/>
                    <a:pt x="1911" y="1343"/>
                    <a:pt x="2057" y="1289"/>
                  </a:cubicBezTo>
                  <a:cubicBezTo>
                    <a:pt x="2455" y="1130"/>
                    <a:pt x="2787" y="746"/>
                    <a:pt x="2986" y="242"/>
                  </a:cubicBezTo>
                  <a:cubicBezTo>
                    <a:pt x="3026" y="162"/>
                    <a:pt x="2986" y="69"/>
                    <a:pt x="2893" y="42"/>
                  </a:cubicBezTo>
                  <a:cubicBezTo>
                    <a:pt x="2873" y="32"/>
                    <a:pt x="2851" y="27"/>
                    <a:pt x="2830" y="27"/>
                  </a:cubicBezTo>
                  <a:cubicBezTo>
                    <a:pt x="2770" y="27"/>
                    <a:pt x="2713" y="66"/>
                    <a:pt x="2694" y="135"/>
                  </a:cubicBezTo>
                  <a:cubicBezTo>
                    <a:pt x="2522" y="546"/>
                    <a:pt x="2256" y="865"/>
                    <a:pt x="1938" y="985"/>
                  </a:cubicBezTo>
                  <a:cubicBezTo>
                    <a:pt x="1828" y="1032"/>
                    <a:pt x="1709" y="1054"/>
                    <a:pt x="1589" y="1054"/>
                  </a:cubicBezTo>
                  <a:cubicBezTo>
                    <a:pt x="1403" y="1054"/>
                    <a:pt x="1212" y="1002"/>
                    <a:pt x="1035" y="905"/>
                  </a:cubicBezTo>
                  <a:cubicBezTo>
                    <a:pt x="717" y="732"/>
                    <a:pt x="464" y="440"/>
                    <a:pt x="332" y="95"/>
                  </a:cubicBezTo>
                  <a:cubicBezTo>
                    <a:pt x="303" y="37"/>
                    <a:pt x="245" y="0"/>
                    <a:pt x="18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1" name="Google Shape;1401;p70"/>
            <p:cNvSpPr/>
            <p:nvPr/>
          </p:nvSpPr>
          <p:spPr>
            <a:xfrm>
              <a:off x="1843986" y="2124909"/>
              <a:ext cx="293616" cy="132780"/>
            </a:xfrm>
            <a:custGeom>
              <a:avLst/>
              <a:gdLst/>
              <a:ahLst/>
              <a:cxnLst/>
              <a:rect l="l" t="t" r="r" b="b"/>
              <a:pathLst>
                <a:path w="3014" h="1363" extrusionOk="0">
                  <a:moveTo>
                    <a:pt x="171" y="0"/>
                  </a:moveTo>
                  <a:cubicBezTo>
                    <a:pt x="154" y="0"/>
                    <a:pt x="137" y="3"/>
                    <a:pt x="120" y="8"/>
                  </a:cubicBezTo>
                  <a:cubicBezTo>
                    <a:pt x="27" y="49"/>
                    <a:pt x="0" y="141"/>
                    <a:pt x="27" y="221"/>
                  </a:cubicBezTo>
                  <a:cubicBezTo>
                    <a:pt x="200" y="645"/>
                    <a:pt x="505" y="978"/>
                    <a:pt x="876" y="1176"/>
                  </a:cubicBezTo>
                  <a:cubicBezTo>
                    <a:pt x="1102" y="1309"/>
                    <a:pt x="1354" y="1362"/>
                    <a:pt x="1593" y="1362"/>
                  </a:cubicBezTo>
                  <a:cubicBezTo>
                    <a:pt x="1752" y="1362"/>
                    <a:pt x="1911" y="1336"/>
                    <a:pt x="2058" y="1270"/>
                  </a:cubicBezTo>
                  <a:cubicBezTo>
                    <a:pt x="2456" y="1123"/>
                    <a:pt x="2787" y="739"/>
                    <a:pt x="2987" y="235"/>
                  </a:cubicBezTo>
                  <a:cubicBezTo>
                    <a:pt x="3013" y="141"/>
                    <a:pt x="2973" y="49"/>
                    <a:pt x="2893" y="22"/>
                  </a:cubicBezTo>
                  <a:cubicBezTo>
                    <a:pt x="2877" y="17"/>
                    <a:pt x="2859" y="14"/>
                    <a:pt x="2842" y="14"/>
                  </a:cubicBezTo>
                  <a:cubicBezTo>
                    <a:pt x="2777" y="14"/>
                    <a:pt x="2713" y="52"/>
                    <a:pt x="2681" y="115"/>
                  </a:cubicBezTo>
                  <a:cubicBezTo>
                    <a:pt x="2522" y="539"/>
                    <a:pt x="2256" y="858"/>
                    <a:pt x="1938" y="978"/>
                  </a:cubicBezTo>
                  <a:cubicBezTo>
                    <a:pt x="1832" y="1020"/>
                    <a:pt x="1713" y="1041"/>
                    <a:pt x="1590" y="1041"/>
                  </a:cubicBezTo>
                  <a:cubicBezTo>
                    <a:pt x="1405" y="1041"/>
                    <a:pt x="1211" y="994"/>
                    <a:pt x="1036" y="898"/>
                  </a:cubicBezTo>
                  <a:cubicBezTo>
                    <a:pt x="717" y="739"/>
                    <a:pt x="465" y="447"/>
                    <a:pt x="319" y="102"/>
                  </a:cubicBezTo>
                  <a:cubicBezTo>
                    <a:pt x="298" y="39"/>
                    <a:pt x="235" y="0"/>
                    <a:pt x="17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2" name="Google Shape;1402;p70"/>
            <p:cNvSpPr/>
            <p:nvPr/>
          </p:nvSpPr>
          <p:spPr>
            <a:xfrm>
              <a:off x="1670782" y="2301327"/>
              <a:ext cx="157816" cy="142522"/>
            </a:xfrm>
            <a:custGeom>
              <a:avLst/>
              <a:gdLst/>
              <a:ahLst/>
              <a:cxnLst/>
              <a:rect l="l" t="t" r="r" b="b"/>
              <a:pathLst>
                <a:path w="1620" h="1463" extrusionOk="0">
                  <a:moveTo>
                    <a:pt x="1351" y="0"/>
                  </a:moveTo>
                  <a:cubicBezTo>
                    <a:pt x="1343" y="0"/>
                    <a:pt x="1335" y="1"/>
                    <a:pt x="1327" y="2"/>
                  </a:cubicBezTo>
                  <a:cubicBezTo>
                    <a:pt x="1235" y="29"/>
                    <a:pt x="1182" y="108"/>
                    <a:pt x="1208" y="202"/>
                  </a:cubicBezTo>
                  <a:cubicBezTo>
                    <a:pt x="1288" y="494"/>
                    <a:pt x="1274" y="878"/>
                    <a:pt x="1035" y="1064"/>
                  </a:cubicBezTo>
                  <a:cubicBezTo>
                    <a:pt x="962" y="1119"/>
                    <a:pt x="869" y="1149"/>
                    <a:pt x="784" y="1149"/>
                  </a:cubicBezTo>
                  <a:cubicBezTo>
                    <a:pt x="746" y="1149"/>
                    <a:pt x="710" y="1143"/>
                    <a:pt x="677" y="1131"/>
                  </a:cubicBezTo>
                  <a:cubicBezTo>
                    <a:pt x="531" y="1064"/>
                    <a:pt x="451" y="905"/>
                    <a:pt x="412" y="825"/>
                  </a:cubicBezTo>
                  <a:cubicBezTo>
                    <a:pt x="345" y="639"/>
                    <a:pt x="319" y="427"/>
                    <a:pt x="359" y="241"/>
                  </a:cubicBezTo>
                  <a:cubicBezTo>
                    <a:pt x="372" y="149"/>
                    <a:pt x="319" y="69"/>
                    <a:pt x="226" y="55"/>
                  </a:cubicBezTo>
                  <a:cubicBezTo>
                    <a:pt x="218" y="54"/>
                    <a:pt x="210" y="53"/>
                    <a:pt x="202" y="53"/>
                  </a:cubicBezTo>
                  <a:cubicBezTo>
                    <a:pt x="129" y="53"/>
                    <a:pt x="52" y="105"/>
                    <a:pt x="40" y="188"/>
                  </a:cubicBezTo>
                  <a:cubicBezTo>
                    <a:pt x="0" y="441"/>
                    <a:pt x="27" y="706"/>
                    <a:pt x="120" y="945"/>
                  </a:cubicBezTo>
                  <a:cubicBezTo>
                    <a:pt x="212" y="1184"/>
                    <a:pt x="372" y="1343"/>
                    <a:pt x="558" y="1423"/>
                  </a:cubicBezTo>
                  <a:cubicBezTo>
                    <a:pt x="637" y="1449"/>
                    <a:pt x="717" y="1462"/>
                    <a:pt x="796" y="1462"/>
                  </a:cubicBezTo>
                  <a:cubicBezTo>
                    <a:pt x="943" y="1462"/>
                    <a:pt x="1102" y="1423"/>
                    <a:pt x="1221" y="1317"/>
                  </a:cubicBezTo>
                  <a:cubicBezTo>
                    <a:pt x="1593" y="1037"/>
                    <a:pt x="1619" y="520"/>
                    <a:pt x="1527" y="122"/>
                  </a:cubicBezTo>
                  <a:cubicBezTo>
                    <a:pt x="1503" y="51"/>
                    <a:pt x="1425" y="0"/>
                    <a:pt x="135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3" name="Google Shape;1403;p70"/>
            <p:cNvSpPr/>
            <p:nvPr/>
          </p:nvSpPr>
          <p:spPr>
            <a:xfrm>
              <a:off x="1229980" y="2283403"/>
              <a:ext cx="228834" cy="228931"/>
            </a:xfrm>
            <a:custGeom>
              <a:avLst/>
              <a:gdLst/>
              <a:ahLst/>
              <a:cxnLst/>
              <a:rect l="l" t="t" r="r" b="b"/>
              <a:pathLst>
                <a:path w="2349" h="2350" extrusionOk="0">
                  <a:moveTo>
                    <a:pt x="1181" y="1"/>
                  </a:moveTo>
                  <a:cubicBezTo>
                    <a:pt x="531" y="1"/>
                    <a:pt x="0" y="531"/>
                    <a:pt x="0" y="1168"/>
                  </a:cubicBezTo>
                  <a:cubicBezTo>
                    <a:pt x="0" y="1819"/>
                    <a:pt x="531" y="2350"/>
                    <a:pt x="1181" y="2350"/>
                  </a:cubicBezTo>
                  <a:cubicBezTo>
                    <a:pt x="1818" y="2350"/>
                    <a:pt x="2349" y="1819"/>
                    <a:pt x="2349" y="1168"/>
                  </a:cubicBezTo>
                  <a:cubicBezTo>
                    <a:pt x="2349" y="531"/>
                    <a:pt x="1818" y="1"/>
                    <a:pt x="1181"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04" name="Google Shape;1404;p70"/>
            <p:cNvSpPr/>
            <p:nvPr/>
          </p:nvSpPr>
          <p:spPr>
            <a:xfrm>
              <a:off x="2027516" y="2283403"/>
              <a:ext cx="229029" cy="228931"/>
            </a:xfrm>
            <a:custGeom>
              <a:avLst/>
              <a:gdLst/>
              <a:ahLst/>
              <a:cxnLst/>
              <a:rect l="l" t="t" r="r" b="b"/>
              <a:pathLst>
                <a:path w="2351" h="2350" extrusionOk="0">
                  <a:moveTo>
                    <a:pt x="1182" y="1"/>
                  </a:moveTo>
                  <a:cubicBezTo>
                    <a:pt x="532" y="1"/>
                    <a:pt x="1" y="531"/>
                    <a:pt x="1" y="1168"/>
                  </a:cubicBezTo>
                  <a:cubicBezTo>
                    <a:pt x="1" y="1819"/>
                    <a:pt x="532" y="2350"/>
                    <a:pt x="1182" y="2350"/>
                  </a:cubicBezTo>
                  <a:cubicBezTo>
                    <a:pt x="1819" y="2350"/>
                    <a:pt x="2350" y="1819"/>
                    <a:pt x="2350" y="1168"/>
                  </a:cubicBezTo>
                  <a:cubicBezTo>
                    <a:pt x="2350" y="531"/>
                    <a:pt x="1819" y="1"/>
                    <a:pt x="1182"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05" name="Google Shape;1405;p70"/>
            <p:cNvSpPr/>
            <p:nvPr/>
          </p:nvSpPr>
          <p:spPr>
            <a:xfrm>
              <a:off x="5484378" y="1010973"/>
              <a:ext cx="200583" cy="193081"/>
            </a:xfrm>
            <a:custGeom>
              <a:avLst/>
              <a:gdLst/>
              <a:ahLst/>
              <a:cxnLst/>
              <a:rect l="l" t="t" r="r" b="b"/>
              <a:pathLst>
                <a:path w="2059" h="1982" extrusionOk="0">
                  <a:moveTo>
                    <a:pt x="1133" y="1"/>
                  </a:moveTo>
                  <a:cubicBezTo>
                    <a:pt x="1092" y="1"/>
                    <a:pt x="1050" y="19"/>
                    <a:pt x="1023" y="57"/>
                  </a:cubicBezTo>
                  <a:lnTo>
                    <a:pt x="758" y="429"/>
                  </a:lnTo>
                  <a:cubicBezTo>
                    <a:pt x="736" y="462"/>
                    <a:pt x="705" y="486"/>
                    <a:pt x="665" y="486"/>
                  </a:cubicBezTo>
                  <a:cubicBezTo>
                    <a:pt x="656" y="486"/>
                    <a:pt x="647" y="484"/>
                    <a:pt x="638" y="482"/>
                  </a:cubicBezTo>
                  <a:lnTo>
                    <a:pt x="174" y="482"/>
                  </a:lnTo>
                  <a:cubicBezTo>
                    <a:pt x="67" y="482"/>
                    <a:pt x="1" y="602"/>
                    <a:pt x="67" y="694"/>
                  </a:cubicBezTo>
                  <a:lnTo>
                    <a:pt x="346" y="1066"/>
                  </a:lnTo>
                  <a:cubicBezTo>
                    <a:pt x="372" y="1106"/>
                    <a:pt x="372" y="1145"/>
                    <a:pt x="359" y="1186"/>
                  </a:cubicBezTo>
                  <a:lnTo>
                    <a:pt x="213" y="1623"/>
                  </a:lnTo>
                  <a:cubicBezTo>
                    <a:pt x="179" y="1714"/>
                    <a:pt x="242" y="1805"/>
                    <a:pt x="327" y="1805"/>
                  </a:cubicBezTo>
                  <a:cubicBezTo>
                    <a:pt x="342" y="1805"/>
                    <a:pt x="357" y="1802"/>
                    <a:pt x="372" y="1796"/>
                  </a:cubicBezTo>
                  <a:lnTo>
                    <a:pt x="823" y="1650"/>
                  </a:lnTo>
                  <a:cubicBezTo>
                    <a:pt x="834" y="1646"/>
                    <a:pt x="845" y="1645"/>
                    <a:pt x="855" y="1645"/>
                  </a:cubicBezTo>
                  <a:cubicBezTo>
                    <a:pt x="885" y="1645"/>
                    <a:pt x="914" y="1657"/>
                    <a:pt x="943" y="1676"/>
                  </a:cubicBezTo>
                  <a:lnTo>
                    <a:pt x="1315" y="1956"/>
                  </a:lnTo>
                  <a:cubicBezTo>
                    <a:pt x="1337" y="1974"/>
                    <a:pt x="1363" y="1982"/>
                    <a:pt x="1389" y="1982"/>
                  </a:cubicBezTo>
                  <a:cubicBezTo>
                    <a:pt x="1458" y="1982"/>
                    <a:pt x="1527" y="1926"/>
                    <a:pt x="1527" y="1849"/>
                  </a:cubicBezTo>
                  <a:lnTo>
                    <a:pt x="1527" y="1384"/>
                  </a:lnTo>
                  <a:cubicBezTo>
                    <a:pt x="1527" y="1331"/>
                    <a:pt x="1540" y="1292"/>
                    <a:pt x="1580" y="1265"/>
                  </a:cubicBezTo>
                  <a:lnTo>
                    <a:pt x="1965" y="1000"/>
                  </a:lnTo>
                  <a:cubicBezTo>
                    <a:pt x="2058" y="947"/>
                    <a:pt x="2032" y="800"/>
                    <a:pt x="1925" y="774"/>
                  </a:cubicBezTo>
                  <a:lnTo>
                    <a:pt x="1487" y="628"/>
                  </a:lnTo>
                  <a:cubicBezTo>
                    <a:pt x="1434" y="615"/>
                    <a:pt x="1407" y="575"/>
                    <a:pt x="1395" y="535"/>
                  </a:cubicBezTo>
                  <a:lnTo>
                    <a:pt x="1262" y="98"/>
                  </a:lnTo>
                  <a:cubicBezTo>
                    <a:pt x="1246" y="36"/>
                    <a:pt x="1190" y="1"/>
                    <a:pt x="1133"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6" name="Google Shape;1406;p70"/>
            <p:cNvSpPr/>
            <p:nvPr/>
          </p:nvSpPr>
          <p:spPr>
            <a:xfrm>
              <a:off x="805934" y="509483"/>
              <a:ext cx="196296" cy="194543"/>
            </a:xfrm>
            <a:custGeom>
              <a:avLst/>
              <a:gdLst/>
              <a:ahLst/>
              <a:cxnLst/>
              <a:rect l="l" t="t" r="r" b="b"/>
              <a:pathLst>
                <a:path w="2015" h="1997" extrusionOk="0">
                  <a:moveTo>
                    <a:pt x="722" y="1"/>
                  </a:moveTo>
                  <a:cubicBezTo>
                    <a:pt x="655" y="1"/>
                    <a:pt x="593" y="49"/>
                    <a:pt x="585" y="123"/>
                  </a:cubicBezTo>
                  <a:lnTo>
                    <a:pt x="558" y="587"/>
                  </a:lnTo>
                  <a:cubicBezTo>
                    <a:pt x="558" y="640"/>
                    <a:pt x="531" y="681"/>
                    <a:pt x="491" y="693"/>
                  </a:cubicBezTo>
                  <a:lnTo>
                    <a:pt x="93" y="932"/>
                  </a:lnTo>
                  <a:cubicBezTo>
                    <a:pt x="1" y="985"/>
                    <a:pt x="13" y="1132"/>
                    <a:pt x="107" y="1171"/>
                  </a:cubicBezTo>
                  <a:lnTo>
                    <a:pt x="544" y="1344"/>
                  </a:lnTo>
                  <a:cubicBezTo>
                    <a:pt x="585" y="1357"/>
                    <a:pt x="611" y="1397"/>
                    <a:pt x="624" y="1436"/>
                  </a:cubicBezTo>
                  <a:lnTo>
                    <a:pt x="730" y="1888"/>
                  </a:lnTo>
                  <a:cubicBezTo>
                    <a:pt x="747" y="1955"/>
                    <a:pt x="807" y="1996"/>
                    <a:pt x="866" y="1996"/>
                  </a:cubicBezTo>
                  <a:cubicBezTo>
                    <a:pt x="899" y="1996"/>
                    <a:pt x="932" y="1983"/>
                    <a:pt x="956" y="1954"/>
                  </a:cubicBezTo>
                  <a:lnTo>
                    <a:pt x="1261" y="1596"/>
                  </a:lnTo>
                  <a:cubicBezTo>
                    <a:pt x="1287" y="1556"/>
                    <a:pt x="1328" y="1543"/>
                    <a:pt x="1367" y="1543"/>
                  </a:cubicBezTo>
                  <a:lnTo>
                    <a:pt x="1832" y="1583"/>
                  </a:lnTo>
                  <a:cubicBezTo>
                    <a:pt x="1837" y="1584"/>
                    <a:pt x="1842" y="1584"/>
                    <a:pt x="1848" y="1584"/>
                  </a:cubicBezTo>
                  <a:cubicBezTo>
                    <a:pt x="1946" y="1584"/>
                    <a:pt x="2014" y="1472"/>
                    <a:pt x="1951" y="1383"/>
                  </a:cubicBezTo>
                  <a:lnTo>
                    <a:pt x="1712" y="985"/>
                  </a:lnTo>
                  <a:cubicBezTo>
                    <a:pt x="1685" y="946"/>
                    <a:pt x="1685" y="906"/>
                    <a:pt x="1699" y="866"/>
                  </a:cubicBezTo>
                  <a:lnTo>
                    <a:pt x="1885" y="442"/>
                  </a:lnTo>
                  <a:cubicBezTo>
                    <a:pt x="1920" y="347"/>
                    <a:pt x="1850" y="252"/>
                    <a:pt x="1759" y="252"/>
                  </a:cubicBezTo>
                  <a:cubicBezTo>
                    <a:pt x="1748" y="252"/>
                    <a:pt x="1737" y="253"/>
                    <a:pt x="1726" y="256"/>
                  </a:cubicBezTo>
                  <a:lnTo>
                    <a:pt x="1275" y="375"/>
                  </a:lnTo>
                  <a:cubicBezTo>
                    <a:pt x="1264" y="378"/>
                    <a:pt x="1253" y="380"/>
                    <a:pt x="1242" y="380"/>
                  </a:cubicBezTo>
                  <a:cubicBezTo>
                    <a:pt x="1213" y="380"/>
                    <a:pt x="1184" y="368"/>
                    <a:pt x="1155" y="348"/>
                  </a:cubicBezTo>
                  <a:lnTo>
                    <a:pt x="810" y="30"/>
                  </a:lnTo>
                  <a:cubicBezTo>
                    <a:pt x="782" y="10"/>
                    <a:pt x="751" y="1"/>
                    <a:pt x="722"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7" name="Google Shape;1407;p70"/>
            <p:cNvSpPr/>
            <p:nvPr/>
          </p:nvSpPr>
          <p:spPr>
            <a:xfrm>
              <a:off x="406435" y="1745577"/>
              <a:ext cx="287089" cy="267606"/>
            </a:xfrm>
            <a:custGeom>
              <a:avLst/>
              <a:gdLst/>
              <a:ahLst/>
              <a:cxnLst/>
              <a:rect l="l" t="t" r="r" b="b"/>
              <a:pathLst>
                <a:path w="2947" h="2747" extrusionOk="0">
                  <a:moveTo>
                    <a:pt x="780" y="0"/>
                  </a:moveTo>
                  <a:cubicBezTo>
                    <a:pt x="674" y="0"/>
                    <a:pt x="578" y="91"/>
                    <a:pt x="598" y="213"/>
                  </a:cubicBezTo>
                  <a:lnTo>
                    <a:pt x="678" y="864"/>
                  </a:lnTo>
                  <a:cubicBezTo>
                    <a:pt x="691" y="930"/>
                    <a:pt x="664" y="983"/>
                    <a:pt x="611" y="1036"/>
                  </a:cubicBezTo>
                  <a:lnTo>
                    <a:pt x="120" y="1474"/>
                  </a:lnTo>
                  <a:cubicBezTo>
                    <a:pt x="0" y="1567"/>
                    <a:pt x="54" y="1766"/>
                    <a:pt x="213" y="1793"/>
                  </a:cubicBezTo>
                  <a:lnTo>
                    <a:pt x="864" y="1912"/>
                  </a:lnTo>
                  <a:cubicBezTo>
                    <a:pt x="917" y="1926"/>
                    <a:pt x="970" y="1965"/>
                    <a:pt x="996" y="2032"/>
                  </a:cubicBezTo>
                  <a:lnTo>
                    <a:pt x="1262" y="2629"/>
                  </a:lnTo>
                  <a:cubicBezTo>
                    <a:pt x="1297" y="2707"/>
                    <a:pt x="1370" y="2747"/>
                    <a:pt x="1441" y="2747"/>
                  </a:cubicBezTo>
                  <a:cubicBezTo>
                    <a:pt x="1503" y="2747"/>
                    <a:pt x="1562" y="2717"/>
                    <a:pt x="1593" y="2655"/>
                  </a:cubicBezTo>
                  <a:lnTo>
                    <a:pt x="1911" y="2071"/>
                  </a:lnTo>
                  <a:cubicBezTo>
                    <a:pt x="1952" y="2018"/>
                    <a:pt x="2005" y="1979"/>
                    <a:pt x="2058" y="1979"/>
                  </a:cubicBezTo>
                  <a:lnTo>
                    <a:pt x="2721" y="1912"/>
                  </a:lnTo>
                  <a:cubicBezTo>
                    <a:pt x="2881" y="1899"/>
                    <a:pt x="2947" y="1713"/>
                    <a:pt x="2840" y="1593"/>
                  </a:cubicBezTo>
                  <a:lnTo>
                    <a:pt x="2389" y="1116"/>
                  </a:lnTo>
                  <a:cubicBezTo>
                    <a:pt x="2350" y="1063"/>
                    <a:pt x="2323" y="1009"/>
                    <a:pt x="2336" y="944"/>
                  </a:cubicBezTo>
                  <a:lnTo>
                    <a:pt x="2483" y="293"/>
                  </a:lnTo>
                  <a:cubicBezTo>
                    <a:pt x="2514" y="176"/>
                    <a:pt x="2417" y="75"/>
                    <a:pt x="2302" y="75"/>
                  </a:cubicBezTo>
                  <a:cubicBezTo>
                    <a:pt x="2275" y="75"/>
                    <a:pt x="2246" y="81"/>
                    <a:pt x="2217" y="94"/>
                  </a:cubicBezTo>
                  <a:lnTo>
                    <a:pt x="1619" y="372"/>
                  </a:lnTo>
                  <a:cubicBezTo>
                    <a:pt x="1599" y="383"/>
                    <a:pt x="1577" y="387"/>
                    <a:pt x="1554" y="387"/>
                  </a:cubicBezTo>
                  <a:cubicBezTo>
                    <a:pt x="1517" y="387"/>
                    <a:pt x="1480" y="376"/>
                    <a:pt x="1447" y="360"/>
                  </a:cubicBezTo>
                  <a:lnTo>
                    <a:pt x="876" y="27"/>
                  </a:lnTo>
                  <a:cubicBezTo>
                    <a:pt x="845" y="9"/>
                    <a:pt x="812" y="0"/>
                    <a:pt x="780"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8" name="Google Shape;1408;p70"/>
            <p:cNvSpPr/>
            <p:nvPr/>
          </p:nvSpPr>
          <p:spPr>
            <a:xfrm>
              <a:off x="954589" y="3216537"/>
              <a:ext cx="129370" cy="125084"/>
            </a:xfrm>
            <a:custGeom>
              <a:avLst/>
              <a:gdLst/>
              <a:ahLst/>
              <a:cxnLst/>
              <a:rect l="l" t="t" r="r" b="b"/>
              <a:pathLst>
                <a:path w="1328" h="1284" extrusionOk="0">
                  <a:moveTo>
                    <a:pt x="910" y="1"/>
                  </a:moveTo>
                  <a:cubicBezTo>
                    <a:pt x="894" y="1"/>
                    <a:pt x="878" y="6"/>
                    <a:pt x="863" y="17"/>
                  </a:cubicBezTo>
                  <a:lnTo>
                    <a:pt x="611" y="202"/>
                  </a:lnTo>
                  <a:cubicBezTo>
                    <a:pt x="602" y="211"/>
                    <a:pt x="579" y="221"/>
                    <a:pt x="557" y="221"/>
                  </a:cubicBezTo>
                  <a:cubicBezTo>
                    <a:pt x="548" y="221"/>
                    <a:pt x="539" y="219"/>
                    <a:pt x="531" y="215"/>
                  </a:cubicBezTo>
                  <a:lnTo>
                    <a:pt x="253" y="109"/>
                  </a:lnTo>
                  <a:cubicBezTo>
                    <a:pt x="247" y="108"/>
                    <a:pt x="242" y="107"/>
                    <a:pt x="236" y="107"/>
                  </a:cubicBezTo>
                  <a:cubicBezTo>
                    <a:pt x="176" y="107"/>
                    <a:pt x="122" y="168"/>
                    <a:pt x="147" y="229"/>
                  </a:cubicBezTo>
                  <a:lnTo>
                    <a:pt x="239" y="507"/>
                  </a:lnTo>
                  <a:cubicBezTo>
                    <a:pt x="253" y="534"/>
                    <a:pt x="239" y="574"/>
                    <a:pt x="226" y="587"/>
                  </a:cubicBezTo>
                  <a:lnTo>
                    <a:pt x="41" y="826"/>
                  </a:lnTo>
                  <a:cubicBezTo>
                    <a:pt x="0" y="893"/>
                    <a:pt x="41" y="972"/>
                    <a:pt x="106" y="972"/>
                  </a:cubicBezTo>
                  <a:lnTo>
                    <a:pt x="412" y="972"/>
                  </a:lnTo>
                  <a:cubicBezTo>
                    <a:pt x="439" y="972"/>
                    <a:pt x="465" y="985"/>
                    <a:pt x="492" y="999"/>
                  </a:cubicBezTo>
                  <a:lnTo>
                    <a:pt x="664" y="1250"/>
                  </a:lnTo>
                  <a:cubicBezTo>
                    <a:pt x="681" y="1273"/>
                    <a:pt x="707" y="1283"/>
                    <a:pt x="732" y="1283"/>
                  </a:cubicBezTo>
                  <a:cubicBezTo>
                    <a:pt x="768" y="1283"/>
                    <a:pt x="802" y="1263"/>
                    <a:pt x="810" y="1224"/>
                  </a:cubicBezTo>
                  <a:lnTo>
                    <a:pt x="903" y="932"/>
                  </a:lnTo>
                  <a:cubicBezTo>
                    <a:pt x="916" y="905"/>
                    <a:pt x="929" y="893"/>
                    <a:pt x="956" y="879"/>
                  </a:cubicBezTo>
                  <a:lnTo>
                    <a:pt x="1248" y="786"/>
                  </a:lnTo>
                  <a:cubicBezTo>
                    <a:pt x="1315" y="773"/>
                    <a:pt x="1327" y="680"/>
                    <a:pt x="1274" y="640"/>
                  </a:cubicBezTo>
                  <a:lnTo>
                    <a:pt x="1023" y="468"/>
                  </a:lnTo>
                  <a:cubicBezTo>
                    <a:pt x="1009" y="454"/>
                    <a:pt x="996" y="428"/>
                    <a:pt x="996" y="388"/>
                  </a:cubicBezTo>
                  <a:lnTo>
                    <a:pt x="996" y="96"/>
                  </a:lnTo>
                  <a:cubicBezTo>
                    <a:pt x="996" y="38"/>
                    <a:pt x="953" y="1"/>
                    <a:pt x="910"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9" name="Google Shape;1409;p70"/>
            <p:cNvSpPr/>
            <p:nvPr/>
          </p:nvSpPr>
          <p:spPr>
            <a:xfrm>
              <a:off x="6619456" y="640116"/>
              <a:ext cx="129370" cy="125084"/>
            </a:xfrm>
            <a:custGeom>
              <a:avLst/>
              <a:gdLst/>
              <a:ahLst/>
              <a:cxnLst/>
              <a:rect l="l" t="t" r="r" b="b"/>
              <a:pathLst>
                <a:path w="1328" h="1284" extrusionOk="0">
                  <a:moveTo>
                    <a:pt x="898" y="0"/>
                  </a:moveTo>
                  <a:cubicBezTo>
                    <a:pt x="881" y="0"/>
                    <a:pt x="864" y="5"/>
                    <a:pt x="850" y="16"/>
                  </a:cubicBezTo>
                  <a:lnTo>
                    <a:pt x="611" y="202"/>
                  </a:lnTo>
                  <a:cubicBezTo>
                    <a:pt x="592" y="211"/>
                    <a:pt x="573" y="221"/>
                    <a:pt x="554" y="221"/>
                  </a:cubicBezTo>
                  <a:cubicBezTo>
                    <a:pt x="546" y="221"/>
                    <a:pt x="539" y="219"/>
                    <a:pt x="531" y="215"/>
                  </a:cubicBezTo>
                  <a:lnTo>
                    <a:pt x="239" y="122"/>
                  </a:lnTo>
                  <a:cubicBezTo>
                    <a:pt x="229" y="118"/>
                    <a:pt x="219" y="116"/>
                    <a:pt x="209" y="116"/>
                  </a:cubicBezTo>
                  <a:cubicBezTo>
                    <a:pt x="155" y="116"/>
                    <a:pt x="110" y="172"/>
                    <a:pt x="133" y="228"/>
                  </a:cubicBezTo>
                  <a:lnTo>
                    <a:pt x="226" y="507"/>
                  </a:lnTo>
                  <a:cubicBezTo>
                    <a:pt x="239" y="534"/>
                    <a:pt x="239" y="573"/>
                    <a:pt x="213" y="587"/>
                  </a:cubicBezTo>
                  <a:lnTo>
                    <a:pt x="41" y="839"/>
                  </a:lnTo>
                  <a:cubicBezTo>
                    <a:pt x="0" y="892"/>
                    <a:pt x="41" y="971"/>
                    <a:pt x="106" y="971"/>
                  </a:cubicBezTo>
                  <a:lnTo>
                    <a:pt x="412" y="971"/>
                  </a:lnTo>
                  <a:cubicBezTo>
                    <a:pt x="439" y="971"/>
                    <a:pt x="465" y="985"/>
                    <a:pt x="478" y="998"/>
                  </a:cubicBezTo>
                  <a:lnTo>
                    <a:pt x="651" y="1250"/>
                  </a:lnTo>
                  <a:cubicBezTo>
                    <a:pt x="667" y="1273"/>
                    <a:pt x="693" y="1283"/>
                    <a:pt x="719" y="1283"/>
                  </a:cubicBezTo>
                  <a:cubicBezTo>
                    <a:pt x="756" y="1283"/>
                    <a:pt x="795" y="1262"/>
                    <a:pt x="810" y="1224"/>
                  </a:cubicBezTo>
                  <a:lnTo>
                    <a:pt x="903" y="945"/>
                  </a:lnTo>
                  <a:cubicBezTo>
                    <a:pt x="903" y="918"/>
                    <a:pt x="929" y="892"/>
                    <a:pt x="956" y="879"/>
                  </a:cubicBezTo>
                  <a:lnTo>
                    <a:pt x="1248" y="799"/>
                  </a:lnTo>
                  <a:cubicBezTo>
                    <a:pt x="1315" y="773"/>
                    <a:pt x="1327" y="679"/>
                    <a:pt x="1261" y="640"/>
                  </a:cubicBezTo>
                  <a:lnTo>
                    <a:pt x="1023" y="467"/>
                  </a:lnTo>
                  <a:cubicBezTo>
                    <a:pt x="996" y="454"/>
                    <a:pt x="982" y="428"/>
                    <a:pt x="982" y="401"/>
                  </a:cubicBezTo>
                  <a:lnTo>
                    <a:pt x="982" y="95"/>
                  </a:lnTo>
                  <a:cubicBezTo>
                    <a:pt x="992" y="37"/>
                    <a:pt x="945" y="0"/>
                    <a:pt x="898"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10" name="Google Shape;1410;p70"/>
            <p:cNvSpPr/>
            <p:nvPr/>
          </p:nvSpPr>
          <p:spPr>
            <a:xfrm>
              <a:off x="4662197" y="592870"/>
              <a:ext cx="190159" cy="178079"/>
            </a:xfrm>
            <a:custGeom>
              <a:avLst/>
              <a:gdLst/>
              <a:ahLst/>
              <a:cxnLst/>
              <a:rect l="l" t="t" r="r" b="b"/>
              <a:pathLst>
                <a:path w="1952" h="1828" extrusionOk="0">
                  <a:moveTo>
                    <a:pt x="1521" y="0"/>
                  </a:moveTo>
                  <a:cubicBezTo>
                    <a:pt x="1473" y="0"/>
                    <a:pt x="1426" y="8"/>
                    <a:pt x="1381" y="23"/>
                  </a:cubicBezTo>
                  <a:cubicBezTo>
                    <a:pt x="1168" y="103"/>
                    <a:pt x="1036" y="302"/>
                    <a:pt x="970" y="515"/>
                  </a:cubicBezTo>
                  <a:cubicBezTo>
                    <a:pt x="903" y="302"/>
                    <a:pt x="770" y="103"/>
                    <a:pt x="558" y="37"/>
                  </a:cubicBezTo>
                  <a:cubicBezTo>
                    <a:pt x="507" y="16"/>
                    <a:pt x="454" y="5"/>
                    <a:pt x="401" y="5"/>
                  </a:cubicBezTo>
                  <a:cubicBezTo>
                    <a:pt x="290" y="5"/>
                    <a:pt x="183" y="53"/>
                    <a:pt x="120" y="143"/>
                  </a:cubicBezTo>
                  <a:cubicBezTo>
                    <a:pt x="67" y="209"/>
                    <a:pt x="54" y="288"/>
                    <a:pt x="41" y="355"/>
                  </a:cubicBezTo>
                  <a:cubicBezTo>
                    <a:pt x="0" y="700"/>
                    <a:pt x="94" y="1032"/>
                    <a:pt x="292" y="1297"/>
                  </a:cubicBezTo>
                  <a:cubicBezTo>
                    <a:pt x="465" y="1536"/>
                    <a:pt x="704" y="1722"/>
                    <a:pt x="982" y="1828"/>
                  </a:cubicBezTo>
                  <a:cubicBezTo>
                    <a:pt x="1248" y="1722"/>
                    <a:pt x="1501" y="1523"/>
                    <a:pt x="1660" y="1284"/>
                  </a:cubicBezTo>
                  <a:cubicBezTo>
                    <a:pt x="1858" y="1019"/>
                    <a:pt x="1952" y="687"/>
                    <a:pt x="1899" y="355"/>
                  </a:cubicBezTo>
                  <a:cubicBezTo>
                    <a:pt x="1885" y="276"/>
                    <a:pt x="1872" y="196"/>
                    <a:pt x="1832" y="143"/>
                  </a:cubicBezTo>
                  <a:cubicBezTo>
                    <a:pt x="1756" y="48"/>
                    <a:pt x="1639" y="0"/>
                    <a:pt x="1521" y="0"/>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11" name="Google Shape;1411;p70"/>
            <p:cNvSpPr/>
            <p:nvPr/>
          </p:nvSpPr>
          <p:spPr>
            <a:xfrm>
              <a:off x="6852083" y="1567600"/>
              <a:ext cx="190256" cy="178079"/>
            </a:xfrm>
            <a:custGeom>
              <a:avLst/>
              <a:gdLst/>
              <a:ahLst/>
              <a:cxnLst/>
              <a:rect l="l" t="t" r="r" b="b"/>
              <a:pathLst>
                <a:path w="1953" h="1828" extrusionOk="0">
                  <a:moveTo>
                    <a:pt x="1521" y="0"/>
                  </a:moveTo>
                  <a:cubicBezTo>
                    <a:pt x="1474" y="0"/>
                    <a:pt x="1426" y="8"/>
                    <a:pt x="1381" y="23"/>
                  </a:cubicBezTo>
                  <a:cubicBezTo>
                    <a:pt x="1169" y="103"/>
                    <a:pt x="1036" y="302"/>
                    <a:pt x="970" y="515"/>
                  </a:cubicBezTo>
                  <a:cubicBezTo>
                    <a:pt x="903" y="302"/>
                    <a:pt x="771" y="117"/>
                    <a:pt x="558" y="37"/>
                  </a:cubicBezTo>
                  <a:cubicBezTo>
                    <a:pt x="513" y="22"/>
                    <a:pt x="465" y="14"/>
                    <a:pt x="418" y="14"/>
                  </a:cubicBezTo>
                  <a:cubicBezTo>
                    <a:pt x="300" y="14"/>
                    <a:pt x="187" y="61"/>
                    <a:pt x="121" y="156"/>
                  </a:cubicBezTo>
                  <a:cubicBezTo>
                    <a:pt x="68" y="209"/>
                    <a:pt x="54" y="289"/>
                    <a:pt x="41" y="368"/>
                  </a:cubicBezTo>
                  <a:cubicBezTo>
                    <a:pt x="1" y="700"/>
                    <a:pt x="94" y="1032"/>
                    <a:pt x="293" y="1297"/>
                  </a:cubicBezTo>
                  <a:cubicBezTo>
                    <a:pt x="466" y="1536"/>
                    <a:pt x="705" y="1722"/>
                    <a:pt x="983" y="1828"/>
                  </a:cubicBezTo>
                  <a:cubicBezTo>
                    <a:pt x="1248" y="1722"/>
                    <a:pt x="1501" y="1523"/>
                    <a:pt x="1660" y="1284"/>
                  </a:cubicBezTo>
                  <a:cubicBezTo>
                    <a:pt x="1859" y="1019"/>
                    <a:pt x="1952" y="687"/>
                    <a:pt x="1899" y="355"/>
                  </a:cubicBezTo>
                  <a:cubicBezTo>
                    <a:pt x="1885" y="276"/>
                    <a:pt x="1873" y="209"/>
                    <a:pt x="1832" y="143"/>
                  </a:cubicBezTo>
                  <a:cubicBezTo>
                    <a:pt x="1756" y="48"/>
                    <a:pt x="1640" y="0"/>
                    <a:pt x="1521" y="0"/>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12" name="Google Shape;1412;p70"/>
            <p:cNvSpPr/>
            <p:nvPr/>
          </p:nvSpPr>
          <p:spPr>
            <a:xfrm>
              <a:off x="592595" y="2856882"/>
              <a:ext cx="190159" cy="177787"/>
            </a:xfrm>
            <a:custGeom>
              <a:avLst/>
              <a:gdLst/>
              <a:ahLst/>
              <a:cxnLst/>
              <a:rect l="l" t="t" r="r" b="b"/>
              <a:pathLst>
                <a:path w="1952" h="1825" extrusionOk="0">
                  <a:moveTo>
                    <a:pt x="1545" y="1"/>
                  </a:moveTo>
                  <a:cubicBezTo>
                    <a:pt x="1493" y="1"/>
                    <a:pt x="1441" y="11"/>
                    <a:pt x="1394" y="32"/>
                  </a:cubicBezTo>
                  <a:cubicBezTo>
                    <a:pt x="1182" y="112"/>
                    <a:pt x="1049" y="298"/>
                    <a:pt x="982" y="524"/>
                  </a:cubicBezTo>
                  <a:cubicBezTo>
                    <a:pt x="903" y="311"/>
                    <a:pt x="770" y="112"/>
                    <a:pt x="558" y="32"/>
                  </a:cubicBezTo>
                  <a:cubicBezTo>
                    <a:pt x="516" y="17"/>
                    <a:pt x="471" y="10"/>
                    <a:pt x="424" y="10"/>
                  </a:cubicBezTo>
                  <a:cubicBezTo>
                    <a:pt x="307" y="10"/>
                    <a:pt x="186" y="57"/>
                    <a:pt x="120" y="152"/>
                  </a:cubicBezTo>
                  <a:cubicBezTo>
                    <a:pt x="80" y="218"/>
                    <a:pt x="54" y="285"/>
                    <a:pt x="54" y="365"/>
                  </a:cubicBezTo>
                  <a:cubicBezTo>
                    <a:pt x="0" y="696"/>
                    <a:pt x="107" y="1028"/>
                    <a:pt x="292" y="1293"/>
                  </a:cubicBezTo>
                  <a:cubicBezTo>
                    <a:pt x="465" y="1532"/>
                    <a:pt x="717" y="1718"/>
                    <a:pt x="982" y="1824"/>
                  </a:cubicBezTo>
                  <a:cubicBezTo>
                    <a:pt x="1262" y="1718"/>
                    <a:pt x="1501" y="1532"/>
                    <a:pt x="1673" y="1280"/>
                  </a:cubicBezTo>
                  <a:cubicBezTo>
                    <a:pt x="1858" y="1014"/>
                    <a:pt x="1952" y="683"/>
                    <a:pt x="1911" y="351"/>
                  </a:cubicBezTo>
                  <a:cubicBezTo>
                    <a:pt x="1899" y="271"/>
                    <a:pt x="1872" y="205"/>
                    <a:pt x="1832" y="138"/>
                  </a:cubicBezTo>
                  <a:cubicBezTo>
                    <a:pt x="1769" y="48"/>
                    <a:pt x="1656" y="1"/>
                    <a:pt x="1545"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13" name="Google Shape;1413;p70"/>
            <p:cNvSpPr/>
            <p:nvPr/>
          </p:nvSpPr>
          <p:spPr>
            <a:xfrm>
              <a:off x="3140675" y="2101919"/>
              <a:ext cx="191425" cy="177787"/>
            </a:xfrm>
            <a:custGeom>
              <a:avLst/>
              <a:gdLst/>
              <a:ahLst/>
              <a:cxnLst/>
              <a:rect l="l" t="t" r="r" b="b"/>
              <a:pathLst>
                <a:path w="1965" h="1825" extrusionOk="0">
                  <a:moveTo>
                    <a:pt x="1550" y="1"/>
                  </a:moveTo>
                  <a:cubicBezTo>
                    <a:pt x="1498" y="1"/>
                    <a:pt x="1444" y="11"/>
                    <a:pt x="1393" y="32"/>
                  </a:cubicBezTo>
                  <a:cubicBezTo>
                    <a:pt x="1181" y="112"/>
                    <a:pt x="1048" y="311"/>
                    <a:pt x="982" y="524"/>
                  </a:cubicBezTo>
                  <a:cubicBezTo>
                    <a:pt x="916" y="311"/>
                    <a:pt x="783" y="112"/>
                    <a:pt x="571" y="32"/>
                  </a:cubicBezTo>
                  <a:cubicBezTo>
                    <a:pt x="525" y="17"/>
                    <a:pt x="477" y="10"/>
                    <a:pt x="428" y="10"/>
                  </a:cubicBezTo>
                  <a:cubicBezTo>
                    <a:pt x="307" y="10"/>
                    <a:pt x="186" y="57"/>
                    <a:pt x="119" y="152"/>
                  </a:cubicBezTo>
                  <a:cubicBezTo>
                    <a:pt x="80" y="218"/>
                    <a:pt x="66" y="285"/>
                    <a:pt x="53" y="364"/>
                  </a:cubicBezTo>
                  <a:cubicBezTo>
                    <a:pt x="0" y="696"/>
                    <a:pt x="107" y="1028"/>
                    <a:pt x="305" y="1293"/>
                  </a:cubicBezTo>
                  <a:cubicBezTo>
                    <a:pt x="478" y="1532"/>
                    <a:pt x="717" y="1731"/>
                    <a:pt x="982" y="1824"/>
                  </a:cubicBezTo>
                  <a:lnTo>
                    <a:pt x="995" y="1824"/>
                  </a:lnTo>
                  <a:cubicBezTo>
                    <a:pt x="1261" y="1718"/>
                    <a:pt x="1499" y="1532"/>
                    <a:pt x="1673" y="1280"/>
                  </a:cubicBezTo>
                  <a:cubicBezTo>
                    <a:pt x="1858" y="1014"/>
                    <a:pt x="1964" y="683"/>
                    <a:pt x="1911" y="351"/>
                  </a:cubicBezTo>
                  <a:cubicBezTo>
                    <a:pt x="1898" y="271"/>
                    <a:pt x="1885" y="205"/>
                    <a:pt x="1832" y="138"/>
                  </a:cubicBezTo>
                  <a:cubicBezTo>
                    <a:pt x="1768" y="48"/>
                    <a:pt x="1662" y="1"/>
                    <a:pt x="1550"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grpSp>
      <p:sp>
        <p:nvSpPr>
          <p:cNvPr id="57" name="Google Shape;539;p53">
            <a:extLst>
              <a:ext uri="{FF2B5EF4-FFF2-40B4-BE49-F238E27FC236}">
                <a16:creationId xmlns:a16="http://schemas.microsoft.com/office/drawing/2014/main" id="{CB638226-6C54-B1E4-500E-ABD8DB81FEB7}"/>
              </a:ext>
            </a:extLst>
          </p:cNvPr>
          <p:cNvSpPr txBox="1">
            <a:spLocks noGrp="1"/>
          </p:cNvSpPr>
          <p:nvPr>
            <p:ph type="title"/>
          </p:nvPr>
        </p:nvSpPr>
        <p:spPr>
          <a:xfrm>
            <a:off x="1325827" y="1727200"/>
            <a:ext cx="6843448" cy="3204634"/>
          </a:xfrm>
          <a:prstGeom prst="rect">
            <a:avLst/>
          </a:prstGeom>
        </p:spPr>
        <p:txBody>
          <a:bodyPr spcFirstLastPara="1" wrap="square" lIns="91425" tIns="91425" rIns="91425" bIns="91425" anchor="t" anchorCtr="0">
            <a:noAutofit/>
          </a:bodyPr>
          <a:lstStyle/>
          <a:p>
            <a:pPr algn="ctr"/>
            <a:r>
              <a:rPr lang="vi-VN" sz="280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vi-VN" sz="2800" dirty="0">
                <a:latin typeface="Times New Roman" panose="02020603050405020304" pitchFamily="18" charset="0"/>
                <a:ea typeface="Calibri" panose="020F0502020204030204" pitchFamily="34" charset="0"/>
                <a:cs typeface="Times New Roman" panose="02020603050405020304" pitchFamily="18" charset="0"/>
              </a:rPr>
              <a:t> Tác dụng: Với các sử dụng từ </a:t>
            </a:r>
            <a:r>
              <a:rPr lang="vi-VN" sz="2800" i="1" dirty="0">
                <a:latin typeface="Times New Roman" panose="02020603050405020304" pitchFamily="18" charset="0"/>
                <a:ea typeface="Calibri" panose="020F0502020204030204" pitchFamily="34" charset="0"/>
                <a:cs typeface="Times New Roman" panose="02020603050405020304" pitchFamily="18" charset="0"/>
              </a:rPr>
              <a:t>lộc</a:t>
            </a:r>
            <a:r>
              <a:rPr lang="vi-VN" sz="2800" dirty="0">
                <a:latin typeface="Times New Roman" panose="02020603050405020304" pitchFamily="18" charset="0"/>
                <a:ea typeface="Calibri" panose="020F0502020204030204" pitchFamily="34" charset="0"/>
                <a:cs typeface="Times New Roman" panose="02020603050405020304" pitchFamily="18" charset="0"/>
              </a:rPr>
              <a:t>, nhà thơ Thanh Hải đã diễn tả được: Người cầm súng như mang theo sức xuân trên đường hành quân, người ra đồng như gieo mùa xuân trên từng nương mạ. Chính </a:t>
            </a:r>
            <a:r>
              <a:rPr lang="vi-VN" sz="2800" i="1" dirty="0">
                <a:latin typeface="Times New Roman" panose="02020603050405020304" pitchFamily="18" charset="0"/>
                <a:ea typeface="Calibri" panose="020F0502020204030204" pitchFamily="34" charset="0"/>
                <a:cs typeface="Times New Roman" panose="02020603050405020304" pitchFamily="18" charset="0"/>
              </a:rPr>
              <a:t>người cầm súng</a:t>
            </a:r>
            <a:r>
              <a:rPr lang="vi-VN" sz="2800" dirty="0">
                <a:latin typeface="Times New Roman" panose="02020603050405020304" pitchFamily="18" charset="0"/>
                <a:ea typeface="Calibri" panose="020F0502020204030204" pitchFamily="34" charset="0"/>
                <a:cs typeface="Times New Roman" panose="02020603050405020304" pitchFamily="18" charset="0"/>
              </a:rPr>
              <a:t> và </a:t>
            </a:r>
            <a:r>
              <a:rPr lang="vi-VN" sz="2800" i="1" dirty="0">
                <a:latin typeface="Times New Roman" panose="02020603050405020304" pitchFamily="18" charset="0"/>
                <a:ea typeface="Calibri" panose="020F0502020204030204" pitchFamily="34" charset="0"/>
                <a:cs typeface="Times New Roman" panose="02020603050405020304" pitchFamily="18" charset="0"/>
              </a:rPr>
              <a:t> người ra đồng</a:t>
            </a:r>
            <a:r>
              <a:rPr lang="vi-VN" sz="2800" dirty="0">
                <a:latin typeface="Times New Roman" panose="02020603050405020304" pitchFamily="18" charset="0"/>
                <a:ea typeface="Calibri" panose="020F0502020204030204" pitchFamily="34" charset="0"/>
                <a:cs typeface="Times New Roman" panose="02020603050405020304" pitchFamily="18" charset="0"/>
              </a:rPr>
              <a:t> đã làm nên mùa xuân hạnh phúc cho đất nước.</a:t>
            </a:r>
            <a:endParaRPr sz="2800" dirty="0">
              <a:latin typeface="#9Slide05 Fourth" pitchFamily="2" charset="77"/>
            </a:endParaRPr>
          </a:p>
        </p:txBody>
      </p:sp>
    </p:spTree>
    <p:extLst>
      <p:ext uri="{BB962C8B-B14F-4D97-AF65-F5344CB8AC3E}">
        <p14:creationId xmlns:p14="http://schemas.microsoft.com/office/powerpoint/2010/main" val="297326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44"/>
        <p:cNvGrpSpPr/>
        <p:nvPr/>
      </p:nvGrpSpPr>
      <p:grpSpPr>
        <a:xfrm>
          <a:off x="0" y="0"/>
          <a:ext cx="0" cy="0"/>
          <a:chOff x="0" y="0"/>
          <a:chExt cx="0" cy="0"/>
        </a:xfrm>
      </p:grpSpPr>
      <p:grpSp>
        <p:nvGrpSpPr>
          <p:cNvPr id="847" name="Google Shape;847;p59"/>
          <p:cNvGrpSpPr/>
          <p:nvPr/>
        </p:nvGrpSpPr>
        <p:grpSpPr>
          <a:xfrm>
            <a:off x="2497615" y="355306"/>
            <a:ext cx="5893183" cy="3281020"/>
            <a:chOff x="372706" y="411413"/>
            <a:chExt cx="6983866" cy="4668427"/>
          </a:xfrm>
        </p:grpSpPr>
        <p:sp>
          <p:nvSpPr>
            <p:cNvPr id="848" name="Google Shape;848;p59"/>
            <p:cNvSpPr/>
            <p:nvPr/>
          </p:nvSpPr>
          <p:spPr>
            <a:xfrm>
              <a:off x="5178064" y="2873655"/>
              <a:ext cx="850097" cy="2202112"/>
            </a:xfrm>
            <a:custGeom>
              <a:avLst/>
              <a:gdLst/>
              <a:ahLst/>
              <a:cxnLst/>
              <a:rect l="l" t="t" r="r" b="b"/>
              <a:pathLst>
                <a:path w="6265" h="16229" extrusionOk="0">
                  <a:moveTo>
                    <a:pt x="5982" y="0"/>
                  </a:moveTo>
                  <a:cubicBezTo>
                    <a:pt x="5852" y="0"/>
                    <a:pt x="5737" y="100"/>
                    <a:pt x="5719" y="232"/>
                  </a:cubicBezTo>
                  <a:lnTo>
                    <a:pt x="3918" y="14266"/>
                  </a:lnTo>
                  <a:cubicBezTo>
                    <a:pt x="3812" y="15095"/>
                    <a:pt x="3105" y="15697"/>
                    <a:pt x="2298" y="15697"/>
                  </a:cubicBezTo>
                  <a:cubicBezTo>
                    <a:pt x="2229" y="15697"/>
                    <a:pt x="2159" y="15693"/>
                    <a:pt x="2088" y="15684"/>
                  </a:cubicBezTo>
                  <a:cubicBezTo>
                    <a:pt x="1198" y="15569"/>
                    <a:pt x="566" y="14745"/>
                    <a:pt x="681" y="13854"/>
                  </a:cubicBezTo>
                  <a:lnTo>
                    <a:pt x="709" y="13576"/>
                  </a:lnTo>
                  <a:cubicBezTo>
                    <a:pt x="728" y="13432"/>
                    <a:pt x="632" y="13298"/>
                    <a:pt x="479" y="13279"/>
                  </a:cubicBezTo>
                  <a:cubicBezTo>
                    <a:pt x="468" y="13278"/>
                    <a:pt x="457" y="13277"/>
                    <a:pt x="445" y="13277"/>
                  </a:cubicBezTo>
                  <a:cubicBezTo>
                    <a:pt x="315" y="13277"/>
                    <a:pt x="200" y="13377"/>
                    <a:pt x="182" y="13509"/>
                  </a:cubicBezTo>
                  <a:lnTo>
                    <a:pt x="153" y="13787"/>
                  </a:lnTo>
                  <a:cubicBezTo>
                    <a:pt x="0" y="14965"/>
                    <a:pt x="834" y="16057"/>
                    <a:pt x="2022" y="16210"/>
                  </a:cubicBezTo>
                  <a:cubicBezTo>
                    <a:pt x="2115" y="16222"/>
                    <a:pt x="2207" y="16228"/>
                    <a:pt x="2299" y="16228"/>
                  </a:cubicBezTo>
                  <a:cubicBezTo>
                    <a:pt x="3366" y="16228"/>
                    <a:pt x="4304" y="15428"/>
                    <a:pt x="4445" y="14343"/>
                  </a:cubicBezTo>
                  <a:lnTo>
                    <a:pt x="6246" y="309"/>
                  </a:lnTo>
                  <a:cubicBezTo>
                    <a:pt x="6265" y="156"/>
                    <a:pt x="6160" y="22"/>
                    <a:pt x="6016" y="2"/>
                  </a:cubicBezTo>
                  <a:cubicBezTo>
                    <a:pt x="6004" y="1"/>
                    <a:pt x="5993" y="0"/>
                    <a:pt x="5982"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849" name="Google Shape;849;p59"/>
            <p:cNvSpPr/>
            <p:nvPr/>
          </p:nvSpPr>
          <p:spPr>
            <a:xfrm>
              <a:off x="5183221" y="2869721"/>
              <a:ext cx="850234" cy="2210119"/>
            </a:xfrm>
            <a:custGeom>
              <a:avLst/>
              <a:gdLst/>
              <a:ahLst/>
              <a:cxnLst/>
              <a:rect l="l" t="t" r="r" b="b"/>
              <a:pathLst>
                <a:path w="6266" h="16288" extrusionOk="0">
                  <a:moveTo>
                    <a:pt x="5945" y="67"/>
                  </a:moveTo>
                  <a:cubicBezTo>
                    <a:pt x="5956" y="67"/>
                    <a:pt x="5967" y="68"/>
                    <a:pt x="5978" y="70"/>
                  </a:cubicBezTo>
                  <a:cubicBezTo>
                    <a:pt x="6103" y="89"/>
                    <a:pt x="6189" y="204"/>
                    <a:pt x="6179" y="329"/>
                  </a:cubicBezTo>
                  <a:lnTo>
                    <a:pt x="4369" y="14362"/>
                  </a:lnTo>
                  <a:cubicBezTo>
                    <a:pt x="4302" y="14927"/>
                    <a:pt x="4014" y="15425"/>
                    <a:pt x="3564" y="15779"/>
                  </a:cubicBezTo>
                  <a:cubicBezTo>
                    <a:pt x="3182" y="16066"/>
                    <a:pt x="2734" y="16220"/>
                    <a:pt x="2269" y="16220"/>
                  </a:cubicBezTo>
                  <a:cubicBezTo>
                    <a:pt x="2174" y="16220"/>
                    <a:pt x="2079" y="16214"/>
                    <a:pt x="1984" y="16201"/>
                  </a:cubicBezTo>
                  <a:cubicBezTo>
                    <a:pt x="1418" y="16134"/>
                    <a:pt x="920" y="15847"/>
                    <a:pt x="575" y="15396"/>
                  </a:cubicBezTo>
                  <a:cubicBezTo>
                    <a:pt x="221" y="14946"/>
                    <a:pt x="68" y="14381"/>
                    <a:pt x="144" y="13816"/>
                  </a:cubicBezTo>
                  <a:lnTo>
                    <a:pt x="183" y="13548"/>
                  </a:lnTo>
                  <a:cubicBezTo>
                    <a:pt x="192" y="13423"/>
                    <a:pt x="298" y="13337"/>
                    <a:pt x="413" y="13337"/>
                  </a:cubicBezTo>
                  <a:lnTo>
                    <a:pt x="441" y="13337"/>
                  </a:lnTo>
                  <a:cubicBezTo>
                    <a:pt x="566" y="13356"/>
                    <a:pt x="662" y="13471"/>
                    <a:pt x="643" y="13605"/>
                  </a:cubicBezTo>
                  <a:lnTo>
                    <a:pt x="604" y="13883"/>
                  </a:lnTo>
                  <a:cubicBezTo>
                    <a:pt x="489" y="14793"/>
                    <a:pt x="1131" y="15626"/>
                    <a:pt x="2050" y="15741"/>
                  </a:cubicBezTo>
                  <a:cubicBezTo>
                    <a:pt x="2121" y="15750"/>
                    <a:pt x="2192" y="15754"/>
                    <a:pt x="2262" y="15754"/>
                  </a:cubicBezTo>
                  <a:cubicBezTo>
                    <a:pt x="3086" y="15754"/>
                    <a:pt x="3803" y="15144"/>
                    <a:pt x="3909" y="14304"/>
                  </a:cubicBezTo>
                  <a:lnTo>
                    <a:pt x="5710" y="271"/>
                  </a:lnTo>
                  <a:cubicBezTo>
                    <a:pt x="5720" y="204"/>
                    <a:pt x="5758" y="156"/>
                    <a:pt x="5805" y="118"/>
                  </a:cubicBezTo>
                  <a:cubicBezTo>
                    <a:pt x="5846" y="86"/>
                    <a:pt x="5892" y="67"/>
                    <a:pt x="5945" y="67"/>
                  </a:cubicBezTo>
                  <a:close/>
                  <a:moveTo>
                    <a:pt x="5944" y="0"/>
                  </a:moveTo>
                  <a:cubicBezTo>
                    <a:pt x="5876" y="0"/>
                    <a:pt x="5815" y="20"/>
                    <a:pt x="5767" y="60"/>
                  </a:cubicBezTo>
                  <a:cubicBezTo>
                    <a:pt x="5700" y="108"/>
                    <a:pt x="5662" y="185"/>
                    <a:pt x="5652" y="261"/>
                  </a:cubicBezTo>
                  <a:lnTo>
                    <a:pt x="3842" y="14295"/>
                  </a:lnTo>
                  <a:cubicBezTo>
                    <a:pt x="3736" y="15097"/>
                    <a:pt x="3055" y="15688"/>
                    <a:pt x="2260" y="15688"/>
                  </a:cubicBezTo>
                  <a:cubicBezTo>
                    <a:pt x="2191" y="15688"/>
                    <a:pt x="2121" y="15684"/>
                    <a:pt x="2050" y="15674"/>
                  </a:cubicBezTo>
                  <a:cubicBezTo>
                    <a:pt x="1179" y="15569"/>
                    <a:pt x="556" y="14764"/>
                    <a:pt x="671" y="13883"/>
                  </a:cubicBezTo>
                  <a:lnTo>
                    <a:pt x="709" y="13615"/>
                  </a:lnTo>
                  <a:cubicBezTo>
                    <a:pt x="728" y="13452"/>
                    <a:pt x="613" y="13299"/>
                    <a:pt x="451" y="13280"/>
                  </a:cubicBezTo>
                  <a:cubicBezTo>
                    <a:pt x="439" y="13278"/>
                    <a:pt x="427" y="13278"/>
                    <a:pt x="415" y="13278"/>
                  </a:cubicBezTo>
                  <a:cubicBezTo>
                    <a:pt x="266" y="13278"/>
                    <a:pt x="133" y="13387"/>
                    <a:pt x="115" y="13538"/>
                  </a:cubicBezTo>
                  <a:lnTo>
                    <a:pt x="77" y="13806"/>
                  </a:lnTo>
                  <a:cubicBezTo>
                    <a:pt x="0" y="14391"/>
                    <a:pt x="164" y="14966"/>
                    <a:pt x="518" y="15435"/>
                  </a:cubicBezTo>
                  <a:cubicBezTo>
                    <a:pt x="882" y="15894"/>
                    <a:pt x="1399" y="16192"/>
                    <a:pt x="1974" y="16268"/>
                  </a:cubicBezTo>
                  <a:cubicBezTo>
                    <a:pt x="2070" y="16278"/>
                    <a:pt x="2165" y="16288"/>
                    <a:pt x="2261" y="16288"/>
                  </a:cubicBezTo>
                  <a:cubicBezTo>
                    <a:pt x="2740" y="16288"/>
                    <a:pt x="3210" y="16134"/>
                    <a:pt x="3602" y="15828"/>
                  </a:cubicBezTo>
                  <a:cubicBezTo>
                    <a:pt x="4062" y="15473"/>
                    <a:pt x="4359" y="14956"/>
                    <a:pt x="4436" y="14372"/>
                  </a:cubicBezTo>
                  <a:lnTo>
                    <a:pt x="6246" y="338"/>
                  </a:lnTo>
                  <a:cubicBezTo>
                    <a:pt x="6265" y="175"/>
                    <a:pt x="6150" y="22"/>
                    <a:pt x="5988" y="3"/>
                  </a:cubicBezTo>
                  <a:cubicBezTo>
                    <a:pt x="5973" y="1"/>
                    <a:pt x="5958" y="0"/>
                    <a:pt x="594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50" name="Google Shape;850;p59"/>
            <p:cNvSpPr/>
            <p:nvPr/>
          </p:nvSpPr>
          <p:spPr>
            <a:xfrm>
              <a:off x="6123014" y="1880807"/>
              <a:ext cx="1233558" cy="1704266"/>
            </a:xfrm>
            <a:custGeom>
              <a:avLst/>
              <a:gdLst/>
              <a:ahLst/>
              <a:cxnLst/>
              <a:rect l="l" t="t" r="r" b="b"/>
              <a:pathLst>
                <a:path w="9091" h="12560" extrusionOk="0">
                  <a:moveTo>
                    <a:pt x="1" y="1"/>
                  </a:moveTo>
                  <a:cubicBezTo>
                    <a:pt x="4330" y="2549"/>
                    <a:pt x="2002" y="11678"/>
                    <a:pt x="2002" y="11678"/>
                  </a:cubicBezTo>
                  <a:cubicBezTo>
                    <a:pt x="3126" y="10829"/>
                    <a:pt x="4195" y="10405"/>
                    <a:pt x="5211" y="10405"/>
                  </a:cubicBezTo>
                  <a:cubicBezTo>
                    <a:pt x="6532" y="10405"/>
                    <a:pt x="7761" y="11124"/>
                    <a:pt x="8899" y="12560"/>
                  </a:cubicBezTo>
                  <a:cubicBezTo>
                    <a:pt x="8899" y="12560"/>
                    <a:pt x="9091" y="1055"/>
                    <a:pt x="1"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851" name="Google Shape;851;p59"/>
            <p:cNvSpPr/>
            <p:nvPr/>
          </p:nvSpPr>
          <p:spPr>
            <a:xfrm>
              <a:off x="6102256" y="1874430"/>
              <a:ext cx="1237493" cy="1723670"/>
            </a:xfrm>
            <a:custGeom>
              <a:avLst/>
              <a:gdLst/>
              <a:ahLst/>
              <a:cxnLst/>
              <a:rect l="l" t="t" r="r" b="b"/>
              <a:pathLst>
                <a:path w="9120" h="12703" extrusionOk="0">
                  <a:moveTo>
                    <a:pt x="297" y="96"/>
                  </a:moveTo>
                  <a:lnTo>
                    <a:pt x="297" y="96"/>
                  </a:lnTo>
                  <a:cubicBezTo>
                    <a:pt x="2299" y="354"/>
                    <a:pt x="3994" y="1159"/>
                    <a:pt x="5355" y="2481"/>
                  </a:cubicBezTo>
                  <a:cubicBezTo>
                    <a:pt x="6466" y="3554"/>
                    <a:pt x="7347" y="4991"/>
                    <a:pt x="7979" y="6734"/>
                  </a:cubicBezTo>
                  <a:cubicBezTo>
                    <a:pt x="8947" y="9397"/>
                    <a:pt x="9024" y="11993"/>
                    <a:pt x="9024" y="12511"/>
                  </a:cubicBezTo>
                  <a:cubicBezTo>
                    <a:pt x="7903" y="11121"/>
                    <a:pt x="6676" y="10422"/>
                    <a:pt x="5365" y="10422"/>
                  </a:cubicBezTo>
                  <a:cubicBezTo>
                    <a:pt x="4358" y="10422"/>
                    <a:pt x="3305" y="10825"/>
                    <a:pt x="2203" y="11639"/>
                  </a:cubicBezTo>
                  <a:cubicBezTo>
                    <a:pt x="2318" y="11189"/>
                    <a:pt x="2778" y="9129"/>
                    <a:pt x="2807" y="6840"/>
                  </a:cubicBezTo>
                  <a:cubicBezTo>
                    <a:pt x="2845" y="4503"/>
                    <a:pt x="2433" y="1466"/>
                    <a:pt x="297" y="96"/>
                  </a:cubicBezTo>
                  <a:close/>
                  <a:moveTo>
                    <a:pt x="0" y="0"/>
                  </a:moveTo>
                  <a:lnTo>
                    <a:pt x="134" y="77"/>
                  </a:lnTo>
                  <a:cubicBezTo>
                    <a:pt x="2357" y="1380"/>
                    <a:pt x="2778" y="4473"/>
                    <a:pt x="2740" y="6840"/>
                  </a:cubicBezTo>
                  <a:cubicBezTo>
                    <a:pt x="2702" y="9407"/>
                    <a:pt x="2127" y="11687"/>
                    <a:pt x="2127" y="11715"/>
                  </a:cubicBezTo>
                  <a:lnTo>
                    <a:pt x="2098" y="11802"/>
                  </a:lnTo>
                  <a:lnTo>
                    <a:pt x="2174" y="11744"/>
                  </a:lnTo>
                  <a:cubicBezTo>
                    <a:pt x="3292" y="10902"/>
                    <a:pt x="4366" y="10481"/>
                    <a:pt x="5372" y="10481"/>
                  </a:cubicBezTo>
                  <a:cubicBezTo>
                    <a:pt x="5521" y="10481"/>
                    <a:pt x="5668" y="10490"/>
                    <a:pt x="5814" y="10508"/>
                  </a:cubicBezTo>
                  <a:cubicBezTo>
                    <a:pt x="6955" y="10652"/>
                    <a:pt x="8037" y="11370"/>
                    <a:pt x="9033" y="12626"/>
                  </a:cubicBezTo>
                  <a:lnTo>
                    <a:pt x="9090" y="12702"/>
                  </a:lnTo>
                  <a:lnTo>
                    <a:pt x="9090" y="12607"/>
                  </a:lnTo>
                  <a:cubicBezTo>
                    <a:pt x="9090" y="12577"/>
                    <a:pt x="9120" y="9694"/>
                    <a:pt x="8047" y="6715"/>
                  </a:cubicBezTo>
                  <a:cubicBezTo>
                    <a:pt x="7405" y="4962"/>
                    <a:pt x="6523" y="3516"/>
                    <a:pt x="5403" y="2433"/>
                  </a:cubicBezTo>
                  <a:cubicBezTo>
                    <a:pt x="4004" y="1063"/>
                    <a:pt x="2232" y="259"/>
                    <a:pt x="154" y="10"/>
                  </a:cubicBezTo>
                  <a:lnTo>
                    <a:pt x="0" y="0"/>
                  </a:ln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52" name="Google Shape;852;p59"/>
            <p:cNvSpPr/>
            <p:nvPr/>
          </p:nvSpPr>
          <p:spPr>
            <a:xfrm>
              <a:off x="5458808" y="1880807"/>
              <a:ext cx="1251876" cy="1584724"/>
            </a:xfrm>
            <a:custGeom>
              <a:avLst/>
              <a:gdLst/>
              <a:ahLst/>
              <a:cxnLst/>
              <a:rect l="l" t="t" r="r" b="b"/>
              <a:pathLst>
                <a:path w="9226" h="11679" extrusionOk="0">
                  <a:moveTo>
                    <a:pt x="4896" y="1"/>
                  </a:moveTo>
                  <a:cubicBezTo>
                    <a:pt x="48" y="1361"/>
                    <a:pt x="0" y="10787"/>
                    <a:pt x="0" y="10787"/>
                  </a:cubicBezTo>
                  <a:cubicBezTo>
                    <a:pt x="1123" y="9939"/>
                    <a:pt x="2191" y="9515"/>
                    <a:pt x="3205" y="9515"/>
                  </a:cubicBezTo>
                  <a:cubicBezTo>
                    <a:pt x="4528" y="9515"/>
                    <a:pt x="5759" y="10236"/>
                    <a:pt x="6897" y="11678"/>
                  </a:cubicBezTo>
                  <a:cubicBezTo>
                    <a:pt x="6897" y="11678"/>
                    <a:pt x="9225" y="2549"/>
                    <a:pt x="4896"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853" name="Google Shape;853;p59"/>
            <p:cNvSpPr/>
            <p:nvPr/>
          </p:nvSpPr>
          <p:spPr>
            <a:xfrm>
              <a:off x="5453517" y="1875651"/>
              <a:ext cx="1038707" cy="1598835"/>
            </a:xfrm>
            <a:custGeom>
              <a:avLst/>
              <a:gdLst/>
              <a:ahLst/>
              <a:cxnLst/>
              <a:rect l="l" t="t" r="r" b="b"/>
              <a:pathLst>
                <a:path w="7655" h="11783" extrusionOk="0">
                  <a:moveTo>
                    <a:pt x="4925" y="77"/>
                  </a:moveTo>
                  <a:cubicBezTo>
                    <a:pt x="7138" y="1380"/>
                    <a:pt x="7559" y="4464"/>
                    <a:pt x="7521" y="6831"/>
                  </a:cubicBezTo>
                  <a:cubicBezTo>
                    <a:pt x="7492" y="9149"/>
                    <a:pt x="7013" y="11246"/>
                    <a:pt x="6917" y="11640"/>
                  </a:cubicBezTo>
                  <a:cubicBezTo>
                    <a:pt x="5787" y="10231"/>
                    <a:pt x="4561" y="9522"/>
                    <a:pt x="3239" y="9522"/>
                  </a:cubicBezTo>
                  <a:cubicBezTo>
                    <a:pt x="2233" y="9522"/>
                    <a:pt x="1179" y="9935"/>
                    <a:pt x="68" y="10758"/>
                  </a:cubicBezTo>
                  <a:cubicBezTo>
                    <a:pt x="78" y="10356"/>
                    <a:pt x="145" y="8210"/>
                    <a:pt x="701" y="5950"/>
                  </a:cubicBezTo>
                  <a:cubicBezTo>
                    <a:pt x="1716" y="1801"/>
                    <a:pt x="3555" y="460"/>
                    <a:pt x="4925" y="77"/>
                  </a:cubicBezTo>
                  <a:close/>
                  <a:moveTo>
                    <a:pt x="4935" y="1"/>
                  </a:moveTo>
                  <a:lnTo>
                    <a:pt x="4925" y="11"/>
                  </a:lnTo>
                  <a:cubicBezTo>
                    <a:pt x="2406" y="719"/>
                    <a:pt x="1199" y="3621"/>
                    <a:pt x="633" y="5940"/>
                  </a:cubicBezTo>
                  <a:cubicBezTo>
                    <a:pt x="20" y="8440"/>
                    <a:pt x="1" y="10797"/>
                    <a:pt x="1" y="10825"/>
                  </a:cubicBezTo>
                  <a:lnTo>
                    <a:pt x="1" y="10892"/>
                  </a:lnTo>
                  <a:lnTo>
                    <a:pt x="58" y="10854"/>
                  </a:lnTo>
                  <a:cubicBezTo>
                    <a:pt x="1162" y="10016"/>
                    <a:pt x="2230" y="9587"/>
                    <a:pt x="3237" y="9587"/>
                  </a:cubicBezTo>
                  <a:cubicBezTo>
                    <a:pt x="3392" y="9587"/>
                    <a:pt x="3546" y="9598"/>
                    <a:pt x="3698" y="9618"/>
                  </a:cubicBezTo>
                  <a:cubicBezTo>
                    <a:pt x="4839" y="9762"/>
                    <a:pt x="5912" y="10471"/>
                    <a:pt x="6908" y="11735"/>
                  </a:cubicBezTo>
                  <a:lnTo>
                    <a:pt x="6955" y="11783"/>
                  </a:lnTo>
                  <a:lnTo>
                    <a:pt x="6965" y="11716"/>
                  </a:lnTo>
                  <a:cubicBezTo>
                    <a:pt x="6974" y="11697"/>
                    <a:pt x="7549" y="9407"/>
                    <a:pt x="7588" y="6831"/>
                  </a:cubicBezTo>
                  <a:cubicBezTo>
                    <a:pt x="7655" y="2510"/>
                    <a:pt x="6189" y="739"/>
                    <a:pt x="4944" y="11"/>
                  </a:cubicBezTo>
                  <a:lnTo>
                    <a:pt x="4935" y="1"/>
                  </a:ln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54" name="Google Shape;854;p59"/>
            <p:cNvSpPr/>
            <p:nvPr/>
          </p:nvSpPr>
          <p:spPr>
            <a:xfrm>
              <a:off x="4521728" y="1871174"/>
              <a:ext cx="1601413" cy="1473322"/>
            </a:xfrm>
            <a:custGeom>
              <a:avLst/>
              <a:gdLst/>
              <a:ahLst/>
              <a:cxnLst/>
              <a:rect l="l" t="t" r="r" b="b"/>
              <a:pathLst>
                <a:path w="11802" h="10858" extrusionOk="0">
                  <a:moveTo>
                    <a:pt x="10588" y="0"/>
                  </a:moveTo>
                  <a:cubicBezTo>
                    <a:pt x="2459" y="0"/>
                    <a:pt x="0" y="9968"/>
                    <a:pt x="0" y="9968"/>
                  </a:cubicBezTo>
                  <a:cubicBezTo>
                    <a:pt x="1123" y="9119"/>
                    <a:pt x="2193" y="8695"/>
                    <a:pt x="3209" y="8695"/>
                  </a:cubicBezTo>
                  <a:cubicBezTo>
                    <a:pt x="4534" y="8695"/>
                    <a:pt x="5768" y="9416"/>
                    <a:pt x="6906" y="10858"/>
                  </a:cubicBezTo>
                  <a:cubicBezTo>
                    <a:pt x="6906" y="10858"/>
                    <a:pt x="6954" y="1432"/>
                    <a:pt x="11802" y="72"/>
                  </a:cubicBezTo>
                  <a:cubicBezTo>
                    <a:pt x="11384" y="24"/>
                    <a:pt x="10979" y="0"/>
                    <a:pt x="10588"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855" name="Google Shape;855;p59"/>
            <p:cNvSpPr/>
            <p:nvPr/>
          </p:nvSpPr>
          <p:spPr>
            <a:xfrm>
              <a:off x="4513857" y="1866153"/>
              <a:ext cx="1631265" cy="1491369"/>
            </a:xfrm>
            <a:custGeom>
              <a:avLst/>
              <a:gdLst/>
              <a:ahLst/>
              <a:cxnLst/>
              <a:rect l="l" t="t" r="r" b="b"/>
              <a:pathLst>
                <a:path w="12022" h="10991" extrusionOk="0">
                  <a:moveTo>
                    <a:pt x="10661" y="67"/>
                  </a:moveTo>
                  <a:cubicBezTo>
                    <a:pt x="10998" y="67"/>
                    <a:pt x="11340" y="84"/>
                    <a:pt x="11687" y="119"/>
                  </a:cubicBezTo>
                  <a:cubicBezTo>
                    <a:pt x="9282" y="904"/>
                    <a:pt x="8114" y="3740"/>
                    <a:pt x="7558" y="6010"/>
                  </a:cubicBezTo>
                  <a:cubicBezTo>
                    <a:pt x="7012" y="8232"/>
                    <a:pt x="6936" y="10339"/>
                    <a:pt x="6926" y="10799"/>
                  </a:cubicBezTo>
                  <a:cubicBezTo>
                    <a:pt x="5806" y="9411"/>
                    <a:pt x="4579" y="8711"/>
                    <a:pt x="3267" y="8711"/>
                  </a:cubicBezTo>
                  <a:cubicBezTo>
                    <a:pt x="2261" y="8711"/>
                    <a:pt x="1208" y="9113"/>
                    <a:pt x="116" y="9928"/>
                  </a:cubicBezTo>
                  <a:cubicBezTo>
                    <a:pt x="250" y="9430"/>
                    <a:pt x="968" y="6987"/>
                    <a:pt x="2577" y="4679"/>
                  </a:cubicBezTo>
                  <a:cubicBezTo>
                    <a:pt x="3621" y="3174"/>
                    <a:pt x="4838" y="2016"/>
                    <a:pt x="6189" y="1239"/>
                  </a:cubicBezTo>
                  <a:cubicBezTo>
                    <a:pt x="7551" y="463"/>
                    <a:pt x="9051" y="67"/>
                    <a:pt x="10661" y="67"/>
                  </a:cubicBezTo>
                  <a:close/>
                  <a:moveTo>
                    <a:pt x="10658" y="0"/>
                  </a:moveTo>
                  <a:cubicBezTo>
                    <a:pt x="9037" y="0"/>
                    <a:pt x="7524" y="396"/>
                    <a:pt x="6160" y="1182"/>
                  </a:cubicBezTo>
                  <a:cubicBezTo>
                    <a:pt x="4799" y="1958"/>
                    <a:pt x="3573" y="3127"/>
                    <a:pt x="2519" y="4640"/>
                  </a:cubicBezTo>
                  <a:cubicBezTo>
                    <a:pt x="729" y="7227"/>
                    <a:pt x="29" y="9975"/>
                    <a:pt x="29" y="9995"/>
                  </a:cubicBezTo>
                  <a:lnTo>
                    <a:pt x="1" y="10090"/>
                  </a:lnTo>
                  <a:lnTo>
                    <a:pt x="77" y="10033"/>
                  </a:lnTo>
                  <a:cubicBezTo>
                    <a:pt x="1195" y="9191"/>
                    <a:pt x="2268" y="8770"/>
                    <a:pt x="3273" y="8770"/>
                  </a:cubicBezTo>
                  <a:cubicBezTo>
                    <a:pt x="3423" y="8770"/>
                    <a:pt x="3571" y="8779"/>
                    <a:pt x="3717" y="8798"/>
                  </a:cubicBezTo>
                  <a:cubicBezTo>
                    <a:pt x="4857" y="8941"/>
                    <a:pt x="5940" y="9660"/>
                    <a:pt x="6936" y="10914"/>
                  </a:cubicBezTo>
                  <a:lnTo>
                    <a:pt x="6993" y="10991"/>
                  </a:lnTo>
                  <a:lnTo>
                    <a:pt x="6993" y="10895"/>
                  </a:lnTo>
                  <a:cubicBezTo>
                    <a:pt x="6993" y="10867"/>
                    <a:pt x="7012" y="8510"/>
                    <a:pt x="7626" y="6020"/>
                  </a:cubicBezTo>
                  <a:cubicBezTo>
                    <a:pt x="8641" y="1862"/>
                    <a:pt x="10489" y="530"/>
                    <a:pt x="11860" y="138"/>
                  </a:cubicBezTo>
                  <a:lnTo>
                    <a:pt x="12022" y="90"/>
                  </a:lnTo>
                  <a:lnTo>
                    <a:pt x="11860" y="71"/>
                  </a:lnTo>
                  <a:cubicBezTo>
                    <a:pt x="11453" y="24"/>
                    <a:pt x="11052" y="0"/>
                    <a:pt x="10658"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56" name="Google Shape;856;p59"/>
            <p:cNvSpPr/>
            <p:nvPr/>
          </p:nvSpPr>
          <p:spPr>
            <a:xfrm>
              <a:off x="6046215" y="1744303"/>
              <a:ext cx="147088" cy="174226"/>
            </a:xfrm>
            <a:custGeom>
              <a:avLst/>
              <a:gdLst/>
              <a:ahLst/>
              <a:cxnLst/>
              <a:rect l="l" t="t" r="r" b="b"/>
              <a:pathLst>
                <a:path w="1084" h="1284" extrusionOk="0">
                  <a:moveTo>
                    <a:pt x="589" y="1"/>
                  </a:moveTo>
                  <a:cubicBezTo>
                    <a:pt x="455" y="1"/>
                    <a:pt x="334" y="76"/>
                    <a:pt x="298" y="202"/>
                  </a:cubicBezTo>
                  <a:lnTo>
                    <a:pt x="1" y="1084"/>
                  </a:lnTo>
                  <a:cubicBezTo>
                    <a:pt x="224" y="1220"/>
                    <a:pt x="451" y="1284"/>
                    <a:pt x="687" y="1284"/>
                  </a:cubicBezTo>
                  <a:cubicBezTo>
                    <a:pt x="816" y="1284"/>
                    <a:pt x="948" y="1265"/>
                    <a:pt x="1084" y="1228"/>
                  </a:cubicBezTo>
                  <a:lnTo>
                    <a:pt x="1026" y="298"/>
                  </a:lnTo>
                  <a:cubicBezTo>
                    <a:pt x="1016" y="155"/>
                    <a:pt x="901" y="40"/>
                    <a:pt x="767" y="21"/>
                  </a:cubicBezTo>
                  <a:lnTo>
                    <a:pt x="614" y="1"/>
                  </a:lnTo>
                  <a:cubicBezTo>
                    <a:pt x="606" y="1"/>
                    <a:pt x="597" y="1"/>
                    <a:pt x="589"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857" name="Google Shape;857;p59"/>
            <p:cNvSpPr/>
            <p:nvPr/>
          </p:nvSpPr>
          <p:spPr>
            <a:xfrm>
              <a:off x="6041059" y="1740096"/>
              <a:ext cx="157536" cy="182503"/>
            </a:xfrm>
            <a:custGeom>
              <a:avLst/>
              <a:gdLst/>
              <a:ahLst/>
              <a:cxnLst/>
              <a:rect l="l" t="t" r="r" b="b"/>
              <a:pathLst>
                <a:path w="1161" h="1345" extrusionOk="0">
                  <a:moveTo>
                    <a:pt x="611" y="68"/>
                  </a:moveTo>
                  <a:cubicBezTo>
                    <a:pt x="625" y="68"/>
                    <a:pt x="638" y="69"/>
                    <a:pt x="652" y="71"/>
                  </a:cubicBezTo>
                  <a:lnTo>
                    <a:pt x="796" y="90"/>
                  </a:lnTo>
                  <a:cubicBezTo>
                    <a:pt x="920" y="109"/>
                    <a:pt x="1016" y="205"/>
                    <a:pt x="1026" y="329"/>
                  </a:cubicBezTo>
                  <a:lnTo>
                    <a:pt x="1093" y="1229"/>
                  </a:lnTo>
                  <a:cubicBezTo>
                    <a:pt x="968" y="1263"/>
                    <a:pt x="844" y="1280"/>
                    <a:pt x="722" y="1280"/>
                  </a:cubicBezTo>
                  <a:cubicBezTo>
                    <a:pt x="499" y="1280"/>
                    <a:pt x="282" y="1223"/>
                    <a:pt x="77" y="1105"/>
                  </a:cubicBezTo>
                  <a:lnTo>
                    <a:pt x="365" y="243"/>
                  </a:lnTo>
                  <a:cubicBezTo>
                    <a:pt x="399" y="140"/>
                    <a:pt x="495" y="68"/>
                    <a:pt x="611" y="68"/>
                  </a:cubicBezTo>
                  <a:close/>
                  <a:moveTo>
                    <a:pt x="613" y="1"/>
                  </a:moveTo>
                  <a:cubicBezTo>
                    <a:pt x="473" y="1"/>
                    <a:pt x="341" y="92"/>
                    <a:pt x="298" y="224"/>
                  </a:cubicBezTo>
                  <a:lnTo>
                    <a:pt x="1" y="1134"/>
                  </a:lnTo>
                  <a:lnTo>
                    <a:pt x="20" y="1144"/>
                  </a:lnTo>
                  <a:cubicBezTo>
                    <a:pt x="250" y="1278"/>
                    <a:pt x="480" y="1344"/>
                    <a:pt x="729" y="1344"/>
                  </a:cubicBezTo>
                  <a:cubicBezTo>
                    <a:pt x="863" y="1344"/>
                    <a:pt x="997" y="1325"/>
                    <a:pt x="1131" y="1287"/>
                  </a:cubicBezTo>
                  <a:lnTo>
                    <a:pt x="1160" y="1278"/>
                  </a:lnTo>
                  <a:lnTo>
                    <a:pt x="1093" y="329"/>
                  </a:lnTo>
                  <a:cubicBezTo>
                    <a:pt x="1083" y="176"/>
                    <a:pt x="959" y="42"/>
                    <a:pt x="805" y="23"/>
                  </a:cubicBezTo>
                  <a:lnTo>
                    <a:pt x="652" y="3"/>
                  </a:lnTo>
                  <a:cubicBezTo>
                    <a:pt x="639" y="2"/>
                    <a:pt x="626" y="1"/>
                    <a:pt x="61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58" name="Google Shape;858;p59"/>
            <p:cNvSpPr/>
            <p:nvPr/>
          </p:nvSpPr>
          <p:spPr>
            <a:xfrm>
              <a:off x="6624800" y="4560020"/>
              <a:ext cx="318464" cy="288613"/>
            </a:xfrm>
            <a:custGeom>
              <a:avLst/>
              <a:gdLst/>
              <a:ahLst/>
              <a:cxnLst/>
              <a:rect l="l" t="t" r="r" b="b"/>
              <a:pathLst>
                <a:path w="2347" h="2127" extrusionOk="0">
                  <a:moveTo>
                    <a:pt x="795" y="1"/>
                  </a:moveTo>
                  <a:cubicBezTo>
                    <a:pt x="511" y="1"/>
                    <a:pt x="228" y="246"/>
                    <a:pt x="153" y="545"/>
                  </a:cubicBezTo>
                  <a:cubicBezTo>
                    <a:pt x="143" y="564"/>
                    <a:pt x="143" y="593"/>
                    <a:pt x="143" y="612"/>
                  </a:cubicBezTo>
                  <a:cubicBezTo>
                    <a:pt x="0" y="1349"/>
                    <a:pt x="460" y="2125"/>
                    <a:pt x="460" y="2125"/>
                  </a:cubicBezTo>
                  <a:lnTo>
                    <a:pt x="469" y="2125"/>
                  </a:lnTo>
                  <a:cubicBezTo>
                    <a:pt x="469" y="2125"/>
                    <a:pt x="494" y="2127"/>
                    <a:pt x="538" y="2127"/>
                  </a:cubicBezTo>
                  <a:cubicBezTo>
                    <a:pt x="759" y="2127"/>
                    <a:pt x="1466" y="2094"/>
                    <a:pt x="1954" y="1694"/>
                  </a:cubicBezTo>
                  <a:cubicBezTo>
                    <a:pt x="1973" y="1675"/>
                    <a:pt x="1992" y="1666"/>
                    <a:pt x="2002" y="1646"/>
                  </a:cubicBezTo>
                  <a:cubicBezTo>
                    <a:pt x="2299" y="1378"/>
                    <a:pt x="2347" y="851"/>
                    <a:pt x="2002" y="640"/>
                  </a:cubicBezTo>
                  <a:cubicBezTo>
                    <a:pt x="1882" y="564"/>
                    <a:pt x="1786" y="540"/>
                    <a:pt x="1698" y="540"/>
                  </a:cubicBezTo>
                  <a:cubicBezTo>
                    <a:pt x="1588" y="540"/>
                    <a:pt x="1491" y="577"/>
                    <a:pt x="1379" y="593"/>
                  </a:cubicBezTo>
                  <a:cubicBezTo>
                    <a:pt x="1312" y="401"/>
                    <a:pt x="1331" y="229"/>
                    <a:pt x="1035" y="66"/>
                  </a:cubicBezTo>
                  <a:cubicBezTo>
                    <a:pt x="958" y="21"/>
                    <a:pt x="877" y="1"/>
                    <a:pt x="795"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859" name="Google Shape;859;p59"/>
            <p:cNvSpPr/>
            <p:nvPr/>
          </p:nvSpPr>
          <p:spPr>
            <a:xfrm>
              <a:off x="6620731" y="4555270"/>
              <a:ext cx="316158" cy="299604"/>
            </a:xfrm>
            <a:custGeom>
              <a:avLst/>
              <a:gdLst/>
              <a:ahLst/>
              <a:cxnLst/>
              <a:rect l="l" t="t" r="r" b="b"/>
              <a:pathLst>
                <a:path w="2330" h="2208" extrusionOk="0">
                  <a:moveTo>
                    <a:pt x="819" y="66"/>
                  </a:moveTo>
                  <a:cubicBezTo>
                    <a:pt x="901" y="66"/>
                    <a:pt x="981" y="87"/>
                    <a:pt x="1055" y="130"/>
                  </a:cubicBezTo>
                  <a:cubicBezTo>
                    <a:pt x="1265" y="254"/>
                    <a:pt x="1304" y="369"/>
                    <a:pt x="1342" y="513"/>
                  </a:cubicBezTo>
                  <a:cubicBezTo>
                    <a:pt x="1352" y="551"/>
                    <a:pt x="1361" y="589"/>
                    <a:pt x="1380" y="637"/>
                  </a:cubicBezTo>
                  <a:lnTo>
                    <a:pt x="1390" y="656"/>
                  </a:lnTo>
                  <a:lnTo>
                    <a:pt x="1419" y="656"/>
                  </a:lnTo>
                  <a:cubicBezTo>
                    <a:pt x="1457" y="647"/>
                    <a:pt x="1495" y="647"/>
                    <a:pt x="1534" y="637"/>
                  </a:cubicBezTo>
                  <a:cubicBezTo>
                    <a:pt x="1598" y="621"/>
                    <a:pt x="1658" y="608"/>
                    <a:pt x="1721" y="608"/>
                  </a:cubicBezTo>
                  <a:cubicBezTo>
                    <a:pt x="1807" y="608"/>
                    <a:pt x="1901" y="632"/>
                    <a:pt x="2022" y="704"/>
                  </a:cubicBezTo>
                  <a:cubicBezTo>
                    <a:pt x="2147" y="781"/>
                    <a:pt x="2223" y="915"/>
                    <a:pt x="2242" y="1078"/>
                  </a:cubicBezTo>
                  <a:cubicBezTo>
                    <a:pt x="2262" y="1288"/>
                    <a:pt x="2166" y="1518"/>
                    <a:pt x="2013" y="1662"/>
                  </a:cubicBezTo>
                  <a:cubicBezTo>
                    <a:pt x="1993" y="1672"/>
                    <a:pt x="1974" y="1691"/>
                    <a:pt x="1955" y="1701"/>
                  </a:cubicBezTo>
                  <a:cubicBezTo>
                    <a:pt x="1448" y="2122"/>
                    <a:pt x="681" y="2131"/>
                    <a:pt x="528" y="2131"/>
                  </a:cubicBezTo>
                  <a:lnTo>
                    <a:pt x="518" y="2103"/>
                  </a:lnTo>
                  <a:lnTo>
                    <a:pt x="509" y="2112"/>
                  </a:lnTo>
                  <a:cubicBezTo>
                    <a:pt x="422" y="1959"/>
                    <a:pt x="78" y="1288"/>
                    <a:pt x="202" y="656"/>
                  </a:cubicBezTo>
                  <a:cubicBezTo>
                    <a:pt x="202" y="628"/>
                    <a:pt x="212" y="609"/>
                    <a:pt x="212" y="589"/>
                  </a:cubicBezTo>
                  <a:cubicBezTo>
                    <a:pt x="269" y="379"/>
                    <a:pt x="422" y="196"/>
                    <a:pt x="614" y="111"/>
                  </a:cubicBezTo>
                  <a:cubicBezTo>
                    <a:pt x="683" y="80"/>
                    <a:pt x="752" y="66"/>
                    <a:pt x="819" y="66"/>
                  </a:cubicBezTo>
                  <a:close/>
                  <a:moveTo>
                    <a:pt x="825" y="1"/>
                  </a:moveTo>
                  <a:cubicBezTo>
                    <a:pt x="748" y="1"/>
                    <a:pt x="669" y="18"/>
                    <a:pt x="595" y="53"/>
                  </a:cubicBezTo>
                  <a:cubicBezTo>
                    <a:pt x="384" y="139"/>
                    <a:pt x="212" y="350"/>
                    <a:pt x="154" y="570"/>
                  </a:cubicBezTo>
                  <a:cubicBezTo>
                    <a:pt x="145" y="599"/>
                    <a:pt x="145" y="618"/>
                    <a:pt x="135" y="647"/>
                  </a:cubicBezTo>
                  <a:cubicBezTo>
                    <a:pt x="1" y="1375"/>
                    <a:pt x="432" y="2112"/>
                    <a:pt x="461" y="2180"/>
                  </a:cubicBezTo>
                  <a:lnTo>
                    <a:pt x="461" y="2199"/>
                  </a:lnTo>
                  <a:lnTo>
                    <a:pt x="480" y="2199"/>
                  </a:lnTo>
                  <a:lnTo>
                    <a:pt x="490" y="2208"/>
                  </a:lnTo>
                  <a:lnTo>
                    <a:pt x="499" y="2199"/>
                  </a:lnTo>
                  <a:cubicBezTo>
                    <a:pt x="504" y="2199"/>
                    <a:pt x="514" y="2199"/>
                    <a:pt x="527" y="2199"/>
                  </a:cubicBezTo>
                  <a:cubicBezTo>
                    <a:pt x="695" y="2199"/>
                    <a:pt x="1472" y="2182"/>
                    <a:pt x="2003" y="1748"/>
                  </a:cubicBezTo>
                  <a:cubicBezTo>
                    <a:pt x="2022" y="1739"/>
                    <a:pt x="2042" y="1720"/>
                    <a:pt x="2061" y="1710"/>
                  </a:cubicBezTo>
                  <a:cubicBezTo>
                    <a:pt x="2233" y="1547"/>
                    <a:pt x="2329" y="1298"/>
                    <a:pt x="2310" y="1068"/>
                  </a:cubicBezTo>
                  <a:cubicBezTo>
                    <a:pt x="2291" y="886"/>
                    <a:pt x="2195" y="733"/>
                    <a:pt x="2051" y="647"/>
                  </a:cubicBezTo>
                  <a:cubicBezTo>
                    <a:pt x="1922" y="566"/>
                    <a:pt x="1818" y="543"/>
                    <a:pt x="1725" y="543"/>
                  </a:cubicBezTo>
                  <a:cubicBezTo>
                    <a:pt x="1653" y="543"/>
                    <a:pt x="1588" y="557"/>
                    <a:pt x="1524" y="570"/>
                  </a:cubicBezTo>
                  <a:cubicBezTo>
                    <a:pt x="1495" y="580"/>
                    <a:pt x="1467" y="580"/>
                    <a:pt x="1429" y="589"/>
                  </a:cubicBezTo>
                  <a:cubicBezTo>
                    <a:pt x="1419" y="560"/>
                    <a:pt x="1409" y="522"/>
                    <a:pt x="1399" y="494"/>
                  </a:cubicBezTo>
                  <a:cubicBezTo>
                    <a:pt x="1361" y="350"/>
                    <a:pt x="1323" y="206"/>
                    <a:pt x="1084" y="72"/>
                  </a:cubicBezTo>
                  <a:cubicBezTo>
                    <a:pt x="1005" y="25"/>
                    <a:pt x="916" y="1"/>
                    <a:pt x="82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60" name="Google Shape;860;p59"/>
            <p:cNvSpPr/>
            <p:nvPr/>
          </p:nvSpPr>
          <p:spPr>
            <a:xfrm>
              <a:off x="6841771" y="4652018"/>
              <a:ext cx="70287" cy="108145"/>
            </a:xfrm>
            <a:custGeom>
              <a:avLst/>
              <a:gdLst/>
              <a:ahLst/>
              <a:cxnLst/>
              <a:rect l="l" t="t" r="r" b="b"/>
              <a:pathLst>
                <a:path w="518" h="797" extrusionOk="0">
                  <a:moveTo>
                    <a:pt x="241" y="0"/>
                  </a:moveTo>
                  <a:cubicBezTo>
                    <a:pt x="238" y="0"/>
                    <a:pt x="234" y="0"/>
                    <a:pt x="230" y="1"/>
                  </a:cubicBezTo>
                  <a:cubicBezTo>
                    <a:pt x="96" y="11"/>
                    <a:pt x="0" y="192"/>
                    <a:pt x="20" y="413"/>
                  </a:cubicBezTo>
                  <a:cubicBezTo>
                    <a:pt x="38" y="627"/>
                    <a:pt x="148" y="796"/>
                    <a:pt x="278" y="796"/>
                  </a:cubicBezTo>
                  <a:cubicBezTo>
                    <a:pt x="281" y="796"/>
                    <a:pt x="284" y="796"/>
                    <a:pt x="288" y="796"/>
                  </a:cubicBezTo>
                  <a:cubicBezTo>
                    <a:pt x="422" y="786"/>
                    <a:pt x="518" y="595"/>
                    <a:pt x="498" y="375"/>
                  </a:cubicBezTo>
                  <a:cubicBezTo>
                    <a:pt x="480" y="160"/>
                    <a:pt x="371" y="0"/>
                    <a:pt x="241"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61" name="Google Shape;861;p59"/>
            <p:cNvSpPr/>
            <p:nvPr/>
          </p:nvSpPr>
          <p:spPr>
            <a:xfrm>
              <a:off x="6745566" y="4589600"/>
              <a:ext cx="50884" cy="78293"/>
            </a:xfrm>
            <a:custGeom>
              <a:avLst/>
              <a:gdLst/>
              <a:ahLst/>
              <a:cxnLst/>
              <a:rect l="l" t="t" r="r" b="b"/>
              <a:pathLst>
                <a:path w="375" h="577" extrusionOk="0">
                  <a:moveTo>
                    <a:pt x="183" y="0"/>
                  </a:moveTo>
                  <a:cubicBezTo>
                    <a:pt x="180" y="0"/>
                    <a:pt x="176" y="0"/>
                    <a:pt x="173" y="1"/>
                  </a:cubicBezTo>
                  <a:cubicBezTo>
                    <a:pt x="77" y="11"/>
                    <a:pt x="1" y="145"/>
                    <a:pt x="20" y="298"/>
                  </a:cubicBezTo>
                  <a:cubicBezTo>
                    <a:pt x="29" y="455"/>
                    <a:pt x="109" y="576"/>
                    <a:pt x="201" y="576"/>
                  </a:cubicBezTo>
                  <a:cubicBezTo>
                    <a:pt x="204" y="576"/>
                    <a:pt x="208" y="576"/>
                    <a:pt x="211" y="576"/>
                  </a:cubicBezTo>
                  <a:cubicBezTo>
                    <a:pt x="307" y="566"/>
                    <a:pt x="374" y="432"/>
                    <a:pt x="365" y="279"/>
                  </a:cubicBezTo>
                  <a:cubicBezTo>
                    <a:pt x="356" y="121"/>
                    <a:pt x="275" y="0"/>
                    <a:pt x="183"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62" name="Google Shape;862;p59"/>
            <p:cNvSpPr/>
            <p:nvPr/>
          </p:nvSpPr>
          <p:spPr>
            <a:xfrm>
              <a:off x="5223791" y="1538731"/>
              <a:ext cx="314393" cy="292819"/>
            </a:xfrm>
            <a:custGeom>
              <a:avLst/>
              <a:gdLst/>
              <a:ahLst/>
              <a:cxnLst/>
              <a:rect l="l" t="t" r="r" b="b"/>
              <a:pathLst>
                <a:path w="2317" h="2158" extrusionOk="0">
                  <a:moveTo>
                    <a:pt x="620" y="1"/>
                  </a:moveTo>
                  <a:cubicBezTo>
                    <a:pt x="268" y="1"/>
                    <a:pt x="0" y="373"/>
                    <a:pt x="18" y="731"/>
                  </a:cubicBezTo>
                  <a:cubicBezTo>
                    <a:pt x="18" y="759"/>
                    <a:pt x="18" y="779"/>
                    <a:pt x="27" y="808"/>
                  </a:cubicBezTo>
                  <a:cubicBezTo>
                    <a:pt x="104" y="1555"/>
                    <a:pt x="784" y="2158"/>
                    <a:pt x="784" y="2158"/>
                  </a:cubicBezTo>
                  <a:cubicBezTo>
                    <a:pt x="784" y="2158"/>
                    <a:pt x="1666" y="1928"/>
                    <a:pt x="2077" y="1306"/>
                  </a:cubicBezTo>
                  <a:cubicBezTo>
                    <a:pt x="2087" y="1287"/>
                    <a:pt x="2106" y="1267"/>
                    <a:pt x="2115" y="1248"/>
                  </a:cubicBezTo>
                  <a:cubicBezTo>
                    <a:pt x="2317" y="903"/>
                    <a:pt x="2211" y="386"/>
                    <a:pt x="1819" y="280"/>
                  </a:cubicBezTo>
                  <a:cubicBezTo>
                    <a:pt x="1745" y="261"/>
                    <a:pt x="1683" y="253"/>
                    <a:pt x="1628" y="253"/>
                  </a:cubicBezTo>
                  <a:cubicBezTo>
                    <a:pt x="1441" y="253"/>
                    <a:pt x="1346" y="348"/>
                    <a:pt x="1206" y="414"/>
                  </a:cubicBezTo>
                  <a:cubicBezTo>
                    <a:pt x="1081" y="252"/>
                    <a:pt x="1033" y="80"/>
                    <a:pt x="727" y="12"/>
                  </a:cubicBezTo>
                  <a:cubicBezTo>
                    <a:pt x="690" y="4"/>
                    <a:pt x="655" y="1"/>
                    <a:pt x="620"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863" name="Google Shape;863;p59"/>
            <p:cNvSpPr/>
            <p:nvPr/>
          </p:nvSpPr>
          <p:spPr>
            <a:xfrm>
              <a:off x="5219586" y="1534661"/>
              <a:ext cx="313444" cy="303539"/>
            </a:xfrm>
            <a:custGeom>
              <a:avLst/>
              <a:gdLst/>
              <a:ahLst/>
              <a:cxnLst/>
              <a:rect l="l" t="t" r="r" b="b"/>
              <a:pathLst>
                <a:path w="2310" h="2237" extrusionOk="0">
                  <a:moveTo>
                    <a:pt x="654" y="62"/>
                  </a:moveTo>
                  <a:cubicBezTo>
                    <a:pt x="685" y="62"/>
                    <a:pt x="717" y="65"/>
                    <a:pt x="748" y="71"/>
                  </a:cubicBezTo>
                  <a:cubicBezTo>
                    <a:pt x="988" y="129"/>
                    <a:pt x="1054" y="234"/>
                    <a:pt x="1141" y="368"/>
                  </a:cubicBezTo>
                  <a:cubicBezTo>
                    <a:pt x="1160" y="397"/>
                    <a:pt x="1188" y="435"/>
                    <a:pt x="1208" y="464"/>
                  </a:cubicBezTo>
                  <a:lnTo>
                    <a:pt x="1227" y="483"/>
                  </a:lnTo>
                  <a:lnTo>
                    <a:pt x="1256" y="474"/>
                  </a:lnTo>
                  <a:lnTo>
                    <a:pt x="1371" y="416"/>
                  </a:lnTo>
                  <a:cubicBezTo>
                    <a:pt x="1460" y="361"/>
                    <a:pt x="1539" y="316"/>
                    <a:pt x="1665" y="316"/>
                  </a:cubicBezTo>
                  <a:cubicBezTo>
                    <a:pt x="1715" y="316"/>
                    <a:pt x="1772" y="323"/>
                    <a:pt x="1840" y="340"/>
                  </a:cubicBezTo>
                  <a:cubicBezTo>
                    <a:pt x="1984" y="378"/>
                    <a:pt x="2099" y="483"/>
                    <a:pt x="2166" y="636"/>
                  </a:cubicBezTo>
                  <a:cubicBezTo>
                    <a:pt x="2242" y="828"/>
                    <a:pt x="2223" y="1077"/>
                    <a:pt x="2118" y="1259"/>
                  </a:cubicBezTo>
                  <a:cubicBezTo>
                    <a:pt x="2108" y="1278"/>
                    <a:pt x="2099" y="1297"/>
                    <a:pt x="2080" y="1317"/>
                  </a:cubicBezTo>
                  <a:cubicBezTo>
                    <a:pt x="1725" y="1853"/>
                    <a:pt x="1007" y="2102"/>
                    <a:pt x="844" y="2150"/>
                  </a:cubicBezTo>
                  <a:lnTo>
                    <a:pt x="834" y="2121"/>
                  </a:lnTo>
                  <a:lnTo>
                    <a:pt x="815" y="2140"/>
                  </a:lnTo>
                  <a:cubicBezTo>
                    <a:pt x="700" y="2035"/>
                    <a:pt x="164" y="1489"/>
                    <a:pt x="87" y="828"/>
                  </a:cubicBezTo>
                  <a:cubicBezTo>
                    <a:pt x="87" y="809"/>
                    <a:pt x="87" y="789"/>
                    <a:pt x="77" y="761"/>
                  </a:cubicBezTo>
                  <a:cubicBezTo>
                    <a:pt x="68" y="550"/>
                    <a:pt x="164" y="320"/>
                    <a:pt x="326" y="186"/>
                  </a:cubicBezTo>
                  <a:cubicBezTo>
                    <a:pt x="424" y="103"/>
                    <a:pt x="540" y="62"/>
                    <a:pt x="654" y="62"/>
                  </a:cubicBezTo>
                  <a:close/>
                  <a:moveTo>
                    <a:pt x="645" y="1"/>
                  </a:moveTo>
                  <a:cubicBezTo>
                    <a:pt x="518" y="1"/>
                    <a:pt x="391" y="49"/>
                    <a:pt x="288" y="138"/>
                  </a:cubicBezTo>
                  <a:cubicBezTo>
                    <a:pt x="106" y="291"/>
                    <a:pt x="1" y="531"/>
                    <a:pt x="20" y="761"/>
                  </a:cubicBezTo>
                  <a:lnTo>
                    <a:pt x="20" y="838"/>
                  </a:lnTo>
                  <a:cubicBezTo>
                    <a:pt x="106" y="1575"/>
                    <a:pt x="739" y="2169"/>
                    <a:pt x="786" y="2207"/>
                  </a:cubicBezTo>
                  <a:lnTo>
                    <a:pt x="796" y="2226"/>
                  </a:lnTo>
                  <a:lnTo>
                    <a:pt x="805" y="2226"/>
                  </a:lnTo>
                  <a:lnTo>
                    <a:pt x="815" y="2236"/>
                  </a:lnTo>
                  <a:lnTo>
                    <a:pt x="824" y="2217"/>
                  </a:lnTo>
                  <a:cubicBezTo>
                    <a:pt x="901" y="2198"/>
                    <a:pt x="1725" y="1968"/>
                    <a:pt x="2137" y="1355"/>
                  </a:cubicBezTo>
                  <a:cubicBezTo>
                    <a:pt x="2146" y="1336"/>
                    <a:pt x="2166" y="1317"/>
                    <a:pt x="2175" y="1287"/>
                  </a:cubicBezTo>
                  <a:cubicBezTo>
                    <a:pt x="2290" y="1087"/>
                    <a:pt x="2310" y="818"/>
                    <a:pt x="2223" y="608"/>
                  </a:cubicBezTo>
                  <a:cubicBezTo>
                    <a:pt x="2156" y="435"/>
                    <a:pt x="2022" y="320"/>
                    <a:pt x="1859" y="282"/>
                  </a:cubicBezTo>
                  <a:cubicBezTo>
                    <a:pt x="1780" y="260"/>
                    <a:pt x="1713" y="250"/>
                    <a:pt x="1655" y="250"/>
                  </a:cubicBezTo>
                  <a:cubicBezTo>
                    <a:pt x="1513" y="250"/>
                    <a:pt x="1420" y="304"/>
                    <a:pt x="1333" y="359"/>
                  </a:cubicBezTo>
                  <a:cubicBezTo>
                    <a:pt x="1303" y="378"/>
                    <a:pt x="1275" y="387"/>
                    <a:pt x="1246" y="406"/>
                  </a:cubicBezTo>
                  <a:cubicBezTo>
                    <a:pt x="1227" y="378"/>
                    <a:pt x="1218" y="359"/>
                    <a:pt x="1198" y="330"/>
                  </a:cubicBezTo>
                  <a:cubicBezTo>
                    <a:pt x="1112" y="205"/>
                    <a:pt x="1026" y="71"/>
                    <a:pt x="758" y="14"/>
                  </a:cubicBezTo>
                  <a:cubicBezTo>
                    <a:pt x="720" y="5"/>
                    <a:pt x="683" y="1"/>
                    <a:pt x="64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64" name="Google Shape;864;p59"/>
            <p:cNvSpPr/>
            <p:nvPr/>
          </p:nvSpPr>
          <p:spPr>
            <a:xfrm>
              <a:off x="5241704" y="1552979"/>
              <a:ext cx="105431" cy="86977"/>
            </a:xfrm>
            <a:custGeom>
              <a:avLst/>
              <a:gdLst/>
              <a:ahLst/>
              <a:cxnLst/>
              <a:rect l="l" t="t" r="r" b="b"/>
              <a:pathLst>
                <a:path w="777" h="641" extrusionOk="0">
                  <a:moveTo>
                    <a:pt x="547" y="1"/>
                  </a:moveTo>
                  <a:cubicBezTo>
                    <a:pt x="453" y="1"/>
                    <a:pt x="337" y="49"/>
                    <a:pt x="231" y="137"/>
                  </a:cubicBezTo>
                  <a:cubicBezTo>
                    <a:pt x="68" y="290"/>
                    <a:pt x="1" y="482"/>
                    <a:pt x="97" y="588"/>
                  </a:cubicBezTo>
                  <a:cubicBezTo>
                    <a:pt x="129" y="623"/>
                    <a:pt x="176" y="640"/>
                    <a:pt x="233" y="640"/>
                  </a:cubicBezTo>
                  <a:cubicBezTo>
                    <a:pt x="328" y="640"/>
                    <a:pt x="448" y="592"/>
                    <a:pt x="556" y="501"/>
                  </a:cubicBezTo>
                  <a:cubicBezTo>
                    <a:pt x="719" y="358"/>
                    <a:pt x="776" y="156"/>
                    <a:pt x="691" y="60"/>
                  </a:cubicBezTo>
                  <a:cubicBezTo>
                    <a:pt x="657" y="20"/>
                    <a:pt x="607" y="1"/>
                    <a:pt x="547"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65" name="Google Shape;865;p59"/>
            <p:cNvSpPr/>
            <p:nvPr/>
          </p:nvSpPr>
          <p:spPr>
            <a:xfrm>
              <a:off x="5385943" y="1584459"/>
              <a:ext cx="76936" cy="62689"/>
            </a:xfrm>
            <a:custGeom>
              <a:avLst/>
              <a:gdLst/>
              <a:ahLst/>
              <a:cxnLst/>
              <a:rect l="l" t="t" r="r" b="b"/>
              <a:pathLst>
                <a:path w="567" h="462" extrusionOk="0">
                  <a:moveTo>
                    <a:pt x="396" y="0"/>
                  </a:moveTo>
                  <a:cubicBezTo>
                    <a:pt x="328" y="0"/>
                    <a:pt x="243" y="32"/>
                    <a:pt x="173" y="97"/>
                  </a:cubicBezTo>
                  <a:cubicBezTo>
                    <a:pt x="49" y="202"/>
                    <a:pt x="1" y="346"/>
                    <a:pt x="68" y="422"/>
                  </a:cubicBezTo>
                  <a:cubicBezTo>
                    <a:pt x="94" y="449"/>
                    <a:pt x="132" y="462"/>
                    <a:pt x="176" y="462"/>
                  </a:cubicBezTo>
                  <a:cubicBezTo>
                    <a:pt x="244" y="462"/>
                    <a:pt x="327" y="429"/>
                    <a:pt x="403" y="365"/>
                  </a:cubicBezTo>
                  <a:cubicBezTo>
                    <a:pt x="518" y="260"/>
                    <a:pt x="566" y="116"/>
                    <a:pt x="499" y="39"/>
                  </a:cubicBezTo>
                  <a:cubicBezTo>
                    <a:pt x="477" y="13"/>
                    <a:pt x="440" y="0"/>
                    <a:pt x="396"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66" name="Google Shape;866;p59"/>
            <p:cNvSpPr/>
            <p:nvPr/>
          </p:nvSpPr>
          <p:spPr>
            <a:xfrm>
              <a:off x="372706" y="415484"/>
              <a:ext cx="466774" cy="433530"/>
            </a:xfrm>
            <a:custGeom>
              <a:avLst/>
              <a:gdLst/>
              <a:ahLst/>
              <a:cxnLst/>
              <a:rect l="l" t="t" r="r" b="b"/>
              <a:pathLst>
                <a:path w="3440" h="3195" extrusionOk="0">
                  <a:moveTo>
                    <a:pt x="2344" y="0"/>
                  </a:moveTo>
                  <a:cubicBezTo>
                    <a:pt x="2240" y="0"/>
                    <a:pt x="2134" y="23"/>
                    <a:pt x="2031" y="71"/>
                  </a:cubicBezTo>
                  <a:cubicBezTo>
                    <a:pt x="1581" y="292"/>
                    <a:pt x="1591" y="541"/>
                    <a:pt x="1466" y="818"/>
                  </a:cubicBezTo>
                  <a:cubicBezTo>
                    <a:pt x="1288" y="778"/>
                    <a:pt x="1140" y="710"/>
                    <a:pt x="960" y="710"/>
                  </a:cubicBezTo>
                  <a:cubicBezTo>
                    <a:pt x="840" y="710"/>
                    <a:pt x="705" y="740"/>
                    <a:pt x="537" y="828"/>
                  </a:cubicBezTo>
                  <a:cubicBezTo>
                    <a:pt x="1" y="1106"/>
                    <a:pt x="20" y="1891"/>
                    <a:pt x="431" y="2323"/>
                  </a:cubicBezTo>
                  <a:cubicBezTo>
                    <a:pt x="450" y="2342"/>
                    <a:pt x="479" y="2370"/>
                    <a:pt x="508" y="2389"/>
                  </a:cubicBezTo>
                  <a:cubicBezTo>
                    <a:pt x="1312" y="3156"/>
                    <a:pt x="2654" y="3194"/>
                    <a:pt x="2654" y="3194"/>
                  </a:cubicBezTo>
                  <a:lnTo>
                    <a:pt x="2664" y="3185"/>
                  </a:lnTo>
                  <a:lnTo>
                    <a:pt x="2664" y="3194"/>
                  </a:lnTo>
                  <a:cubicBezTo>
                    <a:pt x="2664" y="3194"/>
                    <a:pt x="3439" y="2093"/>
                    <a:pt x="3305" y="982"/>
                  </a:cubicBezTo>
                  <a:cubicBezTo>
                    <a:pt x="3305" y="953"/>
                    <a:pt x="3296" y="914"/>
                    <a:pt x="3286" y="876"/>
                  </a:cubicBezTo>
                  <a:cubicBezTo>
                    <a:pt x="3208" y="410"/>
                    <a:pt x="2790" y="0"/>
                    <a:pt x="2344"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867" name="Google Shape;867;p59"/>
            <p:cNvSpPr/>
            <p:nvPr/>
          </p:nvSpPr>
          <p:spPr>
            <a:xfrm>
              <a:off x="380440" y="411413"/>
              <a:ext cx="462974" cy="444113"/>
            </a:xfrm>
            <a:custGeom>
              <a:avLst/>
              <a:gdLst/>
              <a:ahLst/>
              <a:cxnLst/>
              <a:rect l="l" t="t" r="r" b="b"/>
              <a:pathLst>
                <a:path w="3412" h="3273" extrusionOk="0">
                  <a:moveTo>
                    <a:pt x="2281" y="65"/>
                  </a:moveTo>
                  <a:cubicBezTo>
                    <a:pt x="2402" y="65"/>
                    <a:pt x="2525" y="96"/>
                    <a:pt x="2645" y="159"/>
                  </a:cubicBezTo>
                  <a:cubicBezTo>
                    <a:pt x="2932" y="303"/>
                    <a:pt x="3143" y="599"/>
                    <a:pt x="3200" y="916"/>
                  </a:cubicBezTo>
                  <a:cubicBezTo>
                    <a:pt x="3210" y="954"/>
                    <a:pt x="3210" y="983"/>
                    <a:pt x="3210" y="1021"/>
                  </a:cubicBezTo>
                  <a:cubicBezTo>
                    <a:pt x="3335" y="2008"/>
                    <a:pt x="2711" y="2994"/>
                    <a:pt x="2597" y="3177"/>
                  </a:cubicBezTo>
                  <a:lnTo>
                    <a:pt x="2577" y="3157"/>
                  </a:lnTo>
                  <a:lnTo>
                    <a:pt x="2577" y="3186"/>
                  </a:lnTo>
                  <a:cubicBezTo>
                    <a:pt x="2377" y="3177"/>
                    <a:pt x="1198" y="3090"/>
                    <a:pt x="470" y="2391"/>
                  </a:cubicBezTo>
                  <a:cubicBezTo>
                    <a:pt x="442" y="2372"/>
                    <a:pt x="422" y="2353"/>
                    <a:pt x="393" y="2324"/>
                  </a:cubicBezTo>
                  <a:cubicBezTo>
                    <a:pt x="173" y="2094"/>
                    <a:pt x="68" y="1740"/>
                    <a:pt x="116" y="1433"/>
                  </a:cubicBezTo>
                  <a:cubicBezTo>
                    <a:pt x="154" y="1184"/>
                    <a:pt x="288" y="993"/>
                    <a:pt x="489" y="887"/>
                  </a:cubicBezTo>
                  <a:cubicBezTo>
                    <a:pt x="652" y="801"/>
                    <a:pt x="777" y="772"/>
                    <a:pt x="891" y="772"/>
                  </a:cubicBezTo>
                  <a:cubicBezTo>
                    <a:pt x="1016" y="772"/>
                    <a:pt x="1121" y="801"/>
                    <a:pt x="1227" y="839"/>
                  </a:cubicBezTo>
                  <a:cubicBezTo>
                    <a:pt x="1285" y="848"/>
                    <a:pt x="1342" y="868"/>
                    <a:pt x="1400" y="878"/>
                  </a:cubicBezTo>
                  <a:lnTo>
                    <a:pt x="1428" y="887"/>
                  </a:lnTo>
                  <a:lnTo>
                    <a:pt x="1438" y="858"/>
                  </a:lnTo>
                  <a:cubicBezTo>
                    <a:pt x="1466" y="801"/>
                    <a:pt x="1485" y="743"/>
                    <a:pt x="1514" y="686"/>
                  </a:cubicBezTo>
                  <a:cubicBezTo>
                    <a:pt x="1581" y="475"/>
                    <a:pt x="1649" y="293"/>
                    <a:pt x="1983" y="130"/>
                  </a:cubicBezTo>
                  <a:cubicBezTo>
                    <a:pt x="2079" y="87"/>
                    <a:pt x="2179" y="65"/>
                    <a:pt x="2281" y="65"/>
                  </a:cubicBezTo>
                  <a:close/>
                  <a:moveTo>
                    <a:pt x="2281" y="0"/>
                  </a:moveTo>
                  <a:cubicBezTo>
                    <a:pt x="2170" y="0"/>
                    <a:pt x="2061" y="24"/>
                    <a:pt x="1955" y="73"/>
                  </a:cubicBezTo>
                  <a:cubicBezTo>
                    <a:pt x="1591" y="255"/>
                    <a:pt x="1524" y="446"/>
                    <a:pt x="1447" y="667"/>
                  </a:cubicBezTo>
                  <a:lnTo>
                    <a:pt x="1390" y="810"/>
                  </a:lnTo>
                  <a:cubicBezTo>
                    <a:pt x="1342" y="801"/>
                    <a:pt x="1294" y="782"/>
                    <a:pt x="1246" y="772"/>
                  </a:cubicBezTo>
                  <a:cubicBezTo>
                    <a:pt x="1136" y="738"/>
                    <a:pt x="1026" y="707"/>
                    <a:pt x="900" y="707"/>
                  </a:cubicBezTo>
                  <a:cubicBezTo>
                    <a:pt x="774" y="707"/>
                    <a:pt x="633" y="738"/>
                    <a:pt x="461" y="829"/>
                  </a:cubicBezTo>
                  <a:cubicBezTo>
                    <a:pt x="240" y="944"/>
                    <a:pt x="97" y="1155"/>
                    <a:pt x="49" y="1423"/>
                  </a:cubicBezTo>
                  <a:cubicBezTo>
                    <a:pt x="1" y="1749"/>
                    <a:pt x="116" y="2123"/>
                    <a:pt x="346" y="2372"/>
                  </a:cubicBezTo>
                  <a:lnTo>
                    <a:pt x="422" y="2449"/>
                  </a:lnTo>
                  <a:cubicBezTo>
                    <a:pt x="1236" y="3215"/>
                    <a:pt x="2577" y="3253"/>
                    <a:pt x="2597" y="3253"/>
                  </a:cubicBezTo>
                  <a:lnTo>
                    <a:pt x="2616" y="3272"/>
                  </a:lnTo>
                  <a:lnTo>
                    <a:pt x="2626" y="3253"/>
                  </a:lnTo>
                  <a:lnTo>
                    <a:pt x="2635" y="3253"/>
                  </a:lnTo>
                  <a:lnTo>
                    <a:pt x="2635" y="3243"/>
                  </a:lnTo>
                  <a:cubicBezTo>
                    <a:pt x="2645" y="3224"/>
                    <a:pt x="3411" y="2113"/>
                    <a:pt x="3277" y="1012"/>
                  </a:cubicBezTo>
                  <a:cubicBezTo>
                    <a:pt x="3277" y="973"/>
                    <a:pt x="3277" y="944"/>
                    <a:pt x="3267" y="906"/>
                  </a:cubicBezTo>
                  <a:cubicBezTo>
                    <a:pt x="3210" y="571"/>
                    <a:pt x="2980" y="255"/>
                    <a:pt x="2673" y="101"/>
                  </a:cubicBezTo>
                  <a:cubicBezTo>
                    <a:pt x="2544" y="34"/>
                    <a:pt x="2411" y="0"/>
                    <a:pt x="228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68" name="Google Shape;868;p59"/>
            <p:cNvSpPr/>
            <p:nvPr/>
          </p:nvSpPr>
          <p:spPr>
            <a:xfrm>
              <a:off x="414363" y="536520"/>
              <a:ext cx="109230" cy="160657"/>
            </a:xfrm>
            <a:custGeom>
              <a:avLst/>
              <a:gdLst/>
              <a:ahLst/>
              <a:cxnLst/>
              <a:rect l="l" t="t" r="r" b="b"/>
              <a:pathLst>
                <a:path w="805" h="1184" extrusionOk="0">
                  <a:moveTo>
                    <a:pt x="456" y="1"/>
                  </a:moveTo>
                  <a:cubicBezTo>
                    <a:pt x="267" y="1"/>
                    <a:pt x="93" y="231"/>
                    <a:pt x="48" y="540"/>
                  </a:cubicBezTo>
                  <a:cubicBezTo>
                    <a:pt x="0" y="865"/>
                    <a:pt x="115" y="1153"/>
                    <a:pt x="316" y="1182"/>
                  </a:cubicBezTo>
                  <a:cubicBezTo>
                    <a:pt x="326" y="1183"/>
                    <a:pt x="336" y="1184"/>
                    <a:pt x="347" y="1184"/>
                  </a:cubicBezTo>
                  <a:cubicBezTo>
                    <a:pt x="529" y="1184"/>
                    <a:pt x="711" y="953"/>
                    <a:pt x="756" y="645"/>
                  </a:cubicBezTo>
                  <a:cubicBezTo>
                    <a:pt x="805" y="320"/>
                    <a:pt x="680" y="32"/>
                    <a:pt x="488" y="3"/>
                  </a:cubicBezTo>
                  <a:cubicBezTo>
                    <a:pt x="477" y="2"/>
                    <a:pt x="467" y="1"/>
                    <a:pt x="456"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69" name="Google Shape;869;p59"/>
            <p:cNvSpPr/>
            <p:nvPr/>
          </p:nvSpPr>
          <p:spPr>
            <a:xfrm>
              <a:off x="593611" y="456056"/>
              <a:ext cx="79379" cy="116286"/>
            </a:xfrm>
            <a:custGeom>
              <a:avLst/>
              <a:gdLst/>
              <a:ahLst/>
              <a:cxnLst/>
              <a:rect l="l" t="t" r="r" b="b"/>
              <a:pathLst>
                <a:path w="585" h="857" extrusionOk="0">
                  <a:moveTo>
                    <a:pt x="333" y="1"/>
                  </a:moveTo>
                  <a:cubicBezTo>
                    <a:pt x="197" y="1"/>
                    <a:pt x="66" y="168"/>
                    <a:pt x="39" y="395"/>
                  </a:cubicBezTo>
                  <a:cubicBezTo>
                    <a:pt x="1" y="625"/>
                    <a:pt x="87" y="826"/>
                    <a:pt x="231" y="855"/>
                  </a:cubicBezTo>
                  <a:cubicBezTo>
                    <a:pt x="238" y="856"/>
                    <a:pt x="245" y="857"/>
                    <a:pt x="253" y="857"/>
                  </a:cubicBezTo>
                  <a:cubicBezTo>
                    <a:pt x="389" y="857"/>
                    <a:pt x="520" y="690"/>
                    <a:pt x="547" y="462"/>
                  </a:cubicBezTo>
                  <a:cubicBezTo>
                    <a:pt x="585" y="232"/>
                    <a:pt x="499" y="31"/>
                    <a:pt x="355" y="2"/>
                  </a:cubicBezTo>
                  <a:cubicBezTo>
                    <a:pt x="348" y="1"/>
                    <a:pt x="340" y="1"/>
                    <a:pt x="333"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70" name="Google Shape;870;p59"/>
            <p:cNvSpPr/>
            <p:nvPr/>
          </p:nvSpPr>
          <p:spPr>
            <a:xfrm>
              <a:off x="4936262" y="1979861"/>
              <a:ext cx="313444" cy="293632"/>
            </a:xfrm>
            <a:custGeom>
              <a:avLst/>
              <a:gdLst/>
              <a:ahLst/>
              <a:cxnLst/>
              <a:rect l="l" t="t" r="r" b="b"/>
              <a:pathLst>
                <a:path w="2310" h="2164" extrusionOk="0">
                  <a:moveTo>
                    <a:pt x="1579" y="1"/>
                  </a:moveTo>
                  <a:cubicBezTo>
                    <a:pt x="1510" y="1"/>
                    <a:pt x="1440" y="15"/>
                    <a:pt x="1371" y="47"/>
                  </a:cubicBezTo>
                  <a:cubicBezTo>
                    <a:pt x="1064" y="190"/>
                    <a:pt x="1073" y="363"/>
                    <a:pt x="987" y="545"/>
                  </a:cubicBezTo>
                  <a:cubicBezTo>
                    <a:pt x="869" y="522"/>
                    <a:pt x="765" y="472"/>
                    <a:pt x="636" y="472"/>
                  </a:cubicBezTo>
                  <a:cubicBezTo>
                    <a:pt x="558" y="472"/>
                    <a:pt x="470" y="491"/>
                    <a:pt x="364" y="545"/>
                  </a:cubicBezTo>
                  <a:cubicBezTo>
                    <a:pt x="0" y="737"/>
                    <a:pt x="10" y="1263"/>
                    <a:pt x="279" y="1551"/>
                  </a:cubicBezTo>
                  <a:lnTo>
                    <a:pt x="326" y="1599"/>
                  </a:lnTo>
                  <a:cubicBezTo>
                    <a:pt x="872" y="2125"/>
                    <a:pt x="1773" y="2164"/>
                    <a:pt x="1773" y="2164"/>
                  </a:cubicBezTo>
                  <a:lnTo>
                    <a:pt x="1773" y="2155"/>
                  </a:lnTo>
                  <a:lnTo>
                    <a:pt x="1782" y="2155"/>
                  </a:lnTo>
                  <a:cubicBezTo>
                    <a:pt x="1782" y="2155"/>
                    <a:pt x="2309" y="1427"/>
                    <a:pt x="2223" y="679"/>
                  </a:cubicBezTo>
                  <a:lnTo>
                    <a:pt x="2223" y="603"/>
                  </a:lnTo>
                  <a:cubicBezTo>
                    <a:pt x="2168" y="282"/>
                    <a:pt x="1885" y="1"/>
                    <a:pt x="1579"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871" name="Google Shape;871;p59"/>
            <p:cNvSpPr/>
            <p:nvPr/>
          </p:nvSpPr>
          <p:spPr>
            <a:xfrm>
              <a:off x="4938841" y="1976334"/>
              <a:ext cx="314665" cy="302453"/>
            </a:xfrm>
            <a:custGeom>
              <a:avLst/>
              <a:gdLst/>
              <a:ahLst/>
              <a:cxnLst/>
              <a:rect l="l" t="t" r="r" b="b"/>
              <a:pathLst>
                <a:path w="2319" h="2229" extrusionOk="0">
                  <a:moveTo>
                    <a:pt x="1561" y="67"/>
                  </a:moveTo>
                  <a:cubicBezTo>
                    <a:pt x="1641" y="67"/>
                    <a:pt x="1723" y="88"/>
                    <a:pt x="1801" y="131"/>
                  </a:cubicBezTo>
                  <a:cubicBezTo>
                    <a:pt x="1993" y="226"/>
                    <a:pt x="2137" y="427"/>
                    <a:pt x="2165" y="638"/>
                  </a:cubicBezTo>
                  <a:cubicBezTo>
                    <a:pt x="2175" y="657"/>
                    <a:pt x="2175" y="676"/>
                    <a:pt x="2175" y="705"/>
                  </a:cubicBezTo>
                  <a:cubicBezTo>
                    <a:pt x="2242" y="1347"/>
                    <a:pt x="1850" y="1998"/>
                    <a:pt x="1754" y="2132"/>
                  </a:cubicBezTo>
                  <a:lnTo>
                    <a:pt x="1735" y="2123"/>
                  </a:lnTo>
                  <a:lnTo>
                    <a:pt x="1725" y="2151"/>
                  </a:lnTo>
                  <a:cubicBezTo>
                    <a:pt x="1572" y="2142"/>
                    <a:pt x="805" y="2066"/>
                    <a:pt x="336" y="1606"/>
                  </a:cubicBezTo>
                  <a:cubicBezTo>
                    <a:pt x="317" y="1587"/>
                    <a:pt x="298" y="1577"/>
                    <a:pt x="288" y="1558"/>
                  </a:cubicBezTo>
                  <a:cubicBezTo>
                    <a:pt x="135" y="1404"/>
                    <a:pt x="68" y="1165"/>
                    <a:pt x="106" y="964"/>
                  </a:cubicBezTo>
                  <a:cubicBezTo>
                    <a:pt x="135" y="801"/>
                    <a:pt x="221" y="667"/>
                    <a:pt x="355" y="600"/>
                  </a:cubicBezTo>
                  <a:cubicBezTo>
                    <a:pt x="460" y="552"/>
                    <a:pt x="547" y="533"/>
                    <a:pt x="624" y="533"/>
                  </a:cubicBezTo>
                  <a:cubicBezTo>
                    <a:pt x="700" y="533"/>
                    <a:pt x="767" y="552"/>
                    <a:pt x="844" y="571"/>
                  </a:cubicBezTo>
                  <a:cubicBezTo>
                    <a:pt x="882" y="590"/>
                    <a:pt x="920" y="600"/>
                    <a:pt x="968" y="610"/>
                  </a:cubicBezTo>
                  <a:lnTo>
                    <a:pt x="988" y="610"/>
                  </a:lnTo>
                  <a:lnTo>
                    <a:pt x="997" y="590"/>
                  </a:lnTo>
                  <a:cubicBezTo>
                    <a:pt x="1016" y="552"/>
                    <a:pt x="1035" y="504"/>
                    <a:pt x="1045" y="466"/>
                  </a:cubicBezTo>
                  <a:cubicBezTo>
                    <a:pt x="1103" y="331"/>
                    <a:pt x="1141" y="216"/>
                    <a:pt x="1371" y="112"/>
                  </a:cubicBezTo>
                  <a:cubicBezTo>
                    <a:pt x="1431" y="81"/>
                    <a:pt x="1495" y="67"/>
                    <a:pt x="1561" y="67"/>
                  </a:cubicBezTo>
                  <a:close/>
                  <a:moveTo>
                    <a:pt x="1551" y="0"/>
                  </a:moveTo>
                  <a:cubicBezTo>
                    <a:pt x="1479" y="0"/>
                    <a:pt x="1409" y="15"/>
                    <a:pt x="1342" y="44"/>
                  </a:cubicBezTo>
                  <a:cubicBezTo>
                    <a:pt x="1093" y="169"/>
                    <a:pt x="1035" y="312"/>
                    <a:pt x="988" y="446"/>
                  </a:cubicBezTo>
                  <a:cubicBezTo>
                    <a:pt x="978" y="476"/>
                    <a:pt x="968" y="504"/>
                    <a:pt x="949" y="533"/>
                  </a:cubicBezTo>
                  <a:cubicBezTo>
                    <a:pt x="920" y="533"/>
                    <a:pt x="892" y="523"/>
                    <a:pt x="863" y="514"/>
                  </a:cubicBezTo>
                  <a:cubicBezTo>
                    <a:pt x="787" y="488"/>
                    <a:pt x="709" y="463"/>
                    <a:pt x="617" y="463"/>
                  </a:cubicBezTo>
                  <a:cubicBezTo>
                    <a:pt x="534" y="463"/>
                    <a:pt x="440" y="483"/>
                    <a:pt x="326" y="542"/>
                  </a:cubicBezTo>
                  <a:cubicBezTo>
                    <a:pt x="173" y="619"/>
                    <a:pt x="68" y="763"/>
                    <a:pt x="39" y="945"/>
                  </a:cubicBezTo>
                  <a:cubicBezTo>
                    <a:pt x="1" y="1174"/>
                    <a:pt x="77" y="1433"/>
                    <a:pt x="230" y="1606"/>
                  </a:cubicBezTo>
                  <a:cubicBezTo>
                    <a:pt x="250" y="1615"/>
                    <a:pt x="269" y="1634"/>
                    <a:pt x="288" y="1653"/>
                  </a:cubicBezTo>
                  <a:cubicBezTo>
                    <a:pt x="824" y="2171"/>
                    <a:pt x="1677" y="2219"/>
                    <a:pt x="1754" y="2219"/>
                  </a:cubicBezTo>
                  <a:lnTo>
                    <a:pt x="1763" y="2228"/>
                  </a:lnTo>
                  <a:lnTo>
                    <a:pt x="1773" y="2219"/>
                  </a:lnTo>
                  <a:lnTo>
                    <a:pt x="1792" y="2219"/>
                  </a:lnTo>
                  <a:lnTo>
                    <a:pt x="1792" y="2200"/>
                  </a:lnTo>
                  <a:cubicBezTo>
                    <a:pt x="1831" y="2142"/>
                    <a:pt x="2319" y="1433"/>
                    <a:pt x="2242" y="695"/>
                  </a:cubicBezTo>
                  <a:cubicBezTo>
                    <a:pt x="2242" y="676"/>
                    <a:pt x="2233" y="648"/>
                    <a:pt x="2233" y="619"/>
                  </a:cubicBezTo>
                  <a:cubicBezTo>
                    <a:pt x="2195" y="399"/>
                    <a:pt x="2041" y="178"/>
                    <a:pt x="1831" y="73"/>
                  </a:cubicBezTo>
                  <a:cubicBezTo>
                    <a:pt x="1739" y="24"/>
                    <a:pt x="1644" y="0"/>
                    <a:pt x="155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72" name="Google Shape;872;p59"/>
            <p:cNvSpPr/>
            <p:nvPr/>
          </p:nvSpPr>
          <p:spPr>
            <a:xfrm>
              <a:off x="4963537" y="2061140"/>
              <a:ext cx="74222" cy="107331"/>
            </a:xfrm>
            <a:custGeom>
              <a:avLst/>
              <a:gdLst/>
              <a:ahLst/>
              <a:cxnLst/>
              <a:rect l="l" t="t" r="r" b="b"/>
              <a:pathLst>
                <a:path w="547" h="791" extrusionOk="0">
                  <a:moveTo>
                    <a:pt x="305" y="0"/>
                  </a:moveTo>
                  <a:cubicBezTo>
                    <a:pt x="181" y="0"/>
                    <a:pt x="65" y="155"/>
                    <a:pt x="29" y="358"/>
                  </a:cubicBezTo>
                  <a:cubicBezTo>
                    <a:pt x="1" y="579"/>
                    <a:pt x="78" y="770"/>
                    <a:pt x="212" y="789"/>
                  </a:cubicBezTo>
                  <a:cubicBezTo>
                    <a:pt x="218" y="790"/>
                    <a:pt x="225" y="791"/>
                    <a:pt x="232" y="791"/>
                  </a:cubicBezTo>
                  <a:cubicBezTo>
                    <a:pt x="351" y="791"/>
                    <a:pt x="481" y="634"/>
                    <a:pt x="508" y="434"/>
                  </a:cubicBezTo>
                  <a:cubicBezTo>
                    <a:pt x="547" y="215"/>
                    <a:pt x="461" y="23"/>
                    <a:pt x="336" y="4"/>
                  </a:cubicBezTo>
                  <a:cubicBezTo>
                    <a:pt x="325" y="2"/>
                    <a:pt x="315" y="0"/>
                    <a:pt x="305"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73" name="Google Shape;873;p59"/>
            <p:cNvSpPr/>
            <p:nvPr/>
          </p:nvSpPr>
          <p:spPr>
            <a:xfrm>
              <a:off x="5085795" y="2007950"/>
              <a:ext cx="53326" cy="77479"/>
            </a:xfrm>
            <a:custGeom>
              <a:avLst/>
              <a:gdLst/>
              <a:ahLst/>
              <a:cxnLst/>
              <a:rect l="l" t="t" r="r" b="b"/>
              <a:pathLst>
                <a:path w="393" h="571" extrusionOk="0">
                  <a:moveTo>
                    <a:pt x="218" y="1"/>
                  </a:moveTo>
                  <a:cubicBezTo>
                    <a:pt x="130" y="1"/>
                    <a:pt x="46" y="110"/>
                    <a:pt x="20" y="262"/>
                  </a:cubicBezTo>
                  <a:cubicBezTo>
                    <a:pt x="0" y="415"/>
                    <a:pt x="58" y="549"/>
                    <a:pt x="154" y="568"/>
                  </a:cubicBezTo>
                  <a:cubicBezTo>
                    <a:pt x="160" y="570"/>
                    <a:pt x="166" y="570"/>
                    <a:pt x="173" y="570"/>
                  </a:cubicBezTo>
                  <a:cubicBezTo>
                    <a:pt x="254" y="570"/>
                    <a:pt x="347" y="460"/>
                    <a:pt x="364" y="309"/>
                  </a:cubicBezTo>
                  <a:cubicBezTo>
                    <a:pt x="393" y="156"/>
                    <a:pt x="335" y="13"/>
                    <a:pt x="239" y="3"/>
                  </a:cubicBezTo>
                  <a:cubicBezTo>
                    <a:pt x="232" y="1"/>
                    <a:pt x="225" y="1"/>
                    <a:pt x="218"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grpSp>
      <p:sp>
        <p:nvSpPr>
          <p:cNvPr id="35" name="Google Shape;498;p52">
            <a:extLst>
              <a:ext uri="{FF2B5EF4-FFF2-40B4-BE49-F238E27FC236}">
                <a16:creationId xmlns:a16="http://schemas.microsoft.com/office/drawing/2014/main" id="{B1B8CC67-1F29-B941-9F88-B21C4A9CE478}"/>
              </a:ext>
            </a:extLst>
          </p:cNvPr>
          <p:cNvSpPr txBox="1">
            <a:spLocks noGrp="1"/>
          </p:cNvSpPr>
          <p:nvPr>
            <p:ph type="title"/>
          </p:nvPr>
        </p:nvSpPr>
        <p:spPr>
          <a:xfrm>
            <a:off x="1071726" y="222552"/>
            <a:ext cx="4888453" cy="2372392"/>
          </a:xfrm>
          <a:prstGeom prst="rect">
            <a:avLst/>
          </a:prstGeom>
          <a:solidFill>
            <a:schemeClr val="bg1"/>
          </a:solidFill>
          <a:ln>
            <a:solidFill>
              <a:srgbClr val="00B050"/>
            </a:solidFill>
          </a:ln>
        </p:spPr>
        <p:txBody>
          <a:bodyPr spcFirstLastPara="1" wrap="square" lIns="91425" tIns="91425" rIns="91425" bIns="91425" anchor="t" anchorCtr="0">
            <a:noAutofit/>
          </a:bodyPr>
          <a:lstStyle/>
          <a:p>
            <a:pPr>
              <a:tabLst>
                <a:tab pos="90170" algn="l"/>
                <a:tab pos="180340" algn="l"/>
              </a:tabLst>
            </a:pPr>
            <a:r>
              <a:rPr lang="vi-VN" sz="2800" dirty="0">
                <a:latin typeface="+mj-lt"/>
              </a:rPr>
              <a:t>- </a:t>
            </a:r>
            <a:r>
              <a:rPr lang="vi-VN" sz="2800" i="1" dirty="0">
                <a:latin typeface="+mj-lt"/>
              </a:rPr>
              <a:t>Đi</a:t>
            </a:r>
            <a:r>
              <a:rPr lang="vi-VN" sz="2800" dirty="0">
                <a:latin typeface="+mj-lt"/>
              </a:rPr>
              <a:t> (trong từ điển): di chuyển từ chỗ này đến chỗ khác.</a:t>
            </a:r>
            <a:br>
              <a:rPr lang="vi-VN" sz="2800" dirty="0">
                <a:latin typeface="+mj-lt"/>
              </a:rPr>
            </a:br>
            <a:r>
              <a:rPr lang="vi-VN" sz="2800" dirty="0">
                <a:latin typeface="+mj-lt"/>
                <a:ea typeface="Calibri" panose="020F0502020204030204" pitchFamily="34" charset="0"/>
                <a:cs typeface="Times New Roman" panose="02020603050405020304" pitchFamily="18" charset="0"/>
              </a:rPr>
              <a:t>- </a:t>
            </a:r>
            <a:r>
              <a:rPr lang="vi-VN" sz="2800" i="1" dirty="0">
                <a:latin typeface="+mj-lt"/>
                <a:ea typeface="Calibri" panose="020F0502020204030204" pitchFamily="34" charset="0"/>
                <a:cs typeface="Times New Roman" panose="02020603050405020304" pitchFamily="18" charset="0"/>
              </a:rPr>
              <a:t>Đi </a:t>
            </a:r>
            <a:r>
              <a:rPr lang="vi-VN" sz="2800" dirty="0">
                <a:latin typeface="+mj-lt"/>
                <a:ea typeface="Calibri" panose="020F0502020204030204" pitchFamily="34" charset="0"/>
                <a:cs typeface="Times New Roman" panose="02020603050405020304" pitchFamily="18" charset="0"/>
              </a:rPr>
              <a:t>(trong </a:t>
            </a:r>
            <a:r>
              <a:rPr lang="vi-VN" sz="2800" i="1" dirty="0">
                <a:latin typeface="+mj-lt"/>
                <a:ea typeface="Calibri" panose="020F0502020204030204" pitchFamily="34" charset="0"/>
                <a:cs typeface="Times New Roman" panose="02020603050405020304" pitchFamily="18" charset="0"/>
              </a:rPr>
              <a:t>Đất nước như vì sao/Cứ đi lê phía trước</a:t>
            </a:r>
            <a:r>
              <a:rPr lang="vi-VN" sz="2800" dirty="0">
                <a:latin typeface="+mj-lt"/>
                <a:ea typeface="Calibri" panose="020F0502020204030204" pitchFamily="34" charset="0"/>
                <a:cs typeface="Times New Roman" panose="02020603050405020304" pitchFamily="18" charset="0"/>
              </a:rPr>
              <a:t>): tiến lên, phát triển.</a:t>
            </a:r>
            <a:endParaRPr lang="en-US" sz="2800" dirty="0">
              <a:latin typeface="+mj-lt"/>
            </a:endParaRPr>
          </a:p>
        </p:txBody>
      </p:sp>
      <p:sp>
        <p:nvSpPr>
          <p:cNvPr id="36" name="Google Shape;498;p52">
            <a:extLst>
              <a:ext uri="{FF2B5EF4-FFF2-40B4-BE49-F238E27FC236}">
                <a16:creationId xmlns:a16="http://schemas.microsoft.com/office/drawing/2014/main" id="{070E6765-388E-E144-96F1-A02AFA5877AB}"/>
              </a:ext>
            </a:extLst>
          </p:cNvPr>
          <p:cNvSpPr txBox="1">
            <a:spLocks/>
          </p:cNvSpPr>
          <p:nvPr/>
        </p:nvSpPr>
        <p:spPr>
          <a:xfrm>
            <a:off x="1103338" y="2832100"/>
            <a:ext cx="4856841" cy="2272998"/>
          </a:xfrm>
          <a:prstGeom prst="rect">
            <a:avLst/>
          </a:prstGeom>
          <a:solidFill>
            <a:schemeClr val="bg1"/>
          </a:solidFill>
          <a:ln>
            <a:solidFill>
              <a:srgbClr val="00B050"/>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McLaren"/>
              <a:buNone/>
              <a:defRPr sz="5000" b="1" i="0" u="none" strike="noStrike" cap="none">
                <a:solidFill>
                  <a:schemeClr val="dk2"/>
                </a:solidFill>
                <a:latin typeface="McLaren"/>
                <a:ea typeface="McLaren"/>
                <a:cs typeface="McLaren"/>
                <a:sym typeface="McLaren"/>
              </a:defRPr>
            </a:lvl1pPr>
            <a:lvl2pPr marR="0" lvl="1"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2pPr>
            <a:lvl3pPr marR="0" lvl="2"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3pPr>
            <a:lvl4pPr marR="0" lvl="3"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4pPr>
            <a:lvl5pPr marR="0" lvl="4"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5pPr>
            <a:lvl6pPr marR="0" lvl="5"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6pPr>
            <a:lvl7pPr marR="0" lvl="6"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7pPr>
            <a:lvl8pPr marR="0" lvl="7"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8pPr>
            <a:lvl9pPr marR="0" lvl="8"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9pPr>
          </a:lstStyle>
          <a:p>
            <a:r>
              <a:rPr lang="vi-VN" sz="2800" dirty="0">
                <a:latin typeface="+mj-lt"/>
                <a:sym typeface="Wingdings" panose="05000000000000000000" pitchFamily="2" charset="2"/>
              </a:rPr>
              <a:t></a:t>
            </a:r>
            <a:r>
              <a:rPr lang="vi-VN" sz="2800" dirty="0">
                <a:latin typeface="+mj-lt"/>
              </a:rPr>
              <a:t> Tác dụng: Với việc sử dụng từ </a:t>
            </a:r>
            <a:r>
              <a:rPr lang="vi-VN" sz="2800" i="1" dirty="0">
                <a:latin typeface="+mj-lt"/>
              </a:rPr>
              <a:t>đi</a:t>
            </a:r>
            <a:r>
              <a:rPr lang="vi-VN" sz="2800" dirty="0">
                <a:latin typeface="+mj-lt"/>
              </a:rPr>
              <a:t>, nhà thơ đã thể hiện được niềm tin vào nước tiến vững vàng của đất nước trong tương lai.</a:t>
            </a:r>
            <a:endParaRPr lang="en-US" sz="2800" dirty="0">
              <a:latin typeface="+mj-lt"/>
            </a:endParaRPr>
          </a:p>
        </p:txBody>
      </p:sp>
    </p:spTree>
    <p:extLst>
      <p:ext uri="{BB962C8B-B14F-4D97-AF65-F5344CB8AC3E}">
        <p14:creationId xmlns:p14="http://schemas.microsoft.com/office/powerpoint/2010/main" val="2178271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checkerboard(across)">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checkerboard(across)">
                                      <p:cBhvr>
                                        <p:cTn id="1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7"/>
        <p:cNvGrpSpPr/>
        <p:nvPr/>
      </p:nvGrpSpPr>
      <p:grpSpPr>
        <a:xfrm>
          <a:off x="0" y="0"/>
          <a:ext cx="0" cy="0"/>
          <a:chOff x="0" y="0"/>
          <a:chExt cx="0" cy="0"/>
        </a:xfrm>
      </p:grpSpPr>
      <p:grpSp>
        <p:nvGrpSpPr>
          <p:cNvPr id="1210" name="Google Shape;1210;p67"/>
          <p:cNvGrpSpPr/>
          <p:nvPr/>
        </p:nvGrpSpPr>
        <p:grpSpPr>
          <a:xfrm>
            <a:off x="1175169" y="151421"/>
            <a:ext cx="7120686" cy="5024808"/>
            <a:chOff x="104573" y="361931"/>
            <a:chExt cx="7032973" cy="4527965"/>
          </a:xfrm>
        </p:grpSpPr>
        <p:sp>
          <p:nvSpPr>
            <p:cNvPr id="1211" name="Google Shape;1211;p67"/>
            <p:cNvSpPr/>
            <p:nvPr/>
          </p:nvSpPr>
          <p:spPr>
            <a:xfrm>
              <a:off x="901849" y="3299385"/>
              <a:ext cx="82880" cy="84327"/>
            </a:xfrm>
            <a:custGeom>
              <a:avLst/>
              <a:gdLst/>
              <a:ahLst/>
              <a:cxnLst/>
              <a:rect l="l" t="t" r="r" b="b"/>
              <a:pathLst>
                <a:path w="631" h="642" extrusionOk="0">
                  <a:moveTo>
                    <a:pt x="315" y="1"/>
                  </a:moveTo>
                  <a:cubicBezTo>
                    <a:pt x="143" y="1"/>
                    <a:pt x="0" y="143"/>
                    <a:pt x="0" y="326"/>
                  </a:cubicBezTo>
                  <a:cubicBezTo>
                    <a:pt x="0" y="499"/>
                    <a:pt x="143" y="642"/>
                    <a:pt x="315" y="642"/>
                  </a:cubicBezTo>
                  <a:cubicBezTo>
                    <a:pt x="488" y="642"/>
                    <a:pt x="631" y="499"/>
                    <a:pt x="631" y="326"/>
                  </a:cubicBezTo>
                  <a:cubicBezTo>
                    <a:pt x="631" y="143"/>
                    <a:pt x="488" y="1"/>
                    <a:pt x="31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2" name="Google Shape;1212;p67"/>
            <p:cNvSpPr/>
            <p:nvPr/>
          </p:nvSpPr>
          <p:spPr>
            <a:xfrm>
              <a:off x="896463" y="3295444"/>
              <a:ext cx="93651" cy="92208"/>
            </a:xfrm>
            <a:custGeom>
              <a:avLst/>
              <a:gdLst/>
              <a:ahLst/>
              <a:cxnLst/>
              <a:rect l="l" t="t" r="r" b="b"/>
              <a:pathLst>
                <a:path w="713" h="702" extrusionOk="0">
                  <a:moveTo>
                    <a:pt x="356" y="71"/>
                  </a:moveTo>
                  <a:cubicBezTo>
                    <a:pt x="509" y="71"/>
                    <a:pt x="641" y="193"/>
                    <a:pt x="641" y="356"/>
                  </a:cubicBezTo>
                  <a:cubicBezTo>
                    <a:pt x="641" y="509"/>
                    <a:pt x="509" y="641"/>
                    <a:pt x="356" y="641"/>
                  </a:cubicBezTo>
                  <a:cubicBezTo>
                    <a:pt x="204" y="641"/>
                    <a:pt x="71" y="509"/>
                    <a:pt x="71" y="356"/>
                  </a:cubicBezTo>
                  <a:cubicBezTo>
                    <a:pt x="71" y="193"/>
                    <a:pt x="204" y="71"/>
                    <a:pt x="356" y="71"/>
                  </a:cubicBezTo>
                  <a:close/>
                  <a:moveTo>
                    <a:pt x="356" y="1"/>
                  </a:moveTo>
                  <a:cubicBezTo>
                    <a:pt x="163" y="1"/>
                    <a:pt x="1" y="163"/>
                    <a:pt x="1" y="356"/>
                  </a:cubicBezTo>
                  <a:cubicBezTo>
                    <a:pt x="1" y="550"/>
                    <a:pt x="163" y="702"/>
                    <a:pt x="356" y="702"/>
                  </a:cubicBezTo>
                  <a:cubicBezTo>
                    <a:pt x="550" y="702"/>
                    <a:pt x="712" y="550"/>
                    <a:pt x="712" y="356"/>
                  </a:cubicBezTo>
                  <a:cubicBezTo>
                    <a:pt x="712" y="163"/>
                    <a:pt x="550"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3" name="Google Shape;1213;p67"/>
            <p:cNvSpPr/>
            <p:nvPr/>
          </p:nvSpPr>
          <p:spPr>
            <a:xfrm>
              <a:off x="319588" y="3649294"/>
              <a:ext cx="94964" cy="94966"/>
            </a:xfrm>
            <a:custGeom>
              <a:avLst/>
              <a:gdLst/>
              <a:ahLst/>
              <a:cxnLst/>
              <a:rect l="l" t="t" r="r" b="b"/>
              <a:pathLst>
                <a:path w="723" h="723" extrusionOk="0">
                  <a:moveTo>
                    <a:pt x="367" y="0"/>
                  </a:moveTo>
                  <a:cubicBezTo>
                    <a:pt x="164" y="0"/>
                    <a:pt x="1" y="163"/>
                    <a:pt x="1" y="356"/>
                  </a:cubicBezTo>
                  <a:cubicBezTo>
                    <a:pt x="1" y="560"/>
                    <a:pt x="164" y="722"/>
                    <a:pt x="367" y="722"/>
                  </a:cubicBezTo>
                  <a:cubicBezTo>
                    <a:pt x="560" y="722"/>
                    <a:pt x="722" y="560"/>
                    <a:pt x="722" y="356"/>
                  </a:cubicBezTo>
                  <a:cubicBezTo>
                    <a:pt x="722" y="163"/>
                    <a:pt x="560" y="0"/>
                    <a:pt x="367"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14" name="Google Shape;1214;p67"/>
            <p:cNvSpPr/>
            <p:nvPr/>
          </p:nvSpPr>
          <p:spPr>
            <a:xfrm>
              <a:off x="315647" y="3643909"/>
              <a:ext cx="104290" cy="104292"/>
            </a:xfrm>
            <a:custGeom>
              <a:avLst/>
              <a:gdLst/>
              <a:ahLst/>
              <a:cxnLst/>
              <a:rect l="l" t="t" r="r" b="b"/>
              <a:pathLst>
                <a:path w="794" h="794" extrusionOk="0">
                  <a:moveTo>
                    <a:pt x="397" y="72"/>
                  </a:moveTo>
                  <a:cubicBezTo>
                    <a:pt x="569" y="72"/>
                    <a:pt x="722" y="224"/>
                    <a:pt x="722" y="397"/>
                  </a:cubicBezTo>
                  <a:cubicBezTo>
                    <a:pt x="722" y="580"/>
                    <a:pt x="569" y="733"/>
                    <a:pt x="397" y="733"/>
                  </a:cubicBezTo>
                  <a:cubicBezTo>
                    <a:pt x="214" y="733"/>
                    <a:pt x="61" y="580"/>
                    <a:pt x="61" y="397"/>
                  </a:cubicBezTo>
                  <a:cubicBezTo>
                    <a:pt x="61" y="224"/>
                    <a:pt x="214" y="72"/>
                    <a:pt x="397" y="72"/>
                  </a:cubicBezTo>
                  <a:close/>
                  <a:moveTo>
                    <a:pt x="397" y="1"/>
                  </a:moveTo>
                  <a:cubicBezTo>
                    <a:pt x="173" y="1"/>
                    <a:pt x="0" y="184"/>
                    <a:pt x="0" y="397"/>
                  </a:cubicBezTo>
                  <a:cubicBezTo>
                    <a:pt x="0" y="621"/>
                    <a:pt x="173" y="794"/>
                    <a:pt x="397" y="794"/>
                  </a:cubicBezTo>
                  <a:cubicBezTo>
                    <a:pt x="610" y="794"/>
                    <a:pt x="793" y="621"/>
                    <a:pt x="793" y="397"/>
                  </a:cubicBezTo>
                  <a:cubicBezTo>
                    <a:pt x="793" y="184"/>
                    <a:pt x="610" y="1"/>
                    <a:pt x="397"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5" name="Google Shape;1215;p67"/>
            <p:cNvSpPr/>
            <p:nvPr/>
          </p:nvSpPr>
          <p:spPr>
            <a:xfrm>
              <a:off x="5441593" y="399234"/>
              <a:ext cx="62915" cy="62917"/>
            </a:xfrm>
            <a:custGeom>
              <a:avLst/>
              <a:gdLst/>
              <a:ahLst/>
              <a:cxnLst/>
              <a:rect l="l" t="t" r="r" b="b"/>
              <a:pathLst>
                <a:path w="479" h="479" extrusionOk="0">
                  <a:moveTo>
                    <a:pt x="245" y="1"/>
                  </a:moveTo>
                  <a:cubicBezTo>
                    <a:pt x="112" y="1"/>
                    <a:pt x="1" y="102"/>
                    <a:pt x="1" y="235"/>
                  </a:cubicBezTo>
                  <a:cubicBezTo>
                    <a:pt x="1" y="367"/>
                    <a:pt x="112" y="479"/>
                    <a:pt x="245" y="479"/>
                  </a:cubicBezTo>
                  <a:cubicBezTo>
                    <a:pt x="377" y="479"/>
                    <a:pt x="478" y="367"/>
                    <a:pt x="478" y="235"/>
                  </a:cubicBezTo>
                  <a:cubicBezTo>
                    <a:pt x="478" y="102"/>
                    <a:pt x="377" y="1"/>
                    <a:pt x="24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6" name="Google Shape;1216;p67"/>
            <p:cNvSpPr/>
            <p:nvPr/>
          </p:nvSpPr>
          <p:spPr>
            <a:xfrm>
              <a:off x="5437521" y="393980"/>
              <a:ext cx="72241" cy="72242"/>
            </a:xfrm>
            <a:custGeom>
              <a:avLst/>
              <a:gdLst/>
              <a:ahLst/>
              <a:cxnLst/>
              <a:rect l="l" t="t" r="r" b="b"/>
              <a:pathLst>
                <a:path w="550" h="550" extrusionOk="0">
                  <a:moveTo>
                    <a:pt x="276" y="72"/>
                  </a:moveTo>
                  <a:cubicBezTo>
                    <a:pt x="387" y="72"/>
                    <a:pt x="479" y="163"/>
                    <a:pt x="479" y="275"/>
                  </a:cubicBezTo>
                  <a:cubicBezTo>
                    <a:pt x="479" y="397"/>
                    <a:pt x="387" y="488"/>
                    <a:pt x="276" y="488"/>
                  </a:cubicBezTo>
                  <a:cubicBezTo>
                    <a:pt x="164" y="488"/>
                    <a:pt x="72" y="397"/>
                    <a:pt x="72" y="275"/>
                  </a:cubicBezTo>
                  <a:cubicBezTo>
                    <a:pt x="72" y="163"/>
                    <a:pt x="164" y="72"/>
                    <a:pt x="276" y="72"/>
                  </a:cubicBezTo>
                  <a:close/>
                  <a:moveTo>
                    <a:pt x="276" y="0"/>
                  </a:moveTo>
                  <a:cubicBezTo>
                    <a:pt x="123" y="0"/>
                    <a:pt x="1" y="133"/>
                    <a:pt x="1" y="275"/>
                  </a:cubicBezTo>
                  <a:cubicBezTo>
                    <a:pt x="1" y="427"/>
                    <a:pt x="123" y="549"/>
                    <a:pt x="276" y="549"/>
                  </a:cubicBezTo>
                  <a:cubicBezTo>
                    <a:pt x="428" y="549"/>
                    <a:pt x="550" y="427"/>
                    <a:pt x="550" y="275"/>
                  </a:cubicBezTo>
                  <a:cubicBezTo>
                    <a:pt x="550" y="133"/>
                    <a:pt x="428" y="0"/>
                    <a:pt x="27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7" name="Google Shape;1217;p67"/>
            <p:cNvSpPr/>
            <p:nvPr/>
          </p:nvSpPr>
          <p:spPr>
            <a:xfrm>
              <a:off x="4474879" y="4513166"/>
              <a:ext cx="38879" cy="38880"/>
            </a:xfrm>
            <a:custGeom>
              <a:avLst/>
              <a:gdLst/>
              <a:ahLst/>
              <a:cxnLst/>
              <a:rect l="l" t="t" r="r" b="b"/>
              <a:pathLst>
                <a:path w="296" h="296" extrusionOk="0">
                  <a:moveTo>
                    <a:pt x="153" y="1"/>
                  </a:moveTo>
                  <a:cubicBezTo>
                    <a:pt x="72" y="1"/>
                    <a:pt x="1" y="62"/>
                    <a:pt x="1" y="143"/>
                  </a:cubicBezTo>
                  <a:cubicBezTo>
                    <a:pt x="1" y="225"/>
                    <a:pt x="72" y="295"/>
                    <a:pt x="153" y="295"/>
                  </a:cubicBezTo>
                  <a:cubicBezTo>
                    <a:pt x="234" y="295"/>
                    <a:pt x="295" y="225"/>
                    <a:pt x="295" y="143"/>
                  </a:cubicBezTo>
                  <a:cubicBezTo>
                    <a:pt x="295" y="62"/>
                    <a:pt x="234" y="1"/>
                    <a:pt x="153"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18" name="Google Shape;1218;p67"/>
            <p:cNvSpPr/>
            <p:nvPr/>
          </p:nvSpPr>
          <p:spPr>
            <a:xfrm>
              <a:off x="4470808" y="4507913"/>
              <a:ext cx="48205" cy="48205"/>
            </a:xfrm>
            <a:custGeom>
              <a:avLst/>
              <a:gdLst/>
              <a:ahLst/>
              <a:cxnLst/>
              <a:rect l="l" t="t" r="r" b="b"/>
              <a:pathLst>
                <a:path w="367" h="367" extrusionOk="0">
                  <a:moveTo>
                    <a:pt x="184" y="71"/>
                  </a:moveTo>
                  <a:cubicBezTo>
                    <a:pt x="245" y="71"/>
                    <a:pt x="296" y="122"/>
                    <a:pt x="296" y="183"/>
                  </a:cubicBezTo>
                  <a:cubicBezTo>
                    <a:pt x="296" y="244"/>
                    <a:pt x="245" y="295"/>
                    <a:pt x="184" y="295"/>
                  </a:cubicBezTo>
                  <a:cubicBezTo>
                    <a:pt x="123" y="295"/>
                    <a:pt x="72" y="244"/>
                    <a:pt x="72" y="183"/>
                  </a:cubicBezTo>
                  <a:cubicBezTo>
                    <a:pt x="72" y="122"/>
                    <a:pt x="123" y="71"/>
                    <a:pt x="184" y="71"/>
                  </a:cubicBezTo>
                  <a:close/>
                  <a:moveTo>
                    <a:pt x="184" y="0"/>
                  </a:moveTo>
                  <a:cubicBezTo>
                    <a:pt x="82" y="0"/>
                    <a:pt x="1" y="82"/>
                    <a:pt x="1" y="183"/>
                  </a:cubicBezTo>
                  <a:cubicBezTo>
                    <a:pt x="1" y="285"/>
                    <a:pt x="82" y="366"/>
                    <a:pt x="184" y="366"/>
                  </a:cubicBezTo>
                  <a:cubicBezTo>
                    <a:pt x="286" y="366"/>
                    <a:pt x="367" y="285"/>
                    <a:pt x="367" y="183"/>
                  </a:cubicBezTo>
                  <a:cubicBezTo>
                    <a:pt x="367" y="82"/>
                    <a:pt x="286" y="0"/>
                    <a:pt x="18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9" name="Google Shape;1219;p67"/>
            <p:cNvSpPr/>
            <p:nvPr/>
          </p:nvSpPr>
          <p:spPr>
            <a:xfrm>
              <a:off x="533289" y="904002"/>
              <a:ext cx="38748" cy="38880"/>
            </a:xfrm>
            <a:custGeom>
              <a:avLst/>
              <a:gdLst/>
              <a:ahLst/>
              <a:cxnLst/>
              <a:rect l="l" t="t" r="r" b="b"/>
              <a:pathLst>
                <a:path w="295" h="296" extrusionOk="0">
                  <a:moveTo>
                    <a:pt x="153" y="0"/>
                  </a:moveTo>
                  <a:cubicBezTo>
                    <a:pt x="71" y="0"/>
                    <a:pt x="1" y="61"/>
                    <a:pt x="1" y="143"/>
                  </a:cubicBezTo>
                  <a:cubicBezTo>
                    <a:pt x="1" y="224"/>
                    <a:pt x="71" y="296"/>
                    <a:pt x="153" y="296"/>
                  </a:cubicBezTo>
                  <a:cubicBezTo>
                    <a:pt x="234" y="296"/>
                    <a:pt x="295" y="224"/>
                    <a:pt x="295" y="143"/>
                  </a:cubicBezTo>
                  <a:cubicBezTo>
                    <a:pt x="295" y="61"/>
                    <a:pt x="234"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0" name="Google Shape;1220;p67"/>
            <p:cNvSpPr/>
            <p:nvPr/>
          </p:nvSpPr>
          <p:spPr>
            <a:xfrm>
              <a:off x="529217" y="898617"/>
              <a:ext cx="48205" cy="48205"/>
            </a:xfrm>
            <a:custGeom>
              <a:avLst/>
              <a:gdLst/>
              <a:ahLst/>
              <a:cxnLst/>
              <a:rect l="l" t="t" r="r" b="b"/>
              <a:pathLst>
                <a:path w="367" h="367" extrusionOk="0">
                  <a:moveTo>
                    <a:pt x="184" y="72"/>
                  </a:moveTo>
                  <a:cubicBezTo>
                    <a:pt x="245" y="72"/>
                    <a:pt x="296" y="123"/>
                    <a:pt x="296" y="184"/>
                  </a:cubicBezTo>
                  <a:cubicBezTo>
                    <a:pt x="296" y="245"/>
                    <a:pt x="245" y="296"/>
                    <a:pt x="184" y="296"/>
                  </a:cubicBezTo>
                  <a:cubicBezTo>
                    <a:pt x="123" y="296"/>
                    <a:pt x="72" y="245"/>
                    <a:pt x="72" y="184"/>
                  </a:cubicBezTo>
                  <a:cubicBezTo>
                    <a:pt x="72"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1" name="Google Shape;1221;p67"/>
            <p:cNvSpPr/>
            <p:nvPr/>
          </p:nvSpPr>
          <p:spPr>
            <a:xfrm>
              <a:off x="5031659" y="366003"/>
              <a:ext cx="38879" cy="38748"/>
            </a:xfrm>
            <a:custGeom>
              <a:avLst/>
              <a:gdLst/>
              <a:ahLst/>
              <a:cxnLst/>
              <a:rect l="l" t="t" r="r" b="b"/>
              <a:pathLst>
                <a:path w="296" h="295" extrusionOk="0">
                  <a:moveTo>
                    <a:pt x="153" y="0"/>
                  </a:moveTo>
                  <a:cubicBezTo>
                    <a:pt x="72" y="0"/>
                    <a:pt x="1" y="71"/>
                    <a:pt x="1" y="152"/>
                  </a:cubicBezTo>
                  <a:cubicBezTo>
                    <a:pt x="1" y="233"/>
                    <a:pt x="72" y="294"/>
                    <a:pt x="153" y="294"/>
                  </a:cubicBezTo>
                  <a:cubicBezTo>
                    <a:pt x="235" y="294"/>
                    <a:pt x="296" y="233"/>
                    <a:pt x="296" y="152"/>
                  </a:cubicBezTo>
                  <a:cubicBezTo>
                    <a:pt x="296" y="71"/>
                    <a:pt x="235"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2" name="Google Shape;1222;p67"/>
            <p:cNvSpPr/>
            <p:nvPr/>
          </p:nvSpPr>
          <p:spPr>
            <a:xfrm>
              <a:off x="5027719" y="361931"/>
              <a:ext cx="48205" cy="48205"/>
            </a:xfrm>
            <a:custGeom>
              <a:avLst/>
              <a:gdLst/>
              <a:ahLst/>
              <a:cxnLst/>
              <a:rect l="l" t="t" r="r" b="b"/>
              <a:pathLst>
                <a:path w="367" h="367" extrusionOk="0">
                  <a:moveTo>
                    <a:pt x="183" y="72"/>
                  </a:moveTo>
                  <a:cubicBezTo>
                    <a:pt x="244" y="72"/>
                    <a:pt x="295" y="122"/>
                    <a:pt x="295" y="183"/>
                  </a:cubicBezTo>
                  <a:cubicBezTo>
                    <a:pt x="295" y="244"/>
                    <a:pt x="244" y="295"/>
                    <a:pt x="183" y="295"/>
                  </a:cubicBezTo>
                  <a:cubicBezTo>
                    <a:pt x="112" y="295"/>
                    <a:pt x="61" y="244"/>
                    <a:pt x="61" y="183"/>
                  </a:cubicBezTo>
                  <a:cubicBezTo>
                    <a:pt x="61" y="122"/>
                    <a:pt x="112" y="72"/>
                    <a:pt x="183" y="72"/>
                  </a:cubicBezTo>
                  <a:close/>
                  <a:moveTo>
                    <a:pt x="183" y="0"/>
                  </a:moveTo>
                  <a:cubicBezTo>
                    <a:pt x="82" y="0"/>
                    <a:pt x="0" y="81"/>
                    <a:pt x="0" y="183"/>
                  </a:cubicBezTo>
                  <a:cubicBezTo>
                    <a:pt x="0" y="285"/>
                    <a:pt x="82" y="366"/>
                    <a:pt x="183" y="366"/>
                  </a:cubicBezTo>
                  <a:cubicBezTo>
                    <a:pt x="274" y="366"/>
                    <a:pt x="366" y="285"/>
                    <a:pt x="366" y="183"/>
                  </a:cubicBezTo>
                  <a:cubicBezTo>
                    <a:pt x="366" y="81"/>
                    <a:pt x="274" y="0"/>
                    <a:pt x="183"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3" name="Google Shape;1223;p67"/>
            <p:cNvSpPr/>
            <p:nvPr/>
          </p:nvSpPr>
          <p:spPr>
            <a:xfrm>
              <a:off x="6561851" y="2025578"/>
              <a:ext cx="70928" cy="72242"/>
            </a:xfrm>
            <a:custGeom>
              <a:avLst/>
              <a:gdLst/>
              <a:ahLst/>
              <a:cxnLst/>
              <a:rect l="l" t="t" r="r" b="b"/>
              <a:pathLst>
                <a:path w="540" h="550" extrusionOk="0">
                  <a:moveTo>
                    <a:pt x="275" y="1"/>
                  </a:moveTo>
                  <a:cubicBezTo>
                    <a:pt x="122" y="1"/>
                    <a:pt x="0" y="123"/>
                    <a:pt x="0" y="276"/>
                  </a:cubicBezTo>
                  <a:cubicBezTo>
                    <a:pt x="0" y="428"/>
                    <a:pt x="122" y="550"/>
                    <a:pt x="275" y="550"/>
                  </a:cubicBezTo>
                  <a:cubicBezTo>
                    <a:pt x="418" y="550"/>
                    <a:pt x="540" y="428"/>
                    <a:pt x="540" y="276"/>
                  </a:cubicBezTo>
                  <a:cubicBezTo>
                    <a:pt x="540" y="123"/>
                    <a:pt x="418" y="1"/>
                    <a:pt x="275"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4" name="Google Shape;1224;p67"/>
            <p:cNvSpPr/>
            <p:nvPr/>
          </p:nvSpPr>
          <p:spPr>
            <a:xfrm>
              <a:off x="6556466" y="2021637"/>
              <a:ext cx="81698" cy="81568"/>
            </a:xfrm>
            <a:custGeom>
              <a:avLst/>
              <a:gdLst/>
              <a:ahLst/>
              <a:cxnLst/>
              <a:rect l="l" t="t" r="r" b="b"/>
              <a:pathLst>
                <a:path w="622" h="621" extrusionOk="0">
                  <a:moveTo>
                    <a:pt x="316" y="71"/>
                  </a:moveTo>
                  <a:cubicBezTo>
                    <a:pt x="448" y="71"/>
                    <a:pt x="550" y="173"/>
                    <a:pt x="550" y="306"/>
                  </a:cubicBezTo>
                  <a:cubicBezTo>
                    <a:pt x="550" y="437"/>
                    <a:pt x="448" y="550"/>
                    <a:pt x="316" y="550"/>
                  </a:cubicBezTo>
                  <a:cubicBezTo>
                    <a:pt x="184" y="550"/>
                    <a:pt x="72" y="437"/>
                    <a:pt x="72" y="306"/>
                  </a:cubicBezTo>
                  <a:cubicBezTo>
                    <a:pt x="72" y="173"/>
                    <a:pt x="184" y="71"/>
                    <a:pt x="316" y="71"/>
                  </a:cubicBezTo>
                  <a:close/>
                  <a:moveTo>
                    <a:pt x="316" y="1"/>
                  </a:moveTo>
                  <a:cubicBezTo>
                    <a:pt x="143" y="1"/>
                    <a:pt x="1" y="143"/>
                    <a:pt x="1" y="306"/>
                  </a:cubicBezTo>
                  <a:cubicBezTo>
                    <a:pt x="1" y="478"/>
                    <a:pt x="143" y="620"/>
                    <a:pt x="316" y="620"/>
                  </a:cubicBezTo>
                  <a:cubicBezTo>
                    <a:pt x="479" y="620"/>
                    <a:pt x="621" y="478"/>
                    <a:pt x="621" y="306"/>
                  </a:cubicBezTo>
                  <a:cubicBezTo>
                    <a:pt x="621" y="143"/>
                    <a:pt x="479" y="1"/>
                    <a:pt x="31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5" name="Google Shape;1225;p67"/>
            <p:cNvSpPr/>
            <p:nvPr/>
          </p:nvSpPr>
          <p:spPr>
            <a:xfrm>
              <a:off x="418492" y="3258142"/>
              <a:ext cx="38748" cy="38748"/>
            </a:xfrm>
            <a:custGeom>
              <a:avLst/>
              <a:gdLst/>
              <a:ahLst/>
              <a:cxnLst/>
              <a:rect l="l" t="t" r="r" b="b"/>
              <a:pathLst>
                <a:path w="295" h="295" extrusionOk="0">
                  <a:moveTo>
                    <a:pt x="143" y="0"/>
                  </a:moveTo>
                  <a:cubicBezTo>
                    <a:pt x="61" y="0"/>
                    <a:pt x="0" y="71"/>
                    <a:pt x="0" y="152"/>
                  </a:cubicBezTo>
                  <a:cubicBezTo>
                    <a:pt x="0" y="233"/>
                    <a:pt x="61" y="294"/>
                    <a:pt x="143" y="294"/>
                  </a:cubicBezTo>
                  <a:cubicBezTo>
                    <a:pt x="234" y="294"/>
                    <a:pt x="295" y="233"/>
                    <a:pt x="295" y="152"/>
                  </a:cubicBezTo>
                  <a:cubicBezTo>
                    <a:pt x="295" y="71"/>
                    <a:pt x="234" y="0"/>
                    <a:pt x="143"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6" name="Google Shape;1226;p67"/>
            <p:cNvSpPr/>
            <p:nvPr/>
          </p:nvSpPr>
          <p:spPr>
            <a:xfrm>
              <a:off x="414420" y="3254070"/>
              <a:ext cx="46891" cy="48205"/>
            </a:xfrm>
            <a:custGeom>
              <a:avLst/>
              <a:gdLst/>
              <a:ahLst/>
              <a:cxnLst/>
              <a:rect l="l" t="t" r="r" b="b"/>
              <a:pathLst>
                <a:path w="357" h="367" extrusionOk="0">
                  <a:moveTo>
                    <a:pt x="174" y="72"/>
                  </a:moveTo>
                  <a:cubicBezTo>
                    <a:pt x="244" y="72"/>
                    <a:pt x="296" y="122"/>
                    <a:pt x="296" y="183"/>
                  </a:cubicBezTo>
                  <a:cubicBezTo>
                    <a:pt x="296" y="244"/>
                    <a:pt x="244" y="295"/>
                    <a:pt x="174" y="295"/>
                  </a:cubicBezTo>
                  <a:cubicBezTo>
                    <a:pt x="113" y="295"/>
                    <a:pt x="61" y="244"/>
                    <a:pt x="61" y="183"/>
                  </a:cubicBezTo>
                  <a:cubicBezTo>
                    <a:pt x="61" y="122"/>
                    <a:pt x="113" y="72"/>
                    <a:pt x="174" y="72"/>
                  </a:cubicBezTo>
                  <a:close/>
                  <a:moveTo>
                    <a:pt x="174" y="0"/>
                  </a:moveTo>
                  <a:cubicBezTo>
                    <a:pt x="82" y="0"/>
                    <a:pt x="0" y="82"/>
                    <a:pt x="0" y="183"/>
                  </a:cubicBezTo>
                  <a:cubicBezTo>
                    <a:pt x="0" y="285"/>
                    <a:pt x="82" y="366"/>
                    <a:pt x="174" y="366"/>
                  </a:cubicBezTo>
                  <a:cubicBezTo>
                    <a:pt x="275" y="366"/>
                    <a:pt x="357" y="285"/>
                    <a:pt x="357" y="183"/>
                  </a:cubicBezTo>
                  <a:cubicBezTo>
                    <a:pt x="357" y="82"/>
                    <a:pt x="275" y="0"/>
                    <a:pt x="17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7" name="Google Shape;1227;p67"/>
            <p:cNvSpPr/>
            <p:nvPr/>
          </p:nvSpPr>
          <p:spPr>
            <a:xfrm>
              <a:off x="6763468" y="4267547"/>
              <a:ext cx="107048" cy="106919"/>
            </a:xfrm>
            <a:custGeom>
              <a:avLst/>
              <a:gdLst/>
              <a:ahLst/>
              <a:cxnLst/>
              <a:rect l="l" t="t" r="r" b="b"/>
              <a:pathLst>
                <a:path w="815" h="814" extrusionOk="0">
                  <a:moveTo>
                    <a:pt x="408" y="0"/>
                  </a:moveTo>
                  <a:cubicBezTo>
                    <a:pt x="184" y="0"/>
                    <a:pt x="1" y="183"/>
                    <a:pt x="1" y="407"/>
                  </a:cubicBezTo>
                  <a:cubicBezTo>
                    <a:pt x="1" y="631"/>
                    <a:pt x="184" y="814"/>
                    <a:pt x="408" y="814"/>
                  </a:cubicBezTo>
                  <a:cubicBezTo>
                    <a:pt x="631" y="814"/>
                    <a:pt x="814" y="631"/>
                    <a:pt x="814" y="407"/>
                  </a:cubicBezTo>
                  <a:cubicBezTo>
                    <a:pt x="814" y="183"/>
                    <a:pt x="631" y="0"/>
                    <a:pt x="408"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28" name="Google Shape;1228;p67"/>
            <p:cNvSpPr/>
            <p:nvPr/>
          </p:nvSpPr>
          <p:spPr>
            <a:xfrm>
              <a:off x="6759397" y="4263475"/>
              <a:ext cx="116374" cy="114931"/>
            </a:xfrm>
            <a:custGeom>
              <a:avLst/>
              <a:gdLst/>
              <a:ahLst/>
              <a:cxnLst/>
              <a:rect l="l" t="t" r="r" b="b"/>
              <a:pathLst>
                <a:path w="886" h="875" extrusionOk="0">
                  <a:moveTo>
                    <a:pt x="439" y="72"/>
                  </a:moveTo>
                  <a:cubicBezTo>
                    <a:pt x="642" y="72"/>
                    <a:pt x="814" y="235"/>
                    <a:pt x="814" y="438"/>
                  </a:cubicBezTo>
                  <a:cubicBezTo>
                    <a:pt x="814" y="641"/>
                    <a:pt x="642" y="814"/>
                    <a:pt x="439" y="814"/>
                  </a:cubicBezTo>
                  <a:cubicBezTo>
                    <a:pt x="235" y="814"/>
                    <a:pt x="73" y="641"/>
                    <a:pt x="73" y="438"/>
                  </a:cubicBezTo>
                  <a:cubicBezTo>
                    <a:pt x="73" y="235"/>
                    <a:pt x="235" y="72"/>
                    <a:pt x="439" y="72"/>
                  </a:cubicBezTo>
                  <a:close/>
                  <a:moveTo>
                    <a:pt x="439" y="1"/>
                  </a:moveTo>
                  <a:cubicBezTo>
                    <a:pt x="195" y="1"/>
                    <a:pt x="1" y="194"/>
                    <a:pt x="1" y="438"/>
                  </a:cubicBezTo>
                  <a:cubicBezTo>
                    <a:pt x="1" y="682"/>
                    <a:pt x="195" y="875"/>
                    <a:pt x="439" y="875"/>
                  </a:cubicBezTo>
                  <a:cubicBezTo>
                    <a:pt x="683" y="875"/>
                    <a:pt x="886" y="682"/>
                    <a:pt x="886" y="438"/>
                  </a:cubicBezTo>
                  <a:cubicBezTo>
                    <a:pt x="886" y="194"/>
                    <a:pt x="683" y="1"/>
                    <a:pt x="439"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9" name="Google Shape;1229;p67"/>
            <p:cNvSpPr/>
            <p:nvPr/>
          </p:nvSpPr>
          <p:spPr>
            <a:xfrm>
              <a:off x="6938422" y="4493202"/>
              <a:ext cx="38879" cy="38880"/>
            </a:xfrm>
            <a:custGeom>
              <a:avLst/>
              <a:gdLst/>
              <a:ahLst/>
              <a:cxnLst/>
              <a:rect l="l" t="t" r="r" b="b"/>
              <a:pathLst>
                <a:path w="296" h="296" extrusionOk="0">
                  <a:moveTo>
                    <a:pt x="153" y="0"/>
                  </a:moveTo>
                  <a:cubicBezTo>
                    <a:pt x="72" y="0"/>
                    <a:pt x="0" y="72"/>
                    <a:pt x="0" y="153"/>
                  </a:cubicBezTo>
                  <a:cubicBezTo>
                    <a:pt x="0" y="234"/>
                    <a:pt x="72" y="295"/>
                    <a:pt x="153" y="295"/>
                  </a:cubicBezTo>
                  <a:cubicBezTo>
                    <a:pt x="234" y="295"/>
                    <a:pt x="295" y="234"/>
                    <a:pt x="295" y="153"/>
                  </a:cubicBezTo>
                  <a:cubicBezTo>
                    <a:pt x="295" y="72"/>
                    <a:pt x="234" y="0"/>
                    <a:pt x="153"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0" name="Google Shape;1230;p67"/>
            <p:cNvSpPr/>
            <p:nvPr/>
          </p:nvSpPr>
          <p:spPr>
            <a:xfrm>
              <a:off x="6934482" y="4489130"/>
              <a:ext cx="48205" cy="48205"/>
            </a:xfrm>
            <a:custGeom>
              <a:avLst/>
              <a:gdLst/>
              <a:ahLst/>
              <a:cxnLst/>
              <a:rect l="l" t="t" r="r" b="b"/>
              <a:pathLst>
                <a:path w="367" h="367" extrusionOk="0">
                  <a:moveTo>
                    <a:pt x="183" y="72"/>
                  </a:moveTo>
                  <a:cubicBezTo>
                    <a:pt x="244" y="72"/>
                    <a:pt x="295" y="123"/>
                    <a:pt x="295" y="184"/>
                  </a:cubicBezTo>
                  <a:cubicBezTo>
                    <a:pt x="295" y="245"/>
                    <a:pt x="244" y="295"/>
                    <a:pt x="183" y="295"/>
                  </a:cubicBezTo>
                  <a:cubicBezTo>
                    <a:pt x="122" y="295"/>
                    <a:pt x="71" y="245"/>
                    <a:pt x="71" y="184"/>
                  </a:cubicBezTo>
                  <a:cubicBezTo>
                    <a:pt x="71" y="123"/>
                    <a:pt x="122" y="72"/>
                    <a:pt x="183" y="72"/>
                  </a:cubicBezTo>
                  <a:close/>
                  <a:moveTo>
                    <a:pt x="183" y="1"/>
                  </a:moveTo>
                  <a:cubicBezTo>
                    <a:pt x="81" y="1"/>
                    <a:pt x="0" y="82"/>
                    <a:pt x="0" y="184"/>
                  </a:cubicBezTo>
                  <a:cubicBezTo>
                    <a:pt x="0" y="286"/>
                    <a:pt x="81" y="367"/>
                    <a:pt x="183" y="367"/>
                  </a:cubicBezTo>
                  <a:cubicBezTo>
                    <a:pt x="285" y="367"/>
                    <a:pt x="366" y="286"/>
                    <a:pt x="366" y="184"/>
                  </a:cubicBezTo>
                  <a:cubicBezTo>
                    <a:pt x="366" y="82"/>
                    <a:pt x="285" y="1"/>
                    <a:pt x="18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1" name="Google Shape;1231;p67"/>
            <p:cNvSpPr/>
            <p:nvPr/>
          </p:nvSpPr>
          <p:spPr>
            <a:xfrm>
              <a:off x="4775270" y="4390357"/>
              <a:ext cx="38879" cy="38880"/>
            </a:xfrm>
            <a:custGeom>
              <a:avLst/>
              <a:gdLst/>
              <a:ahLst/>
              <a:cxnLst/>
              <a:rect l="l" t="t" r="r" b="b"/>
              <a:pathLst>
                <a:path w="296" h="296" extrusionOk="0">
                  <a:moveTo>
                    <a:pt x="154" y="1"/>
                  </a:moveTo>
                  <a:cubicBezTo>
                    <a:pt x="72" y="1"/>
                    <a:pt x="1" y="71"/>
                    <a:pt x="1" y="153"/>
                  </a:cubicBezTo>
                  <a:cubicBezTo>
                    <a:pt x="1" y="234"/>
                    <a:pt x="72" y="295"/>
                    <a:pt x="154" y="295"/>
                  </a:cubicBezTo>
                  <a:cubicBezTo>
                    <a:pt x="235" y="295"/>
                    <a:pt x="296" y="234"/>
                    <a:pt x="296" y="153"/>
                  </a:cubicBezTo>
                  <a:cubicBezTo>
                    <a:pt x="296" y="71"/>
                    <a:pt x="235" y="1"/>
                    <a:pt x="154"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2" name="Google Shape;1232;p67"/>
            <p:cNvSpPr/>
            <p:nvPr/>
          </p:nvSpPr>
          <p:spPr>
            <a:xfrm>
              <a:off x="4771329" y="4386285"/>
              <a:ext cx="48205" cy="48205"/>
            </a:xfrm>
            <a:custGeom>
              <a:avLst/>
              <a:gdLst/>
              <a:ahLst/>
              <a:cxnLst/>
              <a:rect l="l" t="t" r="r" b="b"/>
              <a:pathLst>
                <a:path w="367" h="367" extrusionOk="0">
                  <a:moveTo>
                    <a:pt x="184" y="72"/>
                  </a:moveTo>
                  <a:cubicBezTo>
                    <a:pt x="245" y="72"/>
                    <a:pt x="295" y="123"/>
                    <a:pt x="295" y="184"/>
                  </a:cubicBezTo>
                  <a:cubicBezTo>
                    <a:pt x="295" y="245"/>
                    <a:pt x="245" y="296"/>
                    <a:pt x="184" y="296"/>
                  </a:cubicBezTo>
                  <a:cubicBezTo>
                    <a:pt x="123" y="296"/>
                    <a:pt x="71" y="245"/>
                    <a:pt x="71" y="184"/>
                  </a:cubicBezTo>
                  <a:cubicBezTo>
                    <a:pt x="71"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3" name="Google Shape;1233;p67"/>
            <p:cNvSpPr/>
            <p:nvPr/>
          </p:nvSpPr>
          <p:spPr>
            <a:xfrm>
              <a:off x="7059918" y="4346224"/>
              <a:ext cx="38879" cy="38880"/>
            </a:xfrm>
            <a:custGeom>
              <a:avLst/>
              <a:gdLst/>
              <a:ahLst/>
              <a:cxnLst/>
              <a:rect l="l" t="t" r="r" b="b"/>
              <a:pathLst>
                <a:path w="296" h="296" extrusionOk="0">
                  <a:moveTo>
                    <a:pt x="153" y="1"/>
                  </a:moveTo>
                  <a:cubicBezTo>
                    <a:pt x="71" y="1"/>
                    <a:pt x="1" y="72"/>
                    <a:pt x="1" y="154"/>
                  </a:cubicBezTo>
                  <a:cubicBezTo>
                    <a:pt x="1" y="235"/>
                    <a:pt x="71" y="296"/>
                    <a:pt x="153" y="296"/>
                  </a:cubicBezTo>
                  <a:cubicBezTo>
                    <a:pt x="234" y="296"/>
                    <a:pt x="295" y="235"/>
                    <a:pt x="295" y="154"/>
                  </a:cubicBezTo>
                  <a:cubicBezTo>
                    <a:pt x="295" y="72"/>
                    <a:pt x="234" y="1"/>
                    <a:pt x="15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4" name="Google Shape;1234;p67"/>
            <p:cNvSpPr/>
            <p:nvPr/>
          </p:nvSpPr>
          <p:spPr>
            <a:xfrm>
              <a:off x="7055847" y="4342283"/>
              <a:ext cx="48205" cy="46892"/>
            </a:xfrm>
            <a:custGeom>
              <a:avLst/>
              <a:gdLst/>
              <a:ahLst/>
              <a:cxnLst/>
              <a:rect l="l" t="t" r="r" b="b"/>
              <a:pathLst>
                <a:path w="367" h="357" extrusionOk="0">
                  <a:moveTo>
                    <a:pt x="184" y="62"/>
                  </a:moveTo>
                  <a:cubicBezTo>
                    <a:pt x="245" y="62"/>
                    <a:pt x="296" y="112"/>
                    <a:pt x="296" y="184"/>
                  </a:cubicBezTo>
                  <a:cubicBezTo>
                    <a:pt x="296" y="245"/>
                    <a:pt x="245" y="295"/>
                    <a:pt x="184" y="295"/>
                  </a:cubicBezTo>
                  <a:cubicBezTo>
                    <a:pt x="123" y="295"/>
                    <a:pt x="72" y="245"/>
                    <a:pt x="72" y="184"/>
                  </a:cubicBezTo>
                  <a:cubicBezTo>
                    <a:pt x="72" y="112"/>
                    <a:pt x="123" y="62"/>
                    <a:pt x="184" y="62"/>
                  </a:cubicBezTo>
                  <a:close/>
                  <a:moveTo>
                    <a:pt x="184" y="1"/>
                  </a:moveTo>
                  <a:cubicBezTo>
                    <a:pt x="82" y="1"/>
                    <a:pt x="1" y="82"/>
                    <a:pt x="1" y="184"/>
                  </a:cubicBezTo>
                  <a:cubicBezTo>
                    <a:pt x="1" y="275"/>
                    <a:pt x="82" y="356"/>
                    <a:pt x="184" y="356"/>
                  </a:cubicBezTo>
                  <a:cubicBezTo>
                    <a:pt x="285" y="356"/>
                    <a:pt x="367" y="27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5" name="Google Shape;1235;p67"/>
            <p:cNvSpPr/>
            <p:nvPr/>
          </p:nvSpPr>
          <p:spPr>
            <a:xfrm>
              <a:off x="4641821" y="4569252"/>
              <a:ext cx="80253" cy="80255"/>
            </a:xfrm>
            <a:custGeom>
              <a:avLst/>
              <a:gdLst/>
              <a:ahLst/>
              <a:cxnLst/>
              <a:rect l="l" t="t" r="r" b="b"/>
              <a:pathLst>
                <a:path w="611" h="611" extrusionOk="0">
                  <a:moveTo>
                    <a:pt x="305" y="1"/>
                  </a:moveTo>
                  <a:cubicBezTo>
                    <a:pt x="133" y="1"/>
                    <a:pt x="0" y="133"/>
                    <a:pt x="0" y="306"/>
                  </a:cubicBezTo>
                  <a:cubicBezTo>
                    <a:pt x="0" y="468"/>
                    <a:pt x="133" y="611"/>
                    <a:pt x="305" y="611"/>
                  </a:cubicBezTo>
                  <a:cubicBezTo>
                    <a:pt x="478" y="611"/>
                    <a:pt x="610" y="468"/>
                    <a:pt x="610" y="306"/>
                  </a:cubicBezTo>
                  <a:cubicBezTo>
                    <a:pt x="610" y="133"/>
                    <a:pt x="478" y="1"/>
                    <a:pt x="305"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6" name="Google Shape;1236;p67"/>
            <p:cNvSpPr/>
            <p:nvPr/>
          </p:nvSpPr>
          <p:spPr>
            <a:xfrm>
              <a:off x="4636436" y="4563998"/>
              <a:ext cx="89579" cy="89449"/>
            </a:xfrm>
            <a:custGeom>
              <a:avLst/>
              <a:gdLst/>
              <a:ahLst/>
              <a:cxnLst/>
              <a:rect l="l" t="t" r="r" b="b"/>
              <a:pathLst>
                <a:path w="682" h="681" extrusionOk="0">
                  <a:moveTo>
                    <a:pt x="346" y="71"/>
                  </a:moveTo>
                  <a:cubicBezTo>
                    <a:pt x="499" y="71"/>
                    <a:pt x="621" y="193"/>
                    <a:pt x="621" y="346"/>
                  </a:cubicBezTo>
                  <a:cubicBezTo>
                    <a:pt x="621" y="488"/>
                    <a:pt x="499" y="610"/>
                    <a:pt x="346" y="610"/>
                  </a:cubicBezTo>
                  <a:cubicBezTo>
                    <a:pt x="194" y="610"/>
                    <a:pt x="72" y="488"/>
                    <a:pt x="72" y="346"/>
                  </a:cubicBezTo>
                  <a:cubicBezTo>
                    <a:pt x="72" y="193"/>
                    <a:pt x="194" y="71"/>
                    <a:pt x="346" y="71"/>
                  </a:cubicBezTo>
                  <a:close/>
                  <a:moveTo>
                    <a:pt x="346" y="0"/>
                  </a:moveTo>
                  <a:cubicBezTo>
                    <a:pt x="163" y="0"/>
                    <a:pt x="0" y="152"/>
                    <a:pt x="0" y="346"/>
                  </a:cubicBezTo>
                  <a:cubicBezTo>
                    <a:pt x="0" y="529"/>
                    <a:pt x="163" y="681"/>
                    <a:pt x="346" y="681"/>
                  </a:cubicBezTo>
                  <a:cubicBezTo>
                    <a:pt x="529" y="681"/>
                    <a:pt x="682" y="529"/>
                    <a:pt x="682" y="346"/>
                  </a:cubicBezTo>
                  <a:cubicBezTo>
                    <a:pt x="682" y="152"/>
                    <a:pt x="529" y="0"/>
                    <a:pt x="34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7" name="Google Shape;1237;p67"/>
            <p:cNvSpPr/>
            <p:nvPr/>
          </p:nvSpPr>
          <p:spPr>
            <a:xfrm>
              <a:off x="2869951" y="400547"/>
              <a:ext cx="44133" cy="39011"/>
            </a:xfrm>
            <a:custGeom>
              <a:avLst/>
              <a:gdLst/>
              <a:ahLst/>
              <a:cxnLst/>
              <a:rect l="l" t="t" r="r" b="b"/>
              <a:pathLst>
                <a:path w="336" h="297" extrusionOk="0">
                  <a:moveTo>
                    <a:pt x="168" y="1"/>
                  </a:moveTo>
                  <a:cubicBezTo>
                    <a:pt x="134" y="1"/>
                    <a:pt x="99" y="14"/>
                    <a:pt x="71" y="42"/>
                  </a:cubicBezTo>
                  <a:cubicBezTo>
                    <a:pt x="10" y="92"/>
                    <a:pt x="1" y="184"/>
                    <a:pt x="51" y="245"/>
                  </a:cubicBezTo>
                  <a:cubicBezTo>
                    <a:pt x="84" y="278"/>
                    <a:pt x="126" y="296"/>
                    <a:pt x="167" y="296"/>
                  </a:cubicBezTo>
                  <a:cubicBezTo>
                    <a:pt x="202" y="296"/>
                    <a:pt x="237" y="283"/>
                    <a:pt x="265" y="255"/>
                  </a:cubicBezTo>
                  <a:cubicBezTo>
                    <a:pt x="326" y="205"/>
                    <a:pt x="336" y="113"/>
                    <a:pt x="275" y="52"/>
                  </a:cubicBezTo>
                  <a:cubicBezTo>
                    <a:pt x="247" y="19"/>
                    <a:pt x="208" y="1"/>
                    <a:pt x="168"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8" name="Google Shape;1238;p67"/>
            <p:cNvSpPr/>
            <p:nvPr/>
          </p:nvSpPr>
          <p:spPr>
            <a:xfrm>
              <a:off x="2867324" y="395293"/>
              <a:ext cx="48205" cy="48205"/>
            </a:xfrm>
            <a:custGeom>
              <a:avLst/>
              <a:gdLst/>
              <a:ahLst/>
              <a:cxnLst/>
              <a:rect l="l" t="t" r="r" b="b"/>
              <a:pathLst>
                <a:path w="367" h="367" extrusionOk="0">
                  <a:moveTo>
                    <a:pt x="193" y="71"/>
                  </a:moveTo>
                  <a:cubicBezTo>
                    <a:pt x="224" y="71"/>
                    <a:pt x="254" y="92"/>
                    <a:pt x="274" y="112"/>
                  </a:cubicBezTo>
                  <a:cubicBezTo>
                    <a:pt x="315" y="163"/>
                    <a:pt x="305" y="234"/>
                    <a:pt x="265" y="275"/>
                  </a:cubicBezTo>
                  <a:cubicBezTo>
                    <a:pt x="242" y="293"/>
                    <a:pt x="216" y="301"/>
                    <a:pt x="190" y="301"/>
                  </a:cubicBezTo>
                  <a:cubicBezTo>
                    <a:pt x="157" y="301"/>
                    <a:pt x="125" y="288"/>
                    <a:pt x="102" y="265"/>
                  </a:cubicBezTo>
                  <a:cubicBezTo>
                    <a:pt x="61" y="214"/>
                    <a:pt x="61" y="143"/>
                    <a:pt x="112" y="102"/>
                  </a:cubicBezTo>
                  <a:cubicBezTo>
                    <a:pt x="132" y="82"/>
                    <a:pt x="163" y="71"/>
                    <a:pt x="193" y="71"/>
                  </a:cubicBezTo>
                  <a:close/>
                  <a:moveTo>
                    <a:pt x="193" y="1"/>
                  </a:moveTo>
                  <a:cubicBezTo>
                    <a:pt x="143" y="1"/>
                    <a:pt x="102" y="21"/>
                    <a:pt x="61" y="51"/>
                  </a:cubicBezTo>
                  <a:cubicBezTo>
                    <a:pt x="30" y="82"/>
                    <a:pt x="10" y="132"/>
                    <a:pt x="0" y="173"/>
                  </a:cubicBezTo>
                  <a:cubicBezTo>
                    <a:pt x="0" y="224"/>
                    <a:pt x="21" y="275"/>
                    <a:pt x="51" y="306"/>
                  </a:cubicBezTo>
                  <a:cubicBezTo>
                    <a:pt x="82" y="346"/>
                    <a:pt x="132" y="367"/>
                    <a:pt x="173" y="367"/>
                  </a:cubicBezTo>
                  <a:lnTo>
                    <a:pt x="183" y="367"/>
                  </a:lnTo>
                  <a:cubicBezTo>
                    <a:pt x="234" y="367"/>
                    <a:pt x="274" y="356"/>
                    <a:pt x="305" y="326"/>
                  </a:cubicBezTo>
                  <a:cubicBezTo>
                    <a:pt x="346" y="295"/>
                    <a:pt x="366" y="245"/>
                    <a:pt x="366" y="193"/>
                  </a:cubicBezTo>
                  <a:cubicBezTo>
                    <a:pt x="366" y="153"/>
                    <a:pt x="356" y="102"/>
                    <a:pt x="326" y="62"/>
                  </a:cubicBezTo>
                  <a:cubicBezTo>
                    <a:pt x="295" y="31"/>
                    <a:pt x="244" y="10"/>
                    <a:pt x="19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9" name="Google Shape;1239;p67"/>
            <p:cNvSpPr/>
            <p:nvPr/>
          </p:nvSpPr>
          <p:spPr>
            <a:xfrm>
              <a:off x="2727046" y="690825"/>
              <a:ext cx="42819" cy="39274"/>
            </a:xfrm>
            <a:custGeom>
              <a:avLst/>
              <a:gdLst/>
              <a:ahLst/>
              <a:cxnLst/>
              <a:rect l="l" t="t" r="r" b="b"/>
              <a:pathLst>
                <a:path w="326" h="299" extrusionOk="0">
                  <a:moveTo>
                    <a:pt x="163" y="1"/>
                  </a:moveTo>
                  <a:cubicBezTo>
                    <a:pt x="127" y="1"/>
                    <a:pt x="90" y="14"/>
                    <a:pt x="61" y="38"/>
                  </a:cubicBezTo>
                  <a:cubicBezTo>
                    <a:pt x="0" y="99"/>
                    <a:pt x="0" y="190"/>
                    <a:pt x="52" y="251"/>
                  </a:cubicBezTo>
                  <a:cubicBezTo>
                    <a:pt x="78" y="283"/>
                    <a:pt x="116" y="298"/>
                    <a:pt x="154" y="298"/>
                  </a:cubicBezTo>
                  <a:cubicBezTo>
                    <a:pt x="190" y="298"/>
                    <a:pt x="226" y="286"/>
                    <a:pt x="255" y="261"/>
                  </a:cubicBezTo>
                  <a:cubicBezTo>
                    <a:pt x="316" y="211"/>
                    <a:pt x="326" y="109"/>
                    <a:pt x="275" y="48"/>
                  </a:cubicBezTo>
                  <a:cubicBezTo>
                    <a:pt x="243" y="16"/>
                    <a:pt x="203" y="1"/>
                    <a:pt x="16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40" name="Google Shape;1240;p67"/>
            <p:cNvSpPr/>
            <p:nvPr/>
          </p:nvSpPr>
          <p:spPr>
            <a:xfrm>
              <a:off x="2724419" y="686622"/>
              <a:ext cx="50831" cy="47943"/>
            </a:xfrm>
            <a:custGeom>
              <a:avLst/>
              <a:gdLst/>
              <a:ahLst/>
              <a:cxnLst/>
              <a:rect l="l" t="t" r="r" b="b"/>
              <a:pathLst>
                <a:path w="387" h="365" extrusionOk="0">
                  <a:moveTo>
                    <a:pt x="183" y="70"/>
                  </a:moveTo>
                  <a:cubicBezTo>
                    <a:pt x="214" y="70"/>
                    <a:pt x="244" y="80"/>
                    <a:pt x="264" y="110"/>
                  </a:cubicBezTo>
                  <a:cubicBezTo>
                    <a:pt x="305" y="151"/>
                    <a:pt x="305" y="222"/>
                    <a:pt x="255" y="263"/>
                  </a:cubicBezTo>
                  <a:cubicBezTo>
                    <a:pt x="235" y="287"/>
                    <a:pt x="209" y="297"/>
                    <a:pt x="182" y="297"/>
                  </a:cubicBezTo>
                  <a:cubicBezTo>
                    <a:pt x="151" y="297"/>
                    <a:pt x="119" y="285"/>
                    <a:pt x="92" y="263"/>
                  </a:cubicBezTo>
                  <a:cubicBezTo>
                    <a:pt x="72" y="232"/>
                    <a:pt x="61" y="202"/>
                    <a:pt x="72" y="171"/>
                  </a:cubicBezTo>
                  <a:cubicBezTo>
                    <a:pt x="72" y="151"/>
                    <a:pt x="81" y="121"/>
                    <a:pt x="102" y="100"/>
                  </a:cubicBezTo>
                  <a:cubicBezTo>
                    <a:pt x="122" y="80"/>
                    <a:pt x="153" y="70"/>
                    <a:pt x="183" y="70"/>
                  </a:cubicBezTo>
                  <a:close/>
                  <a:moveTo>
                    <a:pt x="182" y="1"/>
                  </a:moveTo>
                  <a:cubicBezTo>
                    <a:pt x="138" y="1"/>
                    <a:pt x="94" y="16"/>
                    <a:pt x="61" y="49"/>
                  </a:cubicBezTo>
                  <a:cubicBezTo>
                    <a:pt x="20" y="80"/>
                    <a:pt x="0" y="121"/>
                    <a:pt x="0" y="171"/>
                  </a:cubicBezTo>
                  <a:cubicBezTo>
                    <a:pt x="0" y="222"/>
                    <a:pt x="11" y="263"/>
                    <a:pt x="41" y="304"/>
                  </a:cubicBezTo>
                  <a:cubicBezTo>
                    <a:pt x="81" y="344"/>
                    <a:pt x="133" y="365"/>
                    <a:pt x="183" y="365"/>
                  </a:cubicBezTo>
                  <a:cubicBezTo>
                    <a:pt x="224" y="365"/>
                    <a:pt x="264" y="354"/>
                    <a:pt x="305" y="324"/>
                  </a:cubicBezTo>
                  <a:cubicBezTo>
                    <a:pt x="377" y="253"/>
                    <a:pt x="386" y="141"/>
                    <a:pt x="316" y="60"/>
                  </a:cubicBezTo>
                  <a:cubicBezTo>
                    <a:pt x="283" y="21"/>
                    <a:pt x="233" y="1"/>
                    <a:pt x="18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1" name="Google Shape;1241;p67"/>
            <p:cNvSpPr/>
            <p:nvPr/>
          </p:nvSpPr>
          <p:spPr>
            <a:xfrm>
              <a:off x="2656381" y="446650"/>
              <a:ext cx="89448" cy="80518"/>
            </a:xfrm>
            <a:custGeom>
              <a:avLst/>
              <a:gdLst/>
              <a:ahLst/>
              <a:cxnLst/>
              <a:rect l="l" t="t" r="r" b="b"/>
              <a:pathLst>
                <a:path w="681" h="613" extrusionOk="0">
                  <a:moveTo>
                    <a:pt x="338" y="0"/>
                  </a:moveTo>
                  <a:cubicBezTo>
                    <a:pt x="266" y="0"/>
                    <a:pt x="193" y="26"/>
                    <a:pt x="132" y="77"/>
                  </a:cubicBezTo>
                  <a:cubicBezTo>
                    <a:pt x="10" y="189"/>
                    <a:pt x="0" y="382"/>
                    <a:pt x="111" y="514"/>
                  </a:cubicBezTo>
                  <a:cubicBezTo>
                    <a:pt x="171" y="579"/>
                    <a:pt x="254" y="612"/>
                    <a:pt x="337" y="612"/>
                  </a:cubicBezTo>
                  <a:cubicBezTo>
                    <a:pt x="409" y="612"/>
                    <a:pt x="481" y="587"/>
                    <a:pt x="538" y="534"/>
                  </a:cubicBezTo>
                  <a:cubicBezTo>
                    <a:pt x="671" y="423"/>
                    <a:pt x="681" y="229"/>
                    <a:pt x="569" y="107"/>
                  </a:cubicBezTo>
                  <a:cubicBezTo>
                    <a:pt x="509" y="36"/>
                    <a:pt x="424" y="0"/>
                    <a:pt x="338"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2" name="Google Shape;1242;p67"/>
            <p:cNvSpPr/>
            <p:nvPr/>
          </p:nvSpPr>
          <p:spPr>
            <a:xfrm>
              <a:off x="2654936" y="442053"/>
              <a:ext cx="90892" cy="89581"/>
            </a:xfrm>
            <a:custGeom>
              <a:avLst/>
              <a:gdLst/>
              <a:ahLst/>
              <a:cxnLst/>
              <a:rect l="l" t="t" r="r" b="b"/>
              <a:pathLst>
                <a:path w="692" h="682" extrusionOk="0">
                  <a:moveTo>
                    <a:pt x="346" y="72"/>
                  </a:moveTo>
                  <a:cubicBezTo>
                    <a:pt x="427" y="72"/>
                    <a:pt x="499" y="102"/>
                    <a:pt x="549" y="163"/>
                  </a:cubicBezTo>
                  <a:cubicBezTo>
                    <a:pt x="601" y="214"/>
                    <a:pt x="621" y="285"/>
                    <a:pt x="621" y="356"/>
                  </a:cubicBezTo>
                  <a:cubicBezTo>
                    <a:pt x="621" y="427"/>
                    <a:pt x="580" y="499"/>
                    <a:pt x="529" y="549"/>
                  </a:cubicBezTo>
                  <a:cubicBezTo>
                    <a:pt x="479" y="590"/>
                    <a:pt x="416" y="611"/>
                    <a:pt x="353" y="611"/>
                  </a:cubicBezTo>
                  <a:cubicBezTo>
                    <a:pt x="276" y="611"/>
                    <a:pt x="199" y="580"/>
                    <a:pt x="143" y="519"/>
                  </a:cubicBezTo>
                  <a:cubicBezTo>
                    <a:pt x="102" y="468"/>
                    <a:pt x="72" y="397"/>
                    <a:pt x="82" y="325"/>
                  </a:cubicBezTo>
                  <a:cubicBezTo>
                    <a:pt x="82" y="255"/>
                    <a:pt x="113" y="183"/>
                    <a:pt x="174" y="142"/>
                  </a:cubicBezTo>
                  <a:cubicBezTo>
                    <a:pt x="224" y="92"/>
                    <a:pt x="285" y="72"/>
                    <a:pt x="346" y="72"/>
                  </a:cubicBezTo>
                  <a:close/>
                  <a:moveTo>
                    <a:pt x="366" y="0"/>
                  </a:moveTo>
                  <a:cubicBezTo>
                    <a:pt x="275" y="0"/>
                    <a:pt x="194" y="31"/>
                    <a:pt x="122" y="92"/>
                  </a:cubicBezTo>
                  <a:cubicBezTo>
                    <a:pt x="52" y="153"/>
                    <a:pt x="21" y="234"/>
                    <a:pt x="11" y="325"/>
                  </a:cubicBezTo>
                  <a:cubicBezTo>
                    <a:pt x="0" y="417"/>
                    <a:pt x="31" y="499"/>
                    <a:pt x="92" y="569"/>
                  </a:cubicBezTo>
                  <a:cubicBezTo>
                    <a:pt x="153" y="630"/>
                    <a:pt x="244" y="671"/>
                    <a:pt x="326" y="682"/>
                  </a:cubicBezTo>
                  <a:lnTo>
                    <a:pt x="346" y="682"/>
                  </a:lnTo>
                  <a:cubicBezTo>
                    <a:pt x="438" y="682"/>
                    <a:pt x="509" y="651"/>
                    <a:pt x="580" y="600"/>
                  </a:cubicBezTo>
                  <a:cubicBezTo>
                    <a:pt x="641" y="539"/>
                    <a:pt x="682" y="447"/>
                    <a:pt x="692" y="366"/>
                  </a:cubicBezTo>
                  <a:cubicBezTo>
                    <a:pt x="692" y="275"/>
                    <a:pt x="662" y="183"/>
                    <a:pt x="601" y="112"/>
                  </a:cubicBezTo>
                  <a:cubicBezTo>
                    <a:pt x="540" y="51"/>
                    <a:pt x="458" y="11"/>
                    <a:pt x="36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3" name="Google Shape;1243;p67"/>
            <p:cNvSpPr/>
            <p:nvPr/>
          </p:nvSpPr>
          <p:spPr>
            <a:xfrm>
              <a:off x="582676" y="1064246"/>
              <a:ext cx="80253" cy="80255"/>
            </a:xfrm>
            <a:custGeom>
              <a:avLst/>
              <a:gdLst/>
              <a:ahLst/>
              <a:cxnLst/>
              <a:rect l="l" t="t" r="r" b="b"/>
              <a:pathLst>
                <a:path w="611" h="611" extrusionOk="0">
                  <a:moveTo>
                    <a:pt x="305" y="0"/>
                  </a:moveTo>
                  <a:cubicBezTo>
                    <a:pt x="143" y="0"/>
                    <a:pt x="0" y="133"/>
                    <a:pt x="0" y="305"/>
                  </a:cubicBezTo>
                  <a:cubicBezTo>
                    <a:pt x="0" y="468"/>
                    <a:pt x="143" y="610"/>
                    <a:pt x="305" y="610"/>
                  </a:cubicBezTo>
                  <a:cubicBezTo>
                    <a:pt x="478" y="610"/>
                    <a:pt x="610" y="468"/>
                    <a:pt x="610" y="305"/>
                  </a:cubicBezTo>
                  <a:cubicBezTo>
                    <a:pt x="610" y="133"/>
                    <a:pt x="478" y="0"/>
                    <a:pt x="305"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4" name="Google Shape;1244;p67"/>
            <p:cNvSpPr/>
            <p:nvPr/>
          </p:nvSpPr>
          <p:spPr>
            <a:xfrm>
              <a:off x="578735" y="1058861"/>
              <a:ext cx="89448" cy="89712"/>
            </a:xfrm>
            <a:custGeom>
              <a:avLst/>
              <a:gdLst/>
              <a:ahLst/>
              <a:cxnLst/>
              <a:rect l="l" t="t" r="r" b="b"/>
              <a:pathLst>
                <a:path w="681" h="683" extrusionOk="0">
                  <a:moveTo>
                    <a:pt x="335" y="72"/>
                  </a:moveTo>
                  <a:cubicBezTo>
                    <a:pt x="488" y="72"/>
                    <a:pt x="610" y="194"/>
                    <a:pt x="610" y="346"/>
                  </a:cubicBezTo>
                  <a:cubicBezTo>
                    <a:pt x="610" y="489"/>
                    <a:pt x="488" y="611"/>
                    <a:pt x="335" y="611"/>
                  </a:cubicBezTo>
                  <a:cubicBezTo>
                    <a:pt x="193" y="611"/>
                    <a:pt x="71" y="489"/>
                    <a:pt x="71" y="346"/>
                  </a:cubicBezTo>
                  <a:cubicBezTo>
                    <a:pt x="71" y="194"/>
                    <a:pt x="193" y="72"/>
                    <a:pt x="335" y="72"/>
                  </a:cubicBezTo>
                  <a:close/>
                  <a:moveTo>
                    <a:pt x="335" y="1"/>
                  </a:moveTo>
                  <a:cubicBezTo>
                    <a:pt x="152" y="1"/>
                    <a:pt x="0" y="154"/>
                    <a:pt x="0" y="346"/>
                  </a:cubicBezTo>
                  <a:cubicBezTo>
                    <a:pt x="0" y="529"/>
                    <a:pt x="152" y="682"/>
                    <a:pt x="335" y="682"/>
                  </a:cubicBezTo>
                  <a:cubicBezTo>
                    <a:pt x="529" y="682"/>
                    <a:pt x="681" y="529"/>
                    <a:pt x="681" y="346"/>
                  </a:cubicBezTo>
                  <a:cubicBezTo>
                    <a:pt x="681" y="154"/>
                    <a:pt x="529" y="1"/>
                    <a:pt x="33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5" name="Google Shape;1245;p67"/>
            <p:cNvSpPr/>
            <p:nvPr/>
          </p:nvSpPr>
          <p:spPr>
            <a:xfrm>
              <a:off x="4977019" y="675720"/>
              <a:ext cx="85507" cy="85640"/>
            </a:xfrm>
            <a:custGeom>
              <a:avLst/>
              <a:gdLst/>
              <a:ahLst/>
              <a:cxnLst/>
              <a:rect l="l" t="t" r="r" b="b"/>
              <a:pathLst>
                <a:path w="651" h="652" extrusionOk="0">
                  <a:moveTo>
                    <a:pt x="325" y="0"/>
                  </a:moveTo>
                  <a:cubicBezTo>
                    <a:pt x="142" y="0"/>
                    <a:pt x="0" y="143"/>
                    <a:pt x="0" y="326"/>
                  </a:cubicBezTo>
                  <a:cubicBezTo>
                    <a:pt x="0" y="498"/>
                    <a:pt x="142" y="651"/>
                    <a:pt x="325" y="651"/>
                  </a:cubicBezTo>
                  <a:cubicBezTo>
                    <a:pt x="498" y="651"/>
                    <a:pt x="651" y="498"/>
                    <a:pt x="651" y="326"/>
                  </a:cubicBezTo>
                  <a:cubicBezTo>
                    <a:pt x="651" y="143"/>
                    <a:pt x="498" y="0"/>
                    <a:pt x="325"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46" name="Google Shape;1246;p67"/>
            <p:cNvSpPr/>
            <p:nvPr/>
          </p:nvSpPr>
          <p:spPr>
            <a:xfrm>
              <a:off x="4972947" y="671648"/>
              <a:ext cx="93519" cy="93653"/>
            </a:xfrm>
            <a:custGeom>
              <a:avLst/>
              <a:gdLst/>
              <a:ahLst/>
              <a:cxnLst/>
              <a:rect l="l" t="t" r="r" b="b"/>
              <a:pathLst>
                <a:path w="712" h="713" extrusionOk="0">
                  <a:moveTo>
                    <a:pt x="356" y="72"/>
                  </a:moveTo>
                  <a:cubicBezTo>
                    <a:pt x="509" y="72"/>
                    <a:pt x="641" y="194"/>
                    <a:pt x="641" y="357"/>
                  </a:cubicBezTo>
                  <a:cubicBezTo>
                    <a:pt x="641" y="519"/>
                    <a:pt x="509" y="641"/>
                    <a:pt x="356" y="641"/>
                  </a:cubicBezTo>
                  <a:cubicBezTo>
                    <a:pt x="194" y="641"/>
                    <a:pt x="61" y="519"/>
                    <a:pt x="61" y="357"/>
                  </a:cubicBezTo>
                  <a:cubicBezTo>
                    <a:pt x="61" y="194"/>
                    <a:pt x="194" y="72"/>
                    <a:pt x="356" y="72"/>
                  </a:cubicBezTo>
                  <a:close/>
                  <a:moveTo>
                    <a:pt x="356" y="1"/>
                  </a:moveTo>
                  <a:cubicBezTo>
                    <a:pt x="153" y="1"/>
                    <a:pt x="0" y="163"/>
                    <a:pt x="0" y="357"/>
                  </a:cubicBezTo>
                  <a:cubicBezTo>
                    <a:pt x="0" y="550"/>
                    <a:pt x="153" y="712"/>
                    <a:pt x="356" y="712"/>
                  </a:cubicBezTo>
                  <a:cubicBezTo>
                    <a:pt x="549" y="712"/>
                    <a:pt x="712" y="550"/>
                    <a:pt x="712" y="357"/>
                  </a:cubicBezTo>
                  <a:cubicBezTo>
                    <a:pt x="712" y="163"/>
                    <a:pt x="549"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7" name="Google Shape;1247;p67"/>
            <p:cNvSpPr/>
            <p:nvPr/>
          </p:nvSpPr>
          <p:spPr>
            <a:xfrm>
              <a:off x="4966248" y="429969"/>
              <a:ext cx="2145824" cy="1322169"/>
            </a:xfrm>
            <a:custGeom>
              <a:avLst/>
              <a:gdLst/>
              <a:ahLst/>
              <a:cxnLst/>
              <a:rect l="l" t="t" r="r" b="b"/>
              <a:pathLst>
                <a:path w="16337" h="10066" extrusionOk="0">
                  <a:moveTo>
                    <a:pt x="7971" y="1"/>
                  </a:moveTo>
                  <a:cubicBezTo>
                    <a:pt x="6731" y="1"/>
                    <a:pt x="5734" y="1007"/>
                    <a:pt x="5734" y="2247"/>
                  </a:cubicBezTo>
                  <a:cubicBezTo>
                    <a:pt x="5734" y="2329"/>
                    <a:pt x="5734" y="2410"/>
                    <a:pt x="5744" y="2481"/>
                  </a:cubicBezTo>
                  <a:cubicBezTo>
                    <a:pt x="5389" y="2247"/>
                    <a:pt x="4951" y="2105"/>
                    <a:pt x="4494" y="2105"/>
                  </a:cubicBezTo>
                  <a:cubicBezTo>
                    <a:pt x="3254" y="2105"/>
                    <a:pt x="2247" y="3112"/>
                    <a:pt x="2247" y="4352"/>
                  </a:cubicBezTo>
                  <a:cubicBezTo>
                    <a:pt x="2247" y="4646"/>
                    <a:pt x="2308" y="4942"/>
                    <a:pt x="2410" y="5195"/>
                  </a:cubicBezTo>
                  <a:lnTo>
                    <a:pt x="2247" y="5195"/>
                  </a:lnTo>
                  <a:cubicBezTo>
                    <a:pt x="1007" y="5195"/>
                    <a:pt x="1" y="6202"/>
                    <a:pt x="1" y="7442"/>
                  </a:cubicBezTo>
                  <a:cubicBezTo>
                    <a:pt x="1" y="8683"/>
                    <a:pt x="1007" y="9689"/>
                    <a:pt x="2247" y="9689"/>
                  </a:cubicBezTo>
                  <a:cubicBezTo>
                    <a:pt x="2877" y="9689"/>
                    <a:pt x="3457" y="9424"/>
                    <a:pt x="3864" y="8997"/>
                  </a:cubicBezTo>
                  <a:cubicBezTo>
                    <a:pt x="4260" y="9638"/>
                    <a:pt x="4962" y="10065"/>
                    <a:pt x="5775" y="10065"/>
                  </a:cubicBezTo>
                  <a:cubicBezTo>
                    <a:pt x="6354" y="10065"/>
                    <a:pt x="6893" y="9841"/>
                    <a:pt x="7289" y="9475"/>
                  </a:cubicBezTo>
                  <a:cubicBezTo>
                    <a:pt x="7635" y="9689"/>
                    <a:pt x="8042" y="9811"/>
                    <a:pt x="8479" y="9811"/>
                  </a:cubicBezTo>
                  <a:cubicBezTo>
                    <a:pt x="8895" y="9811"/>
                    <a:pt x="9282" y="9699"/>
                    <a:pt x="9607" y="9506"/>
                  </a:cubicBezTo>
                  <a:cubicBezTo>
                    <a:pt x="10004" y="9851"/>
                    <a:pt x="10522" y="10065"/>
                    <a:pt x="11091" y="10065"/>
                  </a:cubicBezTo>
                  <a:cubicBezTo>
                    <a:pt x="11701" y="10065"/>
                    <a:pt x="12261" y="9821"/>
                    <a:pt x="12667" y="9424"/>
                  </a:cubicBezTo>
                  <a:cubicBezTo>
                    <a:pt x="13054" y="9740"/>
                    <a:pt x="13551" y="9933"/>
                    <a:pt x="14091" y="9933"/>
                  </a:cubicBezTo>
                  <a:cubicBezTo>
                    <a:pt x="15331" y="9933"/>
                    <a:pt x="16337" y="8927"/>
                    <a:pt x="16337" y="7686"/>
                  </a:cubicBezTo>
                  <a:cubicBezTo>
                    <a:pt x="16337" y="6446"/>
                    <a:pt x="15331" y="5439"/>
                    <a:pt x="14091" y="5439"/>
                  </a:cubicBezTo>
                  <a:cubicBezTo>
                    <a:pt x="13877" y="5439"/>
                    <a:pt x="13673" y="5470"/>
                    <a:pt x="13481" y="5521"/>
                  </a:cubicBezTo>
                  <a:cubicBezTo>
                    <a:pt x="13775" y="5145"/>
                    <a:pt x="13958" y="4667"/>
                    <a:pt x="13958" y="4138"/>
                  </a:cubicBezTo>
                  <a:cubicBezTo>
                    <a:pt x="13958" y="2898"/>
                    <a:pt x="12952" y="1902"/>
                    <a:pt x="11712" y="1902"/>
                  </a:cubicBezTo>
                  <a:cubicBezTo>
                    <a:pt x="11132" y="1902"/>
                    <a:pt x="10603" y="2115"/>
                    <a:pt x="10207" y="2471"/>
                  </a:cubicBezTo>
                  <a:cubicBezTo>
                    <a:pt x="10217" y="2400"/>
                    <a:pt x="10217" y="2329"/>
                    <a:pt x="10217" y="2247"/>
                  </a:cubicBezTo>
                  <a:cubicBezTo>
                    <a:pt x="10217" y="1007"/>
                    <a:pt x="9211" y="1"/>
                    <a:pt x="7971"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48" name="Google Shape;1248;p67"/>
            <p:cNvSpPr/>
            <p:nvPr/>
          </p:nvSpPr>
          <p:spPr>
            <a:xfrm>
              <a:off x="4962176" y="426029"/>
              <a:ext cx="2153968" cy="1330050"/>
            </a:xfrm>
            <a:custGeom>
              <a:avLst/>
              <a:gdLst/>
              <a:ahLst/>
              <a:cxnLst/>
              <a:rect l="l" t="t" r="r" b="b"/>
              <a:pathLst>
                <a:path w="16399" h="10126" extrusionOk="0">
                  <a:moveTo>
                    <a:pt x="8002" y="72"/>
                  </a:moveTo>
                  <a:cubicBezTo>
                    <a:pt x="9222" y="72"/>
                    <a:pt x="10218" y="1057"/>
                    <a:pt x="10218" y="2277"/>
                  </a:cubicBezTo>
                  <a:cubicBezTo>
                    <a:pt x="10218" y="2349"/>
                    <a:pt x="10218" y="2430"/>
                    <a:pt x="10207" y="2501"/>
                  </a:cubicBezTo>
                  <a:cubicBezTo>
                    <a:pt x="10207" y="2511"/>
                    <a:pt x="10207" y="2532"/>
                    <a:pt x="10228" y="2532"/>
                  </a:cubicBezTo>
                  <a:cubicBezTo>
                    <a:pt x="10233" y="2537"/>
                    <a:pt x="10238" y="2539"/>
                    <a:pt x="10244" y="2539"/>
                  </a:cubicBezTo>
                  <a:cubicBezTo>
                    <a:pt x="10251" y="2539"/>
                    <a:pt x="10258" y="2537"/>
                    <a:pt x="10268" y="2532"/>
                  </a:cubicBezTo>
                  <a:cubicBezTo>
                    <a:pt x="10675" y="2166"/>
                    <a:pt x="11194" y="1962"/>
                    <a:pt x="11743" y="1962"/>
                  </a:cubicBezTo>
                  <a:cubicBezTo>
                    <a:pt x="12963" y="1962"/>
                    <a:pt x="13948" y="2948"/>
                    <a:pt x="13948" y="4168"/>
                  </a:cubicBezTo>
                  <a:cubicBezTo>
                    <a:pt x="13948" y="4667"/>
                    <a:pt x="13796" y="5144"/>
                    <a:pt x="13481" y="5530"/>
                  </a:cubicBezTo>
                  <a:cubicBezTo>
                    <a:pt x="13471" y="5541"/>
                    <a:pt x="13471" y="5561"/>
                    <a:pt x="13481" y="5571"/>
                  </a:cubicBezTo>
                  <a:cubicBezTo>
                    <a:pt x="13491" y="5581"/>
                    <a:pt x="13512" y="5591"/>
                    <a:pt x="13521" y="5591"/>
                  </a:cubicBezTo>
                  <a:cubicBezTo>
                    <a:pt x="13715" y="5530"/>
                    <a:pt x="13918" y="5500"/>
                    <a:pt x="14122" y="5500"/>
                  </a:cubicBezTo>
                  <a:cubicBezTo>
                    <a:pt x="15341" y="5500"/>
                    <a:pt x="16327" y="6496"/>
                    <a:pt x="16327" y="7716"/>
                  </a:cubicBezTo>
                  <a:cubicBezTo>
                    <a:pt x="16327" y="8936"/>
                    <a:pt x="15341" y="9922"/>
                    <a:pt x="14122" y="9922"/>
                  </a:cubicBezTo>
                  <a:cubicBezTo>
                    <a:pt x="13613" y="9922"/>
                    <a:pt x="13115" y="9749"/>
                    <a:pt x="12719" y="9424"/>
                  </a:cubicBezTo>
                  <a:cubicBezTo>
                    <a:pt x="12708" y="9419"/>
                    <a:pt x="12701" y="9416"/>
                    <a:pt x="12693" y="9416"/>
                  </a:cubicBezTo>
                  <a:cubicBezTo>
                    <a:pt x="12685" y="9416"/>
                    <a:pt x="12678" y="9419"/>
                    <a:pt x="12667" y="9424"/>
                  </a:cubicBezTo>
                  <a:cubicBezTo>
                    <a:pt x="12251" y="9841"/>
                    <a:pt x="11702" y="10064"/>
                    <a:pt x="11122" y="10064"/>
                  </a:cubicBezTo>
                  <a:cubicBezTo>
                    <a:pt x="10584" y="10064"/>
                    <a:pt x="10065" y="9861"/>
                    <a:pt x="9658" y="9515"/>
                  </a:cubicBezTo>
                  <a:cubicBezTo>
                    <a:pt x="9658" y="9505"/>
                    <a:pt x="9649" y="9505"/>
                    <a:pt x="9638" y="9505"/>
                  </a:cubicBezTo>
                  <a:lnTo>
                    <a:pt x="9618" y="9505"/>
                  </a:lnTo>
                  <a:cubicBezTo>
                    <a:pt x="9283" y="9698"/>
                    <a:pt x="8906" y="9810"/>
                    <a:pt x="8510" y="9810"/>
                  </a:cubicBezTo>
                  <a:cubicBezTo>
                    <a:pt x="8093" y="9810"/>
                    <a:pt x="7697" y="9688"/>
                    <a:pt x="7341" y="9475"/>
                  </a:cubicBezTo>
                  <a:cubicBezTo>
                    <a:pt x="7336" y="9470"/>
                    <a:pt x="7328" y="9467"/>
                    <a:pt x="7321" y="9467"/>
                  </a:cubicBezTo>
                  <a:cubicBezTo>
                    <a:pt x="7313" y="9467"/>
                    <a:pt x="7305" y="9470"/>
                    <a:pt x="7300" y="9475"/>
                  </a:cubicBezTo>
                  <a:cubicBezTo>
                    <a:pt x="6893" y="9851"/>
                    <a:pt x="6355" y="10064"/>
                    <a:pt x="5806" y="10064"/>
                  </a:cubicBezTo>
                  <a:cubicBezTo>
                    <a:pt x="5033" y="10064"/>
                    <a:pt x="4332" y="9668"/>
                    <a:pt x="3925" y="9007"/>
                  </a:cubicBezTo>
                  <a:cubicBezTo>
                    <a:pt x="3915" y="9007"/>
                    <a:pt x="3905" y="8997"/>
                    <a:pt x="3895" y="8997"/>
                  </a:cubicBezTo>
                  <a:cubicBezTo>
                    <a:pt x="3884" y="8997"/>
                    <a:pt x="3874" y="8997"/>
                    <a:pt x="3864" y="9007"/>
                  </a:cubicBezTo>
                  <a:cubicBezTo>
                    <a:pt x="3447" y="9444"/>
                    <a:pt x="2878" y="9678"/>
                    <a:pt x="2278" y="9678"/>
                  </a:cubicBezTo>
                  <a:cubicBezTo>
                    <a:pt x="1058" y="9678"/>
                    <a:pt x="72" y="8692"/>
                    <a:pt x="72" y="7472"/>
                  </a:cubicBezTo>
                  <a:cubicBezTo>
                    <a:pt x="72" y="6252"/>
                    <a:pt x="1058" y="5256"/>
                    <a:pt x="2278" y="5256"/>
                  </a:cubicBezTo>
                  <a:cubicBezTo>
                    <a:pt x="2329" y="5256"/>
                    <a:pt x="2380" y="5256"/>
                    <a:pt x="2441" y="5266"/>
                  </a:cubicBezTo>
                  <a:cubicBezTo>
                    <a:pt x="2451" y="5266"/>
                    <a:pt x="2472" y="5256"/>
                    <a:pt x="2472" y="5246"/>
                  </a:cubicBezTo>
                  <a:cubicBezTo>
                    <a:pt x="2481" y="5236"/>
                    <a:pt x="2481" y="5225"/>
                    <a:pt x="2481" y="5216"/>
                  </a:cubicBezTo>
                  <a:cubicBezTo>
                    <a:pt x="2370" y="4951"/>
                    <a:pt x="2309" y="4667"/>
                    <a:pt x="2309" y="4382"/>
                  </a:cubicBezTo>
                  <a:cubicBezTo>
                    <a:pt x="2309" y="3162"/>
                    <a:pt x="3305" y="2166"/>
                    <a:pt x="4525" y="2166"/>
                  </a:cubicBezTo>
                  <a:cubicBezTo>
                    <a:pt x="4962" y="2166"/>
                    <a:pt x="5389" y="2298"/>
                    <a:pt x="5755" y="2542"/>
                  </a:cubicBezTo>
                  <a:cubicBezTo>
                    <a:pt x="5760" y="2547"/>
                    <a:pt x="5765" y="2549"/>
                    <a:pt x="5770" y="2549"/>
                  </a:cubicBezTo>
                  <a:cubicBezTo>
                    <a:pt x="5775" y="2549"/>
                    <a:pt x="5780" y="2547"/>
                    <a:pt x="5786" y="2542"/>
                  </a:cubicBezTo>
                  <a:cubicBezTo>
                    <a:pt x="5806" y="2532"/>
                    <a:pt x="5806" y="2521"/>
                    <a:pt x="5806" y="2511"/>
                  </a:cubicBezTo>
                  <a:cubicBezTo>
                    <a:pt x="5795" y="2430"/>
                    <a:pt x="5795" y="2359"/>
                    <a:pt x="5795" y="2277"/>
                  </a:cubicBezTo>
                  <a:cubicBezTo>
                    <a:pt x="5795" y="1057"/>
                    <a:pt x="6792" y="72"/>
                    <a:pt x="8002" y="72"/>
                  </a:cubicBezTo>
                  <a:close/>
                  <a:moveTo>
                    <a:pt x="8002" y="0"/>
                  </a:moveTo>
                  <a:cubicBezTo>
                    <a:pt x="6751" y="0"/>
                    <a:pt x="5725" y="1027"/>
                    <a:pt x="5725" y="2277"/>
                  </a:cubicBezTo>
                  <a:cubicBezTo>
                    <a:pt x="5725" y="2338"/>
                    <a:pt x="5725" y="2389"/>
                    <a:pt x="5734" y="2440"/>
                  </a:cubicBezTo>
                  <a:cubicBezTo>
                    <a:pt x="5368" y="2216"/>
                    <a:pt x="4952" y="2094"/>
                    <a:pt x="4525" y="2094"/>
                  </a:cubicBezTo>
                  <a:cubicBezTo>
                    <a:pt x="3265" y="2094"/>
                    <a:pt x="2248" y="3121"/>
                    <a:pt x="2248" y="4382"/>
                  </a:cubicBezTo>
                  <a:cubicBezTo>
                    <a:pt x="2248" y="4656"/>
                    <a:pt x="2298" y="4931"/>
                    <a:pt x="2390" y="5195"/>
                  </a:cubicBezTo>
                  <a:cubicBezTo>
                    <a:pt x="2350" y="5185"/>
                    <a:pt x="2319" y="5185"/>
                    <a:pt x="2278" y="5185"/>
                  </a:cubicBezTo>
                  <a:cubicBezTo>
                    <a:pt x="1017" y="5185"/>
                    <a:pt x="1" y="6212"/>
                    <a:pt x="1" y="7472"/>
                  </a:cubicBezTo>
                  <a:cubicBezTo>
                    <a:pt x="1" y="8722"/>
                    <a:pt x="1017" y="9749"/>
                    <a:pt x="2278" y="9749"/>
                  </a:cubicBezTo>
                  <a:cubicBezTo>
                    <a:pt x="2888" y="9749"/>
                    <a:pt x="3457" y="9515"/>
                    <a:pt x="3884" y="9088"/>
                  </a:cubicBezTo>
                  <a:cubicBezTo>
                    <a:pt x="4311" y="9739"/>
                    <a:pt x="5023" y="10125"/>
                    <a:pt x="5806" y="10125"/>
                  </a:cubicBezTo>
                  <a:cubicBezTo>
                    <a:pt x="6365" y="10125"/>
                    <a:pt x="6904" y="9922"/>
                    <a:pt x="7331" y="9546"/>
                  </a:cubicBezTo>
                  <a:cubicBezTo>
                    <a:pt x="7686" y="9759"/>
                    <a:pt x="8093" y="9871"/>
                    <a:pt x="8510" y="9871"/>
                  </a:cubicBezTo>
                  <a:cubicBezTo>
                    <a:pt x="8906" y="9871"/>
                    <a:pt x="9292" y="9770"/>
                    <a:pt x="9638" y="9576"/>
                  </a:cubicBezTo>
                  <a:cubicBezTo>
                    <a:pt x="10045" y="9932"/>
                    <a:pt x="10573" y="10125"/>
                    <a:pt x="11122" y="10125"/>
                  </a:cubicBezTo>
                  <a:cubicBezTo>
                    <a:pt x="11712" y="10125"/>
                    <a:pt x="12271" y="9902"/>
                    <a:pt x="12698" y="9495"/>
                  </a:cubicBezTo>
                  <a:cubicBezTo>
                    <a:pt x="13094" y="9820"/>
                    <a:pt x="13603" y="9993"/>
                    <a:pt x="14122" y="9993"/>
                  </a:cubicBezTo>
                  <a:cubicBezTo>
                    <a:pt x="15382" y="9993"/>
                    <a:pt x="16399" y="8977"/>
                    <a:pt x="16399" y="7716"/>
                  </a:cubicBezTo>
                  <a:cubicBezTo>
                    <a:pt x="16399" y="6456"/>
                    <a:pt x="15382" y="5439"/>
                    <a:pt x="14122" y="5439"/>
                  </a:cubicBezTo>
                  <a:cubicBezTo>
                    <a:pt x="13948" y="5439"/>
                    <a:pt x="13765" y="5459"/>
                    <a:pt x="13603" y="5500"/>
                  </a:cubicBezTo>
                  <a:cubicBezTo>
                    <a:pt x="13878" y="5103"/>
                    <a:pt x="14020" y="4656"/>
                    <a:pt x="14020" y="4168"/>
                  </a:cubicBezTo>
                  <a:cubicBezTo>
                    <a:pt x="14020" y="2918"/>
                    <a:pt x="13003" y="1891"/>
                    <a:pt x="11743" y="1891"/>
                  </a:cubicBezTo>
                  <a:cubicBezTo>
                    <a:pt x="11204" y="1891"/>
                    <a:pt x="10695" y="2084"/>
                    <a:pt x="10279" y="2420"/>
                  </a:cubicBezTo>
                  <a:cubicBezTo>
                    <a:pt x="10289" y="2379"/>
                    <a:pt x="10289" y="2328"/>
                    <a:pt x="10289" y="2277"/>
                  </a:cubicBezTo>
                  <a:cubicBezTo>
                    <a:pt x="10289" y="1027"/>
                    <a:pt x="9262" y="0"/>
                    <a:pt x="8002"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9" name="Google Shape;1249;p67"/>
            <p:cNvSpPr/>
            <p:nvPr/>
          </p:nvSpPr>
          <p:spPr>
            <a:xfrm>
              <a:off x="108645" y="3582439"/>
              <a:ext cx="2113775" cy="1303386"/>
            </a:xfrm>
            <a:custGeom>
              <a:avLst/>
              <a:gdLst/>
              <a:ahLst/>
              <a:cxnLst/>
              <a:rect l="l" t="t" r="r" b="b"/>
              <a:pathLst>
                <a:path w="16093" h="9923" extrusionOk="0">
                  <a:moveTo>
                    <a:pt x="7859" y="1"/>
                  </a:moveTo>
                  <a:cubicBezTo>
                    <a:pt x="6639" y="1"/>
                    <a:pt x="5642" y="997"/>
                    <a:pt x="5642" y="2217"/>
                  </a:cubicBezTo>
                  <a:cubicBezTo>
                    <a:pt x="5642" y="2298"/>
                    <a:pt x="5653" y="2370"/>
                    <a:pt x="5653" y="2451"/>
                  </a:cubicBezTo>
                  <a:cubicBezTo>
                    <a:pt x="5307" y="2207"/>
                    <a:pt x="4880" y="2075"/>
                    <a:pt x="4422" y="2075"/>
                  </a:cubicBezTo>
                  <a:cubicBezTo>
                    <a:pt x="3203" y="2075"/>
                    <a:pt x="2217" y="3061"/>
                    <a:pt x="2217" y="4291"/>
                  </a:cubicBezTo>
                  <a:cubicBezTo>
                    <a:pt x="2217" y="4586"/>
                    <a:pt x="2267" y="4871"/>
                    <a:pt x="2380" y="5125"/>
                  </a:cubicBezTo>
                  <a:cubicBezTo>
                    <a:pt x="2328" y="5125"/>
                    <a:pt x="2267" y="5115"/>
                    <a:pt x="2217" y="5115"/>
                  </a:cubicBezTo>
                  <a:cubicBezTo>
                    <a:pt x="986" y="5115"/>
                    <a:pt x="1" y="6111"/>
                    <a:pt x="1" y="7331"/>
                  </a:cubicBezTo>
                  <a:cubicBezTo>
                    <a:pt x="1" y="8551"/>
                    <a:pt x="986" y="9547"/>
                    <a:pt x="2217" y="9547"/>
                  </a:cubicBezTo>
                  <a:cubicBezTo>
                    <a:pt x="2837" y="9547"/>
                    <a:pt x="3396" y="9283"/>
                    <a:pt x="3803" y="8876"/>
                  </a:cubicBezTo>
                  <a:cubicBezTo>
                    <a:pt x="4189" y="9506"/>
                    <a:pt x="4890" y="9923"/>
                    <a:pt x="5683" y="9923"/>
                  </a:cubicBezTo>
                  <a:cubicBezTo>
                    <a:pt x="6263" y="9923"/>
                    <a:pt x="6792" y="9699"/>
                    <a:pt x="7188" y="9333"/>
                  </a:cubicBezTo>
                  <a:cubicBezTo>
                    <a:pt x="7523" y="9547"/>
                    <a:pt x="7930" y="9669"/>
                    <a:pt x="8357" y="9669"/>
                  </a:cubicBezTo>
                  <a:cubicBezTo>
                    <a:pt x="8764" y="9669"/>
                    <a:pt x="9139" y="9557"/>
                    <a:pt x="9465" y="9374"/>
                  </a:cubicBezTo>
                  <a:cubicBezTo>
                    <a:pt x="9862" y="9710"/>
                    <a:pt x="10370" y="9923"/>
                    <a:pt x="10929" y="9923"/>
                  </a:cubicBezTo>
                  <a:cubicBezTo>
                    <a:pt x="11529" y="9923"/>
                    <a:pt x="12078" y="9679"/>
                    <a:pt x="12484" y="9283"/>
                  </a:cubicBezTo>
                  <a:cubicBezTo>
                    <a:pt x="12860" y="9597"/>
                    <a:pt x="13348" y="9791"/>
                    <a:pt x="13887" y="9791"/>
                  </a:cubicBezTo>
                  <a:cubicBezTo>
                    <a:pt x="15107" y="9791"/>
                    <a:pt x="16093" y="8795"/>
                    <a:pt x="16093" y="7575"/>
                  </a:cubicBezTo>
                  <a:cubicBezTo>
                    <a:pt x="16093" y="6355"/>
                    <a:pt x="15107" y="5359"/>
                    <a:pt x="13887" y="5359"/>
                  </a:cubicBezTo>
                  <a:cubicBezTo>
                    <a:pt x="13673" y="5359"/>
                    <a:pt x="13470" y="5389"/>
                    <a:pt x="13287" y="5450"/>
                  </a:cubicBezTo>
                  <a:cubicBezTo>
                    <a:pt x="13582" y="5074"/>
                    <a:pt x="13755" y="4596"/>
                    <a:pt x="13755" y="4088"/>
                  </a:cubicBezTo>
                  <a:cubicBezTo>
                    <a:pt x="13755" y="2858"/>
                    <a:pt x="12758" y="1871"/>
                    <a:pt x="11539" y="1871"/>
                  </a:cubicBezTo>
                  <a:cubicBezTo>
                    <a:pt x="10969" y="1871"/>
                    <a:pt x="10451" y="2085"/>
                    <a:pt x="10065" y="2441"/>
                  </a:cubicBezTo>
                  <a:cubicBezTo>
                    <a:pt x="10065" y="2370"/>
                    <a:pt x="10075" y="2289"/>
                    <a:pt x="10075" y="2217"/>
                  </a:cubicBezTo>
                  <a:cubicBezTo>
                    <a:pt x="10075" y="997"/>
                    <a:pt x="9078" y="1"/>
                    <a:pt x="7859"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50" name="Google Shape;1250;p67"/>
            <p:cNvSpPr/>
            <p:nvPr/>
          </p:nvSpPr>
          <p:spPr>
            <a:xfrm>
              <a:off x="104573" y="3578498"/>
              <a:ext cx="2123232" cy="1311398"/>
            </a:xfrm>
            <a:custGeom>
              <a:avLst/>
              <a:gdLst/>
              <a:ahLst/>
              <a:cxnLst/>
              <a:rect l="l" t="t" r="r" b="b"/>
              <a:pathLst>
                <a:path w="16165" h="9984" extrusionOk="0">
                  <a:moveTo>
                    <a:pt x="7890" y="72"/>
                  </a:moveTo>
                  <a:cubicBezTo>
                    <a:pt x="9089" y="72"/>
                    <a:pt x="10065" y="1048"/>
                    <a:pt x="10065" y="2247"/>
                  </a:cubicBezTo>
                  <a:cubicBezTo>
                    <a:pt x="10065" y="2319"/>
                    <a:pt x="10065" y="2389"/>
                    <a:pt x="10055" y="2461"/>
                  </a:cubicBezTo>
                  <a:cubicBezTo>
                    <a:pt x="10055" y="2481"/>
                    <a:pt x="10065" y="2491"/>
                    <a:pt x="10076" y="2502"/>
                  </a:cubicBezTo>
                  <a:cubicBezTo>
                    <a:pt x="10085" y="2502"/>
                    <a:pt x="10106" y="2502"/>
                    <a:pt x="10116" y="2491"/>
                  </a:cubicBezTo>
                  <a:cubicBezTo>
                    <a:pt x="10512" y="2136"/>
                    <a:pt x="11031" y="1932"/>
                    <a:pt x="11570" y="1932"/>
                  </a:cubicBezTo>
                  <a:cubicBezTo>
                    <a:pt x="12769" y="1932"/>
                    <a:pt x="13756" y="2908"/>
                    <a:pt x="13756" y="4118"/>
                  </a:cubicBezTo>
                  <a:cubicBezTo>
                    <a:pt x="13756" y="4606"/>
                    <a:pt x="13593" y="5063"/>
                    <a:pt x="13288" y="5450"/>
                  </a:cubicBezTo>
                  <a:cubicBezTo>
                    <a:pt x="13277" y="5470"/>
                    <a:pt x="13277" y="5480"/>
                    <a:pt x="13288" y="5490"/>
                  </a:cubicBezTo>
                  <a:cubicBezTo>
                    <a:pt x="13298" y="5511"/>
                    <a:pt x="13308" y="5511"/>
                    <a:pt x="13329" y="5511"/>
                  </a:cubicBezTo>
                  <a:cubicBezTo>
                    <a:pt x="13521" y="5459"/>
                    <a:pt x="13715" y="5429"/>
                    <a:pt x="13918" y="5429"/>
                  </a:cubicBezTo>
                  <a:cubicBezTo>
                    <a:pt x="15118" y="5429"/>
                    <a:pt x="16094" y="6405"/>
                    <a:pt x="16094" y="7605"/>
                  </a:cubicBezTo>
                  <a:cubicBezTo>
                    <a:pt x="16094" y="8804"/>
                    <a:pt x="15118" y="9780"/>
                    <a:pt x="13918" y="9780"/>
                  </a:cubicBezTo>
                  <a:cubicBezTo>
                    <a:pt x="13410" y="9780"/>
                    <a:pt x="12922" y="9607"/>
                    <a:pt x="12536" y="9292"/>
                  </a:cubicBezTo>
                  <a:cubicBezTo>
                    <a:pt x="12526" y="9287"/>
                    <a:pt x="12515" y="9284"/>
                    <a:pt x="12506" y="9284"/>
                  </a:cubicBezTo>
                  <a:cubicBezTo>
                    <a:pt x="12497" y="9284"/>
                    <a:pt x="12490" y="9287"/>
                    <a:pt x="12484" y="9292"/>
                  </a:cubicBezTo>
                  <a:cubicBezTo>
                    <a:pt x="12078" y="9699"/>
                    <a:pt x="11529" y="9912"/>
                    <a:pt x="10960" y="9912"/>
                  </a:cubicBezTo>
                  <a:cubicBezTo>
                    <a:pt x="10431" y="9912"/>
                    <a:pt x="9923" y="9729"/>
                    <a:pt x="9527" y="9374"/>
                  </a:cubicBezTo>
                  <a:cubicBezTo>
                    <a:pt x="9516" y="9374"/>
                    <a:pt x="9506" y="9363"/>
                    <a:pt x="9496" y="9363"/>
                  </a:cubicBezTo>
                  <a:cubicBezTo>
                    <a:pt x="9496" y="9363"/>
                    <a:pt x="9486" y="9363"/>
                    <a:pt x="9486" y="9374"/>
                  </a:cubicBezTo>
                  <a:cubicBezTo>
                    <a:pt x="9150" y="9566"/>
                    <a:pt x="8774" y="9668"/>
                    <a:pt x="8388" y="9668"/>
                  </a:cubicBezTo>
                  <a:cubicBezTo>
                    <a:pt x="7981" y="9668"/>
                    <a:pt x="7585" y="9557"/>
                    <a:pt x="7239" y="9333"/>
                  </a:cubicBezTo>
                  <a:cubicBezTo>
                    <a:pt x="7219" y="9333"/>
                    <a:pt x="7209" y="9333"/>
                    <a:pt x="7198" y="9343"/>
                  </a:cubicBezTo>
                  <a:cubicBezTo>
                    <a:pt x="6792" y="9709"/>
                    <a:pt x="6263" y="9912"/>
                    <a:pt x="5714" y="9912"/>
                  </a:cubicBezTo>
                  <a:cubicBezTo>
                    <a:pt x="4962" y="9912"/>
                    <a:pt x="4261" y="9526"/>
                    <a:pt x="3864" y="8886"/>
                  </a:cubicBezTo>
                  <a:cubicBezTo>
                    <a:pt x="3854" y="8875"/>
                    <a:pt x="3844" y="8865"/>
                    <a:pt x="3834" y="8865"/>
                  </a:cubicBezTo>
                  <a:cubicBezTo>
                    <a:pt x="3823" y="8865"/>
                    <a:pt x="3813" y="8865"/>
                    <a:pt x="3813" y="8875"/>
                  </a:cubicBezTo>
                  <a:cubicBezTo>
                    <a:pt x="3396" y="9302"/>
                    <a:pt x="2838" y="9536"/>
                    <a:pt x="2248" y="9536"/>
                  </a:cubicBezTo>
                  <a:cubicBezTo>
                    <a:pt x="1038" y="9536"/>
                    <a:pt x="62" y="8560"/>
                    <a:pt x="62" y="7361"/>
                  </a:cubicBezTo>
                  <a:cubicBezTo>
                    <a:pt x="62" y="6161"/>
                    <a:pt x="1038" y="5185"/>
                    <a:pt x="2248" y="5185"/>
                  </a:cubicBezTo>
                  <a:cubicBezTo>
                    <a:pt x="2289" y="5185"/>
                    <a:pt x="2350" y="5185"/>
                    <a:pt x="2411" y="5195"/>
                  </a:cubicBezTo>
                  <a:cubicBezTo>
                    <a:pt x="2420" y="5195"/>
                    <a:pt x="2431" y="5185"/>
                    <a:pt x="2441" y="5175"/>
                  </a:cubicBezTo>
                  <a:lnTo>
                    <a:pt x="2441" y="5145"/>
                  </a:lnTo>
                  <a:cubicBezTo>
                    <a:pt x="2329" y="4880"/>
                    <a:pt x="2278" y="4606"/>
                    <a:pt x="2278" y="4321"/>
                  </a:cubicBezTo>
                  <a:cubicBezTo>
                    <a:pt x="2278" y="3112"/>
                    <a:pt x="3254" y="2136"/>
                    <a:pt x="4453" y="2136"/>
                  </a:cubicBezTo>
                  <a:cubicBezTo>
                    <a:pt x="4891" y="2136"/>
                    <a:pt x="5307" y="2267"/>
                    <a:pt x="5664" y="2502"/>
                  </a:cubicBezTo>
                  <a:cubicBezTo>
                    <a:pt x="5674" y="2507"/>
                    <a:pt x="5681" y="2509"/>
                    <a:pt x="5688" y="2509"/>
                  </a:cubicBezTo>
                  <a:cubicBezTo>
                    <a:pt x="5694" y="2509"/>
                    <a:pt x="5699" y="2507"/>
                    <a:pt x="5704" y="2502"/>
                  </a:cubicBezTo>
                  <a:cubicBezTo>
                    <a:pt x="5714" y="2502"/>
                    <a:pt x="5725" y="2491"/>
                    <a:pt x="5725" y="2471"/>
                  </a:cubicBezTo>
                  <a:cubicBezTo>
                    <a:pt x="5714" y="2400"/>
                    <a:pt x="5714" y="2319"/>
                    <a:pt x="5714" y="2247"/>
                  </a:cubicBezTo>
                  <a:cubicBezTo>
                    <a:pt x="5714" y="1048"/>
                    <a:pt x="6690" y="72"/>
                    <a:pt x="7890" y="72"/>
                  </a:cubicBezTo>
                  <a:close/>
                  <a:moveTo>
                    <a:pt x="7890" y="1"/>
                  </a:moveTo>
                  <a:cubicBezTo>
                    <a:pt x="6649" y="1"/>
                    <a:pt x="5643" y="1007"/>
                    <a:pt x="5643" y="2247"/>
                  </a:cubicBezTo>
                  <a:lnTo>
                    <a:pt x="5643" y="2410"/>
                  </a:lnTo>
                  <a:cubicBezTo>
                    <a:pt x="5287" y="2186"/>
                    <a:pt x="4880" y="2064"/>
                    <a:pt x="4453" y="2064"/>
                  </a:cubicBezTo>
                  <a:cubicBezTo>
                    <a:pt x="3213" y="2064"/>
                    <a:pt x="2207" y="3081"/>
                    <a:pt x="2207" y="4321"/>
                  </a:cubicBezTo>
                  <a:cubicBezTo>
                    <a:pt x="2207" y="4596"/>
                    <a:pt x="2258" y="4860"/>
                    <a:pt x="2359" y="5114"/>
                  </a:cubicBezTo>
                  <a:lnTo>
                    <a:pt x="2248" y="5114"/>
                  </a:lnTo>
                  <a:cubicBezTo>
                    <a:pt x="1008" y="5114"/>
                    <a:pt x="1" y="6121"/>
                    <a:pt x="1" y="7361"/>
                  </a:cubicBezTo>
                  <a:cubicBezTo>
                    <a:pt x="1" y="8601"/>
                    <a:pt x="1008" y="9607"/>
                    <a:pt x="2248" y="9607"/>
                  </a:cubicBezTo>
                  <a:cubicBezTo>
                    <a:pt x="2847" y="9607"/>
                    <a:pt x="3407" y="9374"/>
                    <a:pt x="3823" y="8957"/>
                  </a:cubicBezTo>
                  <a:cubicBezTo>
                    <a:pt x="4240" y="9597"/>
                    <a:pt x="4952" y="9984"/>
                    <a:pt x="5714" y="9984"/>
                  </a:cubicBezTo>
                  <a:cubicBezTo>
                    <a:pt x="6274" y="9984"/>
                    <a:pt x="6812" y="9780"/>
                    <a:pt x="7219" y="9404"/>
                  </a:cubicBezTo>
                  <a:cubicBezTo>
                    <a:pt x="7575" y="9618"/>
                    <a:pt x="7971" y="9740"/>
                    <a:pt x="8388" y="9740"/>
                  </a:cubicBezTo>
                  <a:cubicBezTo>
                    <a:pt x="8774" y="9740"/>
                    <a:pt x="9161" y="9638"/>
                    <a:pt x="9496" y="9444"/>
                  </a:cubicBezTo>
                  <a:cubicBezTo>
                    <a:pt x="9902" y="9790"/>
                    <a:pt x="10421" y="9984"/>
                    <a:pt x="10960" y="9984"/>
                  </a:cubicBezTo>
                  <a:cubicBezTo>
                    <a:pt x="11539" y="9984"/>
                    <a:pt x="12088" y="9760"/>
                    <a:pt x="12515" y="9363"/>
                  </a:cubicBezTo>
                  <a:cubicBezTo>
                    <a:pt x="12911" y="9679"/>
                    <a:pt x="13410" y="9851"/>
                    <a:pt x="13918" y="9851"/>
                  </a:cubicBezTo>
                  <a:cubicBezTo>
                    <a:pt x="15158" y="9851"/>
                    <a:pt x="16164" y="8845"/>
                    <a:pt x="16164" y="7605"/>
                  </a:cubicBezTo>
                  <a:cubicBezTo>
                    <a:pt x="16164" y="6365"/>
                    <a:pt x="15158" y="5358"/>
                    <a:pt x="13918" y="5358"/>
                  </a:cubicBezTo>
                  <a:cubicBezTo>
                    <a:pt x="13745" y="5358"/>
                    <a:pt x="13573" y="5378"/>
                    <a:pt x="13399" y="5419"/>
                  </a:cubicBezTo>
                  <a:cubicBezTo>
                    <a:pt x="13674" y="5033"/>
                    <a:pt x="13817" y="4585"/>
                    <a:pt x="13817" y="4118"/>
                  </a:cubicBezTo>
                  <a:cubicBezTo>
                    <a:pt x="13817" y="2877"/>
                    <a:pt x="12810" y="1861"/>
                    <a:pt x="11570" y="1861"/>
                  </a:cubicBezTo>
                  <a:cubicBezTo>
                    <a:pt x="11041" y="1861"/>
                    <a:pt x="10533" y="2054"/>
                    <a:pt x="10137" y="2389"/>
                  </a:cubicBezTo>
                  <a:lnTo>
                    <a:pt x="10137" y="2247"/>
                  </a:lnTo>
                  <a:cubicBezTo>
                    <a:pt x="10137" y="1007"/>
                    <a:pt x="9130" y="1"/>
                    <a:pt x="789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1" name="Google Shape;1251;p67"/>
            <p:cNvSpPr/>
            <p:nvPr/>
          </p:nvSpPr>
          <p:spPr>
            <a:xfrm>
              <a:off x="587930" y="644985"/>
              <a:ext cx="276618" cy="239188"/>
            </a:xfrm>
            <a:custGeom>
              <a:avLst/>
              <a:gdLst/>
              <a:ahLst/>
              <a:cxnLst/>
              <a:rect l="l" t="t" r="r" b="b"/>
              <a:pathLst>
                <a:path w="2106" h="1821" extrusionOk="0">
                  <a:moveTo>
                    <a:pt x="570" y="0"/>
                  </a:moveTo>
                  <a:cubicBezTo>
                    <a:pt x="255" y="0"/>
                    <a:pt x="1" y="244"/>
                    <a:pt x="1" y="560"/>
                  </a:cubicBezTo>
                  <a:cubicBezTo>
                    <a:pt x="1" y="814"/>
                    <a:pt x="204" y="1007"/>
                    <a:pt x="377" y="1170"/>
                  </a:cubicBezTo>
                  <a:cubicBezTo>
                    <a:pt x="428" y="1210"/>
                    <a:pt x="1048" y="1810"/>
                    <a:pt x="1038" y="1820"/>
                  </a:cubicBezTo>
                  <a:cubicBezTo>
                    <a:pt x="1211" y="1658"/>
                    <a:pt x="1374" y="1484"/>
                    <a:pt x="1536" y="1312"/>
                  </a:cubicBezTo>
                  <a:cubicBezTo>
                    <a:pt x="1618" y="1231"/>
                    <a:pt x="1709" y="1149"/>
                    <a:pt x="1801" y="1068"/>
                  </a:cubicBezTo>
                  <a:cubicBezTo>
                    <a:pt x="1953" y="926"/>
                    <a:pt x="2095" y="804"/>
                    <a:pt x="2106" y="570"/>
                  </a:cubicBezTo>
                  <a:cubicBezTo>
                    <a:pt x="2106" y="255"/>
                    <a:pt x="1851" y="0"/>
                    <a:pt x="1536" y="0"/>
                  </a:cubicBezTo>
                  <a:cubicBezTo>
                    <a:pt x="1333" y="0"/>
                    <a:pt x="1139" y="204"/>
                    <a:pt x="1038" y="377"/>
                  </a:cubicBezTo>
                  <a:cubicBezTo>
                    <a:pt x="947" y="204"/>
                    <a:pt x="773" y="0"/>
                    <a:pt x="570"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2" name="Google Shape;1252;p67"/>
            <p:cNvSpPr/>
            <p:nvPr/>
          </p:nvSpPr>
          <p:spPr>
            <a:xfrm>
              <a:off x="582676" y="639600"/>
              <a:ext cx="285812" cy="248514"/>
            </a:xfrm>
            <a:custGeom>
              <a:avLst/>
              <a:gdLst/>
              <a:ahLst/>
              <a:cxnLst/>
              <a:rect l="l" t="t" r="r" b="b"/>
              <a:pathLst>
                <a:path w="2176" h="1892" extrusionOk="0">
                  <a:moveTo>
                    <a:pt x="610" y="72"/>
                  </a:moveTo>
                  <a:cubicBezTo>
                    <a:pt x="824" y="72"/>
                    <a:pt x="987" y="326"/>
                    <a:pt x="1048" y="428"/>
                  </a:cubicBezTo>
                  <a:cubicBezTo>
                    <a:pt x="1057" y="438"/>
                    <a:pt x="1068" y="448"/>
                    <a:pt x="1078" y="448"/>
                  </a:cubicBezTo>
                  <a:cubicBezTo>
                    <a:pt x="1088" y="448"/>
                    <a:pt x="1109" y="448"/>
                    <a:pt x="1109" y="428"/>
                  </a:cubicBezTo>
                  <a:cubicBezTo>
                    <a:pt x="1210" y="255"/>
                    <a:pt x="1393" y="82"/>
                    <a:pt x="1576" y="82"/>
                  </a:cubicBezTo>
                  <a:cubicBezTo>
                    <a:pt x="1871" y="82"/>
                    <a:pt x="2105" y="316"/>
                    <a:pt x="2105" y="611"/>
                  </a:cubicBezTo>
                  <a:cubicBezTo>
                    <a:pt x="2105" y="824"/>
                    <a:pt x="1983" y="926"/>
                    <a:pt x="1841" y="1068"/>
                  </a:cubicBezTo>
                  <a:lnTo>
                    <a:pt x="1810" y="1089"/>
                  </a:lnTo>
                  <a:cubicBezTo>
                    <a:pt x="1728" y="1170"/>
                    <a:pt x="1637" y="1251"/>
                    <a:pt x="1556" y="1333"/>
                  </a:cubicBezTo>
                  <a:cubicBezTo>
                    <a:pt x="1464" y="1414"/>
                    <a:pt x="1383" y="1505"/>
                    <a:pt x="1301" y="1586"/>
                  </a:cubicBezTo>
                  <a:cubicBezTo>
                    <a:pt x="1231" y="1668"/>
                    <a:pt x="1159" y="1739"/>
                    <a:pt x="1078" y="1810"/>
                  </a:cubicBezTo>
                  <a:cubicBezTo>
                    <a:pt x="946" y="1658"/>
                    <a:pt x="448" y="1190"/>
                    <a:pt x="438" y="1180"/>
                  </a:cubicBezTo>
                  <a:cubicBezTo>
                    <a:pt x="285" y="1037"/>
                    <a:pt x="72" y="855"/>
                    <a:pt x="72" y="601"/>
                  </a:cubicBezTo>
                  <a:cubicBezTo>
                    <a:pt x="72" y="458"/>
                    <a:pt x="133" y="326"/>
                    <a:pt x="234" y="224"/>
                  </a:cubicBezTo>
                  <a:cubicBezTo>
                    <a:pt x="336" y="123"/>
                    <a:pt x="458" y="72"/>
                    <a:pt x="600" y="72"/>
                  </a:cubicBezTo>
                  <a:close/>
                  <a:moveTo>
                    <a:pt x="600" y="1"/>
                  </a:moveTo>
                  <a:cubicBezTo>
                    <a:pt x="448" y="1"/>
                    <a:pt x="295" y="62"/>
                    <a:pt x="183" y="174"/>
                  </a:cubicBezTo>
                  <a:cubicBezTo>
                    <a:pt x="72" y="285"/>
                    <a:pt x="11" y="438"/>
                    <a:pt x="0" y="601"/>
                  </a:cubicBezTo>
                  <a:cubicBezTo>
                    <a:pt x="0" y="885"/>
                    <a:pt x="234" y="1089"/>
                    <a:pt x="397" y="1231"/>
                  </a:cubicBezTo>
                  <a:cubicBezTo>
                    <a:pt x="448" y="1281"/>
                    <a:pt x="1007" y="1821"/>
                    <a:pt x="1048" y="1871"/>
                  </a:cubicBezTo>
                  <a:lnTo>
                    <a:pt x="1057" y="1882"/>
                  </a:lnTo>
                  <a:cubicBezTo>
                    <a:pt x="1068" y="1891"/>
                    <a:pt x="1078" y="1891"/>
                    <a:pt x="1078" y="1891"/>
                  </a:cubicBezTo>
                  <a:cubicBezTo>
                    <a:pt x="1088" y="1891"/>
                    <a:pt x="1098" y="1891"/>
                    <a:pt x="1109" y="1882"/>
                  </a:cubicBezTo>
                  <a:lnTo>
                    <a:pt x="1353" y="1638"/>
                  </a:lnTo>
                  <a:cubicBezTo>
                    <a:pt x="1434" y="1556"/>
                    <a:pt x="1515" y="1464"/>
                    <a:pt x="1597" y="1383"/>
                  </a:cubicBezTo>
                  <a:cubicBezTo>
                    <a:pt x="1688" y="1302"/>
                    <a:pt x="1780" y="1220"/>
                    <a:pt x="1861" y="1139"/>
                  </a:cubicBezTo>
                  <a:lnTo>
                    <a:pt x="1881" y="1119"/>
                  </a:lnTo>
                  <a:cubicBezTo>
                    <a:pt x="2033" y="977"/>
                    <a:pt x="2176" y="855"/>
                    <a:pt x="2176" y="611"/>
                  </a:cubicBezTo>
                  <a:cubicBezTo>
                    <a:pt x="2176" y="448"/>
                    <a:pt x="2115" y="306"/>
                    <a:pt x="2003" y="184"/>
                  </a:cubicBezTo>
                  <a:cubicBezTo>
                    <a:pt x="1891" y="72"/>
                    <a:pt x="1739" y="11"/>
                    <a:pt x="1576" y="11"/>
                  </a:cubicBezTo>
                  <a:cubicBezTo>
                    <a:pt x="1373" y="11"/>
                    <a:pt x="1190" y="184"/>
                    <a:pt x="1078" y="346"/>
                  </a:cubicBezTo>
                  <a:cubicBezTo>
                    <a:pt x="996" y="214"/>
                    <a:pt x="834" y="1"/>
                    <a:pt x="61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3" name="Google Shape;1253;p67"/>
            <p:cNvSpPr/>
            <p:nvPr/>
          </p:nvSpPr>
          <p:spPr>
            <a:xfrm>
              <a:off x="6525862" y="4493202"/>
              <a:ext cx="251136" cy="217778"/>
            </a:xfrm>
            <a:custGeom>
              <a:avLst/>
              <a:gdLst/>
              <a:ahLst/>
              <a:cxnLst/>
              <a:rect l="l" t="t" r="r" b="b"/>
              <a:pathLst>
                <a:path w="1912" h="1658" extrusionOk="0">
                  <a:moveTo>
                    <a:pt x="509" y="0"/>
                  </a:moveTo>
                  <a:cubicBezTo>
                    <a:pt x="234" y="0"/>
                    <a:pt x="0" y="224"/>
                    <a:pt x="0" y="508"/>
                  </a:cubicBezTo>
                  <a:cubicBezTo>
                    <a:pt x="0" y="743"/>
                    <a:pt x="183" y="915"/>
                    <a:pt x="346" y="1068"/>
                  </a:cubicBezTo>
                  <a:cubicBezTo>
                    <a:pt x="386" y="1108"/>
                    <a:pt x="945" y="1647"/>
                    <a:pt x="946" y="1657"/>
                  </a:cubicBezTo>
                  <a:lnTo>
                    <a:pt x="946" y="1657"/>
                  </a:lnTo>
                  <a:cubicBezTo>
                    <a:pt x="1098" y="1504"/>
                    <a:pt x="1241" y="1352"/>
                    <a:pt x="1403" y="1200"/>
                  </a:cubicBezTo>
                  <a:cubicBezTo>
                    <a:pt x="1474" y="1129"/>
                    <a:pt x="1555" y="1047"/>
                    <a:pt x="1637" y="976"/>
                  </a:cubicBezTo>
                  <a:cubicBezTo>
                    <a:pt x="1779" y="844"/>
                    <a:pt x="1912" y="743"/>
                    <a:pt x="1912" y="519"/>
                  </a:cubicBezTo>
                  <a:cubicBezTo>
                    <a:pt x="1912" y="234"/>
                    <a:pt x="1688" y="11"/>
                    <a:pt x="1403" y="0"/>
                  </a:cubicBezTo>
                  <a:cubicBezTo>
                    <a:pt x="1210" y="0"/>
                    <a:pt x="1037" y="194"/>
                    <a:pt x="945" y="346"/>
                  </a:cubicBezTo>
                  <a:cubicBezTo>
                    <a:pt x="854" y="183"/>
                    <a:pt x="701" y="0"/>
                    <a:pt x="509" y="0"/>
                  </a:cubicBezTo>
                  <a:close/>
                  <a:moveTo>
                    <a:pt x="946" y="1657"/>
                  </a:moveTo>
                  <a:cubicBezTo>
                    <a:pt x="946" y="1657"/>
                    <a:pt x="945" y="1657"/>
                    <a:pt x="945" y="1657"/>
                  </a:cubicBezTo>
                  <a:cubicBezTo>
                    <a:pt x="946" y="1657"/>
                    <a:pt x="946" y="1657"/>
                    <a:pt x="946" y="1657"/>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4" name="Google Shape;1254;p67"/>
            <p:cNvSpPr/>
            <p:nvPr/>
          </p:nvSpPr>
          <p:spPr>
            <a:xfrm>
              <a:off x="6520477" y="4487816"/>
              <a:ext cx="261907" cy="228549"/>
            </a:xfrm>
            <a:custGeom>
              <a:avLst/>
              <a:gdLst/>
              <a:ahLst/>
              <a:cxnLst/>
              <a:rect l="l" t="t" r="r" b="b"/>
              <a:pathLst>
                <a:path w="1994" h="1740" extrusionOk="0">
                  <a:moveTo>
                    <a:pt x="550" y="72"/>
                  </a:moveTo>
                  <a:cubicBezTo>
                    <a:pt x="753" y="72"/>
                    <a:pt x="905" y="305"/>
                    <a:pt x="956" y="397"/>
                  </a:cubicBezTo>
                  <a:cubicBezTo>
                    <a:pt x="966" y="407"/>
                    <a:pt x="977" y="418"/>
                    <a:pt x="986" y="418"/>
                  </a:cubicBezTo>
                  <a:cubicBezTo>
                    <a:pt x="997" y="418"/>
                    <a:pt x="1007" y="407"/>
                    <a:pt x="1017" y="397"/>
                  </a:cubicBezTo>
                  <a:cubicBezTo>
                    <a:pt x="1108" y="244"/>
                    <a:pt x="1282" y="82"/>
                    <a:pt x="1444" y="82"/>
                  </a:cubicBezTo>
                  <a:cubicBezTo>
                    <a:pt x="1709" y="82"/>
                    <a:pt x="1922" y="296"/>
                    <a:pt x="1922" y="560"/>
                  </a:cubicBezTo>
                  <a:cubicBezTo>
                    <a:pt x="1922" y="753"/>
                    <a:pt x="1810" y="854"/>
                    <a:pt x="1678" y="976"/>
                  </a:cubicBezTo>
                  <a:lnTo>
                    <a:pt x="1648" y="997"/>
                  </a:lnTo>
                  <a:cubicBezTo>
                    <a:pt x="1576" y="1068"/>
                    <a:pt x="1495" y="1139"/>
                    <a:pt x="1413" y="1220"/>
                  </a:cubicBezTo>
                  <a:cubicBezTo>
                    <a:pt x="1332" y="1292"/>
                    <a:pt x="1261" y="1373"/>
                    <a:pt x="1190" y="1454"/>
                  </a:cubicBezTo>
                  <a:cubicBezTo>
                    <a:pt x="1119" y="1515"/>
                    <a:pt x="1058" y="1586"/>
                    <a:pt x="986" y="1647"/>
                  </a:cubicBezTo>
                  <a:cubicBezTo>
                    <a:pt x="855" y="1505"/>
                    <a:pt x="407" y="1088"/>
                    <a:pt x="407" y="1078"/>
                  </a:cubicBezTo>
                  <a:cubicBezTo>
                    <a:pt x="265" y="956"/>
                    <a:pt x="71" y="784"/>
                    <a:pt x="71" y="549"/>
                  </a:cubicBezTo>
                  <a:cubicBezTo>
                    <a:pt x="71" y="427"/>
                    <a:pt x="123" y="305"/>
                    <a:pt x="214" y="214"/>
                  </a:cubicBezTo>
                  <a:cubicBezTo>
                    <a:pt x="306" y="122"/>
                    <a:pt x="428" y="72"/>
                    <a:pt x="550" y="72"/>
                  </a:cubicBezTo>
                  <a:close/>
                  <a:moveTo>
                    <a:pt x="559" y="0"/>
                  </a:moveTo>
                  <a:cubicBezTo>
                    <a:pt x="407" y="0"/>
                    <a:pt x="275" y="61"/>
                    <a:pt x="163" y="163"/>
                  </a:cubicBezTo>
                  <a:cubicBezTo>
                    <a:pt x="62" y="265"/>
                    <a:pt x="1" y="407"/>
                    <a:pt x="1" y="549"/>
                  </a:cubicBezTo>
                  <a:cubicBezTo>
                    <a:pt x="1" y="814"/>
                    <a:pt x="204" y="997"/>
                    <a:pt x="356" y="1129"/>
                  </a:cubicBezTo>
                  <a:cubicBezTo>
                    <a:pt x="407" y="1170"/>
                    <a:pt x="916" y="1668"/>
                    <a:pt x="956" y="1719"/>
                  </a:cubicBezTo>
                  <a:cubicBezTo>
                    <a:pt x="956" y="1719"/>
                    <a:pt x="966" y="1719"/>
                    <a:pt x="966" y="1729"/>
                  </a:cubicBezTo>
                  <a:cubicBezTo>
                    <a:pt x="966" y="1729"/>
                    <a:pt x="977" y="1739"/>
                    <a:pt x="986" y="1739"/>
                  </a:cubicBezTo>
                  <a:cubicBezTo>
                    <a:pt x="997" y="1739"/>
                    <a:pt x="1007" y="1729"/>
                    <a:pt x="1017" y="1729"/>
                  </a:cubicBezTo>
                  <a:cubicBezTo>
                    <a:pt x="1088" y="1647"/>
                    <a:pt x="1160" y="1576"/>
                    <a:pt x="1230" y="1495"/>
                  </a:cubicBezTo>
                  <a:cubicBezTo>
                    <a:pt x="1312" y="1424"/>
                    <a:pt x="1383" y="1342"/>
                    <a:pt x="1465" y="1261"/>
                  </a:cubicBezTo>
                  <a:cubicBezTo>
                    <a:pt x="1535" y="1190"/>
                    <a:pt x="1617" y="1119"/>
                    <a:pt x="1698" y="1048"/>
                  </a:cubicBezTo>
                  <a:lnTo>
                    <a:pt x="1718" y="1028"/>
                  </a:lnTo>
                  <a:cubicBezTo>
                    <a:pt x="1861" y="906"/>
                    <a:pt x="1983" y="784"/>
                    <a:pt x="1983" y="560"/>
                  </a:cubicBezTo>
                  <a:cubicBezTo>
                    <a:pt x="1993" y="265"/>
                    <a:pt x="1749" y="11"/>
                    <a:pt x="1444" y="11"/>
                  </a:cubicBezTo>
                  <a:cubicBezTo>
                    <a:pt x="1261" y="11"/>
                    <a:pt x="1088" y="163"/>
                    <a:pt x="986" y="316"/>
                  </a:cubicBezTo>
                  <a:cubicBezTo>
                    <a:pt x="905" y="194"/>
                    <a:pt x="753" y="11"/>
                    <a:pt x="55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5" name="Google Shape;1255;p67"/>
            <p:cNvSpPr/>
            <p:nvPr/>
          </p:nvSpPr>
          <p:spPr>
            <a:xfrm>
              <a:off x="868355" y="897303"/>
              <a:ext cx="180471" cy="156307"/>
            </a:xfrm>
            <a:custGeom>
              <a:avLst/>
              <a:gdLst/>
              <a:ahLst/>
              <a:cxnLst/>
              <a:rect l="l" t="t" r="r" b="b"/>
              <a:pathLst>
                <a:path w="1374" h="1190" extrusionOk="0">
                  <a:moveTo>
                    <a:pt x="377" y="1"/>
                  </a:moveTo>
                  <a:cubicBezTo>
                    <a:pt x="174" y="1"/>
                    <a:pt x="11" y="164"/>
                    <a:pt x="1" y="367"/>
                  </a:cubicBezTo>
                  <a:cubicBezTo>
                    <a:pt x="1" y="530"/>
                    <a:pt x="133" y="661"/>
                    <a:pt x="255" y="763"/>
                  </a:cubicBezTo>
                  <a:cubicBezTo>
                    <a:pt x="285" y="794"/>
                    <a:pt x="692" y="1180"/>
                    <a:pt x="682" y="1190"/>
                  </a:cubicBezTo>
                  <a:cubicBezTo>
                    <a:pt x="794" y="1079"/>
                    <a:pt x="895" y="966"/>
                    <a:pt x="1008" y="855"/>
                  </a:cubicBezTo>
                  <a:cubicBezTo>
                    <a:pt x="1058" y="804"/>
                    <a:pt x="1119" y="753"/>
                    <a:pt x="1180" y="702"/>
                  </a:cubicBezTo>
                  <a:cubicBezTo>
                    <a:pt x="1282" y="600"/>
                    <a:pt x="1373" y="530"/>
                    <a:pt x="1373" y="377"/>
                  </a:cubicBezTo>
                  <a:cubicBezTo>
                    <a:pt x="1373" y="173"/>
                    <a:pt x="1211" y="11"/>
                    <a:pt x="1008" y="1"/>
                  </a:cubicBezTo>
                  <a:cubicBezTo>
                    <a:pt x="875" y="1"/>
                    <a:pt x="743" y="133"/>
                    <a:pt x="682" y="245"/>
                  </a:cubicBezTo>
                  <a:cubicBezTo>
                    <a:pt x="621" y="133"/>
                    <a:pt x="509" y="1"/>
                    <a:pt x="377"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6" name="Google Shape;1256;p67"/>
            <p:cNvSpPr/>
            <p:nvPr/>
          </p:nvSpPr>
          <p:spPr>
            <a:xfrm>
              <a:off x="864415" y="893363"/>
              <a:ext cx="189797" cy="164319"/>
            </a:xfrm>
            <a:custGeom>
              <a:avLst/>
              <a:gdLst/>
              <a:ahLst/>
              <a:cxnLst/>
              <a:rect l="l" t="t" r="r" b="b"/>
              <a:pathLst>
                <a:path w="1445" h="1251" extrusionOk="0">
                  <a:moveTo>
                    <a:pt x="407" y="61"/>
                  </a:moveTo>
                  <a:cubicBezTo>
                    <a:pt x="539" y="72"/>
                    <a:pt x="641" y="224"/>
                    <a:pt x="681" y="295"/>
                  </a:cubicBezTo>
                  <a:cubicBezTo>
                    <a:pt x="692" y="305"/>
                    <a:pt x="702" y="316"/>
                    <a:pt x="712" y="316"/>
                  </a:cubicBezTo>
                  <a:cubicBezTo>
                    <a:pt x="722" y="316"/>
                    <a:pt x="733" y="305"/>
                    <a:pt x="742" y="295"/>
                  </a:cubicBezTo>
                  <a:cubicBezTo>
                    <a:pt x="803" y="183"/>
                    <a:pt x="925" y="72"/>
                    <a:pt x="1038" y="72"/>
                  </a:cubicBezTo>
                  <a:cubicBezTo>
                    <a:pt x="1129" y="72"/>
                    <a:pt x="1210" y="102"/>
                    <a:pt x="1271" y="173"/>
                  </a:cubicBezTo>
                  <a:cubicBezTo>
                    <a:pt x="1332" y="234"/>
                    <a:pt x="1373" y="316"/>
                    <a:pt x="1373" y="407"/>
                  </a:cubicBezTo>
                  <a:cubicBezTo>
                    <a:pt x="1373" y="539"/>
                    <a:pt x="1291" y="600"/>
                    <a:pt x="1200" y="691"/>
                  </a:cubicBezTo>
                  <a:lnTo>
                    <a:pt x="1180" y="702"/>
                  </a:lnTo>
                  <a:cubicBezTo>
                    <a:pt x="1129" y="763"/>
                    <a:pt x="1068" y="813"/>
                    <a:pt x="1017" y="865"/>
                  </a:cubicBezTo>
                  <a:cubicBezTo>
                    <a:pt x="956" y="915"/>
                    <a:pt x="905" y="976"/>
                    <a:pt x="844" y="1037"/>
                  </a:cubicBezTo>
                  <a:cubicBezTo>
                    <a:pt x="803" y="1078"/>
                    <a:pt x="763" y="1129"/>
                    <a:pt x="712" y="1170"/>
                  </a:cubicBezTo>
                  <a:cubicBezTo>
                    <a:pt x="611" y="1048"/>
                    <a:pt x="306" y="773"/>
                    <a:pt x="306" y="763"/>
                  </a:cubicBezTo>
                  <a:cubicBezTo>
                    <a:pt x="184" y="651"/>
                    <a:pt x="71" y="539"/>
                    <a:pt x="71" y="397"/>
                  </a:cubicBezTo>
                  <a:cubicBezTo>
                    <a:pt x="71" y="214"/>
                    <a:pt x="224" y="61"/>
                    <a:pt x="407" y="61"/>
                  </a:cubicBezTo>
                  <a:close/>
                  <a:moveTo>
                    <a:pt x="407" y="0"/>
                  </a:moveTo>
                  <a:cubicBezTo>
                    <a:pt x="184" y="0"/>
                    <a:pt x="1" y="173"/>
                    <a:pt x="1" y="397"/>
                  </a:cubicBezTo>
                  <a:cubicBezTo>
                    <a:pt x="1" y="590"/>
                    <a:pt x="153" y="722"/>
                    <a:pt x="254" y="813"/>
                  </a:cubicBezTo>
                  <a:cubicBezTo>
                    <a:pt x="295" y="844"/>
                    <a:pt x="651" y="1190"/>
                    <a:pt x="681" y="1231"/>
                  </a:cubicBezTo>
                  <a:cubicBezTo>
                    <a:pt x="681" y="1240"/>
                    <a:pt x="692" y="1240"/>
                    <a:pt x="692" y="1240"/>
                  </a:cubicBezTo>
                  <a:cubicBezTo>
                    <a:pt x="702" y="1251"/>
                    <a:pt x="702" y="1251"/>
                    <a:pt x="712" y="1251"/>
                  </a:cubicBezTo>
                  <a:cubicBezTo>
                    <a:pt x="722" y="1251"/>
                    <a:pt x="733" y="1251"/>
                    <a:pt x="742" y="1240"/>
                  </a:cubicBezTo>
                  <a:cubicBezTo>
                    <a:pt x="794" y="1190"/>
                    <a:pt x="844" y="1139"/>
                    <a:pt x="895" y="1078"/>
                  </a:cubicBezTo>
                  <a:cubicBezTo>
                    <a:pt x="956" y="1027"/>
                    <a:pt x="1007" y="966"/>
                    <a:pt x="1058" y="915"/>
                  </a:cubicBezTo>
                  <a:cubicBezTo>
                    <a:pt x="1119" y="865"/>
                    <a:pt x="1169" y="804"/>
                    <a:pt x="1230" y="752"/>
                  </a:cubicBezTo>
                  <a:lnTo>
                    <a:pt x="1241" y="743"/>
                  </a:lnTo>
                  <a:cubicBezTo>
                    <a:pt x="1342" y="651"/>
                    <a:pt x="1434" y="569"/>
                    <a:pt x="1434" y="407"/>
                  </a:cubicBezTo>
                  <a:cubicBezTo>
                    <a:pt x="1444" y="183"/>
                    <a:pt x="1261" y="0"/>
                    <a:pt x="1038" y="0"/>
                  </a:cubicBezTo>
                  <a:cubicBezTo>
                    <a:pt x="905" y="0"/>
                    <a:pt x="794" y="102"/>
                    <a:pt x="712" y="214"/>
                  </a:cubicBezTo>
                  <a:cubicBezTo>
                    <a:pt x="651" y="112"/>
                    <a:pt x="550" y="0"/>
                    <a:pt x="407"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7" name="Google Shape;1257;p67"/>
            <p:cNvSpPr/>
            <p:nvPr/>
          </p:nvSpPr>
          <p:spPr>
            <a:xfrm>
              <a:off x="1577497" y="3702621"/>
              <a:ext cx="423333" cy="367386"/>
            </a:xfrm>
            <a:custGeom>
              <a:avLst/>
              <a:gdLst/>
              <a:ahLst/>
              <a:cxnLst/>
              <a:rect l="l" t="t" r="r" b="b"/>
              <a:pathLst>
                <a:path w="3223" h="2797" extrusionOk="0">
                  <a:moveTo>
                    <a:pt x="864" y="1"/>
                  </a:moveTo>
                  <a:cubicBezTo>
                    <a:pt x="396" y="1"/>
                    <a:pt x="0" y="387"/>
                    <a:pt x="0" y="865"/>
                  </a:cubicBezTo>
                  <a:cubicBezTo>
                    <a:pt x="0" y="1261"/>
                    <a:pt x="305" y="1546"/>
                    <a:pt x="579" y="1790"/>
                  </a:cubicBezTo>
                  <a:cubicBezTo>
                    <a:pt x="660" y="1862"/>
                    <a:pt x="1606" y="2786"/>
                    <a:pt x="1596" y="2797"/>
                  </a:cubicBezTo>
                  <a:cubicBezTo>
                    <a:pt x="1850" y="2542"/>
                    <a:pt x="2094" y="2278"/>
                    <a:pt x="2359" y="2024"/>
                  </a:cubicBezTo>
                  <a:cubicBezTo>
                    <a:pt x="2481" y="1892"/>
                    <a:pt x="2623" y="1770"/>
                    <a:pt x="2755" y="1648"/>
                  </a:cubicBezTo>
                  <a:cubicBezTo>
                    <a:pt x="2999" y="1424"/>
                    <a:pt x="3213" y="1241"/>
                    <a:pt x="3222" y="886"/>
                  </a:cubicBezTo>
                  <a:cubicBezTo>
                    <a:pt x="3222" y="408"/>
                    <a:pt x="2836" y="21"/>
                    <a:pt x="2359" y="11"/>
                  </a:cubicBezTo>
                  <a:cubicBezTo>
                    <a:pt x="2043" y="11"/>
                    <a:pt x="1749" y="326"/>
                    <a:pt x="1596" y="581"/>
                  </a:cubicBezTo>
                  <a:cubicBezTo>
                    <a:pt x="1444" y="326"/>
                    <a:pt x="1189" y="11"/>
                    <a:pt x="864"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8" name="Google Shape;1258;p67"/>
            <p:cNvSpPr/>
            <p:nvPr/>
          </p:nvSpPr>
          <p:spPr>
            <a:xfrm>
              <a:off x="1572112" y="3698681"/>
              <a:ext cx="432790" cy="375267"/>
            </a:xfrm>
            <a:custGeom>
              <a:avLst/>
              <a:gdLst/>
              <a:ahLst/>
              <a:cxnLst/>
              <a:rect l="l" t="t" r="r" b="b"/>
              <a:pathLst>
                <a:path w="3295" h="2857" extrusionOk="0">
                  <a:moveTo>
                    <a:pt x="905" y="72"/>
                  </a:moveTo>
                  <a:cubicBezTo>
                    <a:pt x="1250" y="72"/>
                    <a:pt x="1515" y="458"/>
                    <a:pt x="1607" y="631"/>
                  </a:cubicBezTo>
                  <a:cubicBezTo>
                    <a:pt x="1616" y="641"/>
                    <a:pt x="1627" y="651"/>
                    <a:pt x="1637" y="651"/>
                  </a:cubicBezTo>
                  <a:cubicBezTo>
                    <a:pt x="1647" y="651"/>
                    <a:pt x="1657" y="641"/>
                    <a:pt x="1668" y="631"/>
                  </a:cubicBezTo>
                  <a:cubicBezTo>
                    <a:pt x="1830" y="356"/>
                    <a:pt x="2115" y="82"/>
                    <a:pt x="2400" y="82"/>
                  </a:cubicBezTo>
                  <a:cubicBezTo>
                    <a:pt x="2623" y="82"/>
                    <a:pt x="2827" y="163"/>
                    <a:pt x="2989" y="326"/>
                  </a:cubicBezTo>
                  <a:cubicBezTo>
                    <a:pt x="3141" y="478"/>
                    <a:pt x="3223" y="692"/>
                    <a:pt x="3223" y="916"/>
                  </a:cubicBezTo>
                  <a:cubicBezTo>
                    <a:pt x="3223" y="1241"/>
                    <a:pt x="3040" y="1413"/>
                    <a:pt x="2806" y="1627"/>
                  </a:cubicBezTo>
                  <a:lnTo>
                    <a:pt x="2766" y="1657"/>
                  </a:lnTo>
                  <a:lnTo>
                    <a:pt x="2369" y="2023"/>
                  </a:lnTo>
                  <a:cubicBezTo>
                    <a:pt x="2237" y="2156"/>
                    <a:pt x="2115" y="2288"/>
                    <a:pt x="1982" y="2420"/>
                  </a:cubicBezTo>
                  <a:cubicBezTo>
                    <a:pt x="1871" y="2542"/>
                    <a:pt x="1759" y="2664"/>
                    <a:pt x="1637" y="2776"/>
                  </a:cubicBezTo>
                  <a:cubicBezTo>
                    <a:pt x="1464" y="2572"/>
                    <a:pt x="651" y="1810"/>
                    <a:pt x="640" y="1800"/>
                  </a:cubicBezTo>
                  <a:cubicBezTo>
                    <a:pt x="407" y="1587"/>
                    <a:pt x="71" y="1282"/>
                    <a:pt x="71" y="895"/>
                  </a:cubicBezTo>
                  <a:cubicBezTo>
                    <a:pt x="82" y="438"/>
                    <a:pt x="448" y="72"/>
                    <a:pt x="905" y="72"/>
                  </a:cubicBezTo>
                  <a:close/>
                  <a:moveTo>
                    <a:pt x="905" y="1"/>
                  </a:moveTo>
                  <a:cubicBezTo>
                    <a:pt x="407" y="1"/>
                    <a:pt x="10" y="397"/>
                    <a:pt x="10" y="895"/>
                  </a:cubicBezTo>
                  <a:cubicBezTo>
                    <a:pt x="0" y="1322"/>
                    <a:pt x="346" y="1627"/>
                    <a:pt x="600" y="1851"/>
                  </a:cubicBezTo>
                  <a:cubicBezTo>
                    <a:pt x="681" y="1922"/>
                    <a:pt x="1546" y="2766"/>
                    <a:pt x="1607" y="2837"/>
                  </a:cubicBezTo>
                  <a:cubicBezTo>
                    <a:pt x="1607" y="2847"/>
                    <a:pt x="1607" y="2847"/>
                    <a:pt x="1616" y="2847"/>
                  </a:cubicBezTo>
                  <a:cubicBezTo>
                    <a:pt x="1616" y="2857"/>
                    <a:pt x="1627" y="2857"/>
                    <a:pt x="1637" y="2857"/>
                  </a:cubicBezTo>
                  <a:cubicBezTo>
                    <a:pt x="1647" y="2857"/>
                    <a:pt x="1657" y="2857"/>
                    <a:pt x="1668" y="2847"/>
                  </a:cubicBezTo>
                  <a:cubicBezTo>
                    <a:pt x="1790" y="2725"/>
                    <a:pt x="1912" y="2593"/>
                    <a:pt x="2034" y="2471"/>
                  </a:cubicBezTo>
                  <a:cubicBezTo>
                    <a:pt x="2156" y="2339"/>
                    <a:pt x="2287" y="2206"/>
                    <a:pt x="2420" y="2075"/>
                  </a:cubicBezTo>
                  <a:lnTo>
                    <a:pt x="2816" y="1709"/>
                  </a:lnTo>
                  <a:lnTo>
                    <a:pt x="2857" y="1678"/>
                  </a:lnTo>
                  <a:cubicBezTo>
                    <a:pt x="3091" y="1454"/>
                    <a:pt x="3294" y="1271"/>
                    <a:pt x="3294" y="916"/>
                  </a:cubicBezTo>
                  <a:cubicBezTo>
                    <a:pt x="3294" y="672"/>
                    <a:pt x="3202" y="448"/>
                    <a:pt x="3030" y="275"/>
                  </a:cubicBezTo>
                  <a:cubicBezTo>
                    <a:pt x="2867" y="102"/>
                    <a:pt x="2644" y="11"/>
                    <a:pt x="2400" y="11"/>
                  </a:cubicBezTo>
                  <a:cubicBezTo>
                    <a:pt x="2084" y="11"/>
                    <a:pt x="1799" y="285"/>
                    <a:pt x="1637" y="550"/>
                  </a:cubicBezTo>
                  <a:cubicBezTo>
                    <a:pt x="1515" y="346"/>
                    <a:pt x="1261" y="1"/>
                    <a:pt x="90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9" name="Google Shape;1259;p67"/>
            <p:cNvSpPr/>
            <p:nvPr/>
          </p:nvSpPr>
          <p:spPr>
            <a:xfrm>
              <a:off x="6719467" y="1591737"/>
              <a:ext cx="414007" cy="359242"/>
            </a:xfrm>
            <a:custGeom>
              <a:avLst/>
              <a:gdLst/>
              <a:ahLst/>
              <a:cxnLst/>
              <a:rect l="l" t="t" r="r" b="b"/>
              <a:pathLst>
                <a:path w="3152" h="2735" extrusionOk="0">
                  <a:moveTo>
                    <a:pt x="854" y="0"/>
                  </a:moveTo>
                  <a:cubicBezTo>
                    <a:pt x="386" y="0"/>
                    <a:pt x="0" y="376"/>
                    <a:pt x="0" y="844"/>
                  </a:cubicBezTo>
                  <a:cubicBezTo>
                    <a:pt x="0" y="1230"/>
                    <a:pt x="305" y="1514"/>
                    <a:pt x="569" y="1749"/>
                  </a:cubicBezTo>
                  <a:cubicBezTo>
                    <a:pt x="641" y="1819"/>
                    <a:pt x="1576" y="2714"/>
                    <a:pt x="1566" y="2734"/>
                  </a:cubicBezTo>
                  <a:lnTo>
                    <a:pt x="2297" y="1972"/>
                  </a:lnTo>
                  <a:lnTo>
                    <a:pt x="2694" y="1606"/>
                  </a:lnTo>
                  <a:cubicBezTo>
                    <a:pt x="2928" y="1392"/>
                    <a:pt x="3142" y="1220"/>
                    <a:pt x="3142" y="864"/>
                  </a:cubicBezTo>
                  <a:cubicBezTo>
                    <a:pt x="3151" y="396"/>
                    <a:pt x="2776" y="10"/>
                    <a:pt x="2308" y="10"/>
                  </a:cubicBezTo>
                  <a:cubicBezTo>
                    <a:pt x="1993" y="10"/>
                    <a:pt x="1708" y="315"/>
                    <a:pt x="1556" y="569"/>
                  </a:cubicBezTo>
                  <a:cubicBezTo>
                    <a:pt x="1413" y="315"/>
                    <a:pt x="1159" y="10"/>
                    <a:pt x="854"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60" name="Google Shape;1260;p67"/>
            <p:cNvSpPr/>
            <p:nvPr/>
          </p:nvSpPr>
          <p:spPr>
            <a:xfrm>
              <a:off x="6715395" y="1587665"/>
              <a:ext cx="422151" cy="367386"/>
            </a:xfrm>
            <a:custGeom>
              <a:avLst/>
              <a:gdLst/>
              <a:ahLst/>
              <a:cxnLst/>
              <a:rect l="l" t="t" r="r" b="b"/>
              <a:pathLst>
                <a:path w="3214" h="2797" extrusionOk="0">
                  <a:moveTo>
                    <a:pt x="885" y="72"/>
                  </a:moveTo>
                  <a:cubicBezTo>
                    <a:pt x="1221" y="72"/>
                    <a:pt x="1465" y="448"/>
                    <a:pt x="1556" y="610"/>
                  </a:cubicBezTo>
                  <a:cubicBezTo>
                    <a:pt x="1566" y="631"/>
                    <a:pt x="1587" y="631"/>
                    <a:pt x="1587" y="631"/>
                  </a:cubicBezTo>
                  <a:cubicBezTo>
                    <a:pt x="1607" y="631"/>
                    <a:pt x="1617" y="631"/>
                    <a:pt x="1617" y="610"/>
                  </a:cubicBezTo>
                  <a:cubicBezTo>
                    <a:pt x="1780" y="346"/>
                    <a:pt x="2054" y="82"/>
                    <a:pt x="2339" y="82"/>
                  </a:cubicBezTo>
                  <a:cubicBezTo>
                    <a:pt x="2786" y="82"/>
                    <a:pt x="3142" y="448"/>
                    <a:pt x="3142" y="895"/>
                  </a:cubicBezTo>
                  <a:cubicBezTo>
                    <a:pt x="3142" y="1210"/>
                    <a:pt x="2959" y="1373"/>
                    <a:pt x="2735" y="1586"/>
                  </a:cubicBezTo>
                  <a:lnTo>
                    <a:pt x="2694" y="1617"/>
                  </a:lnTo>
                  <a:cubicBezTo>
                    <a:pt x="2572" y="1739"/>
                    <a:pt x="2441" y="1861"/>
                    <a:pt x="2308" y="1983"/>
                  </a:cubicBezTo>
                  <a:cubicBezTo>
                    <a:pt x="2176" y="2105"/>
                    <a:pt x="2054" y="2237"/>
                    <a:pt x="1932" y="2369"/>
                  </a:cubicBezTo>
                  <a:cubicBezTo>
                    <a:pt x="1820" y="2481"/>
                    <a:pt x="1709" y="2603"/>
                    <a:pt x="1597" y="2715"/>
                  </a:cubicBezTo>
                  <a:cubicBezTo>
                    <a:pt x="1414" y="2512"/>
                    <a:pt x="631" y="1759"/>
                    <a:pt x="621" y="1759"/>
                  </a:cubicBezTo>
                  <a:cubicBezTo>
                    <a:pt x="387" y="1545"/>
                    <a:pt x="62" y="1261"/>
                    <a:pt x="72" y="875"/>
                  </a:cubicBezTo>
                  <a:cubicBezTo>
                    <a:pt x="72" y="427"/>
                    <a:pt x="428" y="72"/>
                    <a:pt x="875" y="72"/>
                  </a:cubicBezTo>
                  <a:close/>
                  <a:moveTo>
                    <a:pt x="875" y="0"/>
                  </a:moveTo>
                  <a:cubicBezTo>
                    <a:pt x="641" y="0"/>
                    <a:pt x="428" y="92"/>
                    <a:pt x="255" y="255"/>
                  </a:cubicBezTo>
                  <a:cubicBezTo>
                    <a:pt x="92" y="417"/>
                    <a:pt x="1" y="641"/>
                    <a:pt x="1" y="875"/>
                  </a:cubicBezTo>
                  <a:cubicBezTo>
                    <a:pt x="1" y="1292"/>
                    <a:pt x="336" y="1586"/>
                    <a:pt x="580" y="1810"/>
                  </a:cubicBezTo>
                  <a:cubicBezTo>
                    <a:pt x="661" y="1881"/>
                    <a:pt x="1505" y="2704"/>
                    <a:pt x="1566" y="2776"/>
                  </a:cubicBezTo>
                  <a:lnTo>
                    <a:pt x="1566" y="2786"/>
                  </a:lnTo>
                  <a:cubicBezTo>
                    <a:pt x="1576" y="2796"/>
                    <a:pt x="1587" y="2796"/>
                    <a:pt x="1597" y="2796"/>
                  </a:cubicBezTo>
                  <a:cubicBezTo>
                    <a:pt x="1607" y="2796"/>
                    <a:pt x="1607" y="2796"/>
                    <a:pt x="1617" y="2786"/>
                  </a:cubicBezTo>
                  <a:cubicBezTo>
                    <a:pt x="1739" y="2664"/>
                    <a:pt x="1861" y="2542"/>
                    <a:pt x="1983" y="2410"/>
                  </a:cubicBezTo>
                  <a:cubicBezTo>
                    <a:pt x="2105" y="2288"/>
                    <a:pt x="2227" y="2155"/>
                    <a:pt x="2359" y="2033"/>
                  </a:cubicBezTo>
                  <a:cubicBezTo>
                    <a:pt x="2481" y="1911"/>
                    <a:pt x="2613" y="1789"/>
                    <a:pt x="2746" y="1667"/>
                  </a:cubicBezTo>
                  <a:lnTo>
                    <a:pt x="2776" y="1637"/>
                  </a:lnTo>
                  <a:cubicBezTo>
                    <a:pt x="3010" y="1423"/>
                    <a:pt x="3213" y="1241"/>
                    <a:pt x="3213" y="895"/>
                  </a:cubicBezTo>
                  <a:cubicBezTo>
                    <a:pt x="3213" y="407"/>
                    <a:pt x="2827" y="11"/>
                    <a:pt x="2339" y="11"/>
                  </a:cubicBezTo>
                  <a:cubicBezTo>
                    <a:pt x="2034" y="11"/>
                    <a:pt x="1749" y="275"/>
                    <a:pt x="1587" y="529"/>
                  </a:cubicBezTo>
                  <a:cubicBezTo>
                    <a:pt x="1475" y="336"/>
                    <a:pt x="1221" y="0"/>
                    <a:pt x="88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grpSp>
      <p:sp>
        <p:nvSpPr>
          <p:cNvPr id="59" name="Google Shape;498;p52">
            <a:extLst>
              <a:ext uri="{FF2B5EF4-FFF2-40B4-BE49-F238E27FC236}">
                <a16:creationId xmlns:a16="http://schemas.microsoft.com/office/drawing/2014/main" id="{0ED8410C-8F0C-1F4A-A70C-7B9FB3FB43B5}"/>
              </a:ext>
            </a:extLst>
          </p:cNvPr>
          <p:cNvSpPr txBox="1">
            <a:spLocks noGrp="1"/>
          </p:cNvSpPr>
          <p:nvPr>
            <p:ph type="title"/>
          </p:nvPr>
        </p:nvSpPr>
        <p:spPr>
          <a:xfrm>
            <a:off x="1338426" y="222553"/>
            <a:ext cx="4425126" cy="2308519"/>
          </a:xfrm>
          <a:prstGeom prst="rect">
            <a:avLst/>
          </a:prstGeom>
          <a:solidFill>
            <a:schemeClr val="bg1"/>
          </a:solidFill>
          <a:ln>
            <a:solidFill>
              <a:srgbClr val="00B050"/>
            </a:solidFill>
          </a:ln>
        </p:spPr>
        <p:txBody>
          <a:bodyPr spcFirstLastPara="1" wrap="square" lIns="91425" tIns="91425" rIns="91425" bIns="91425" anchor="t" anchorCtr="0">
            <a:noAutofit/>
          </a:bodyPr>
          <a:lstStyle/>
          <a:p>
            <a:pPr algn="l">
              <a:tabLst>
                <a:tab pos="90170" algn="l"/>
                <a:tab pos="180340" algn="l"/>
              </a:tabLst>
            </a:pPr>
            <a:r>
              <a:rPr lang="vi-VN" sz="2800" dirty="0">
                <a:latin typeface="Times New Roman" panose="02020603050405020304" pitchFamily="18" charset="0"/>
                <a:ea typeface="Calibri" panose="020F0502020204030204" pitchFamily="34" charset="0"/>
                <a:cs typeface="Times New Roman" panose="02020603050405020304" pitchFamily="18" charset="0"/>
              </a:rPr>
              <a:t>- </a:t>
            </a:r>
            <a:r>
              <a:rPr lang="vi-VN" sz="2800" i="1" dirty="0">
                <a:latin typeface="Times New Roman" panose="02020603050405020304" pitchFamily="18" charset="0"/>
                <a:ea typeface="Calibri" panose="020F0502020204030204" pitchFamily="34" charset="0"/>
                <a:cs typeface="Times New Roman" panose="02020603050405020304" pitchFamily="18" charset="0"/>
              </a:rPr>
              <a:t>Làm</a:t>
            </a:r>
            <a:r>
              <a:rPr lang="vi-VN" sz="2800" dirty="0">
                <a:latin typeface="Times New Roman" panose="02020603050405020304" pitchFamily="18" charset="0"/>
                <a:ea typeface="Calibri" panose="020F0502020204030204" pitchFamily="34" charset="0"/>
                <a:cs typeface="Times New Roman" panose="02020603050405020304" pitchFamily="18" charset="0"/>
              </a:rPr>
              <a:t> (trong từ điển): dùng công sức vào những việc khác nhau, nhằm mục đích nhất định nào đó.</a:t>
            </a:r>
            <a:br>
              <a:rPr lang="en-US" sz="2800" dirty="0">
                <a:latin typeface="Calibri" panose="020F0502020204030204" pitchFamily="34" charset="0"/>
                <a:ea typeface="Calibri" panose="020F0502020204030204" pitchFamily="34" charset="0"/>
                <a:cs typeface="Times New Roman" panose="02020603050405020304" pitchFamily="18" charset="0"/>
              </a:rPr>
            </a:br>
            <a:endParaRPr sz="2800" b="0" dirty="0">
              <a:solidFill>
                <a:schemeClr val="tx1"/>
              </a:solidFill>
              <a:latin typeface="Times New Roman" panose="02020603050405020304" pitchFamily="18" charset="0"/>
              <a:cs typeface="Times New Roman" panose="02020603050405020304" pitchFamily="18" charset="0"/>
            </a:endParaRPr>
          </a:p>
        </p:txBody>
      </p:sp>
      <p:sp>
        <p:nvSpPr>
          <p:cNvPr id="60" name="Google Shape;498;p52">
            <a:extLst>
              <a:ext uri="{FF2B5EF4-FFF2-40B4-BE49-F238E27FC236}">
                <a16:creationId xmlns:a16="http://schemas.microsoft.com/office/drawing/2014/main" id="{76CEECEF-5B55-1041-B653-67B9A178A06E}"/>
              </a:ext>
            </a:extLst>
          </p:cNvPr>
          <p:cNvSpPr txBox="1">
            <a:spLocks/>
          </p:cNvSpPr>
          <p:nvPr/>
        </p:nvSpPr>
        <p:spPr>
          <a:xfrm>
            <a:off x="3785950" y="2697712"/>
            <a:ext cx="4425126" cy="2308519"/>
          </a:xfrm>
          <a:prstGeom prst="rect">
            <a:avLst/>
          </a:prstGeom>
          <a:solidFill>
            <a:schemeClr val="bg1"/>
          </a:solidFill>
          <a:ln>
            <a:solidFill>
              <a:srgbClr val="00B050"/>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McLaren"/>
              <a:buNone/>
              <a:defRPr sz="5000" b="1" i="0" u="none" strike="noStrike" cap="none">
                <a:solidFill>
                  <a:schemeClr val="dk2"/>
                </a:solidFill>
                <a:latin typeface="McLaren"/>
                <a:ea typeface="McLaren"/>
                <a:cs typeface="McLaren"/>
                <a:sym typeface="McLaren"/>
              </a:defRPr>
            </a:lvl1pPr>
            <a:lvl2pPr marR="0" lvl="1"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2pPr>
            <a:lvl3pPr marR="0" lvl="2"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3pPr>
            <a:lvl4pPr marR="0" lvl="3"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4pPr>
            <a:lvl5pPr marR="0" lvl="4"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5pPr>
            <a:lvl6pPr marR="0" lvl="5"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6pPr>
            <a:lvl7pPr marR="0" lvl="6"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7pPr>
            <a:lvl8pPr marR="0" lvl="7"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8pPr>
            <a:lvl9pPr marR="0" lvl="8"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9pPr>
          </a:lstStyle>
          <a:p>
            <a:pPr algn="l"/>
            <a:r>
              <a:rPr lang="vi-VN" sz="2800" dirty="0">
                <a:latin typeface="+mj-lt"/>
              </a:rPr>
              <a:t>- </a:t>
            </a:r>
            <a:r>
              <a:rPr lang="vi-VN" sz="2800" i="1" dirty="0">
                <a:latin typeface="+mj-lt"/>
              </a:rPr>
              <a:t>Làm</a:t>
            </a:r>
            <a:r>
              <a:rPr lang="vi-VN" sz="2800" dirty="0">
                <a:latin typeface="+mj-lt"/>
              </a:rPr>
              <a:t> (trong </a:t>
            </a:r>
            <a:r>
              <a:rPr lang="vi-VN" sz="2800" i="1" dirty="0">
                <a:latin typeface="+mj-lt"/>
              </a:rPr>
              <a:t>ta</a:t>
            </a:r>
            <a:r>
              <a:rPr lang="vi-VN" sz="2800" dirty="0">
                <a:latin typeface="+mj-lt"/>
              </a:rPr>
              <a:t> </a:t>
            </a:r>
            <a:r>
              <a:rPr lang="vi-VN" sz="2800" i="1" dirty="0">
                <a:latin typeface="+mj-lt"/>
              </a:rPr>
              <a:t>làm con chim hót/Ta làm một cành hoa</a:t>
            </a:r>
            <a:r>
              <a:rPr lang="vi-VN" sz="2800" dirty="0">
                <a:latin typeface="+mj-lt"/>
              </a:rPr>
              <a:t>): hóa thành, biến thành.</a:t>
            </a:r>
            <a:endParaRPr lang="en-US" sz="2800" dirty="0">
              <a:latin typeface="+mj-lt"/>
            </a:endParaRPr>
          </a:p>
        </p:txBody>
      </p:sp>
    </p:spTree>
    <p:extLst>
      <p:ext uri="{BB962C8B-B14F-4D97-AF65-F5344CB8AC3E}">
        <p14:creationId xmlns:p14="http://schemas.microsoft.com/office/powerpoint/2010/main" val="599979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checkerboard(across)">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checkerboard(across)">
                                      <p:cBhvr>
                                        <p:cTn id="1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2"/>
        <p:cNvGrpSpPr/>
        <p:nvPr/>
      </p:nvGrpSpPr>
      <p:grpSpPr>
        <a:xfrm>
          <a:off x="0" y="0"/>
          <a:ext cx="0" cy="0"/>
          <a:chOff x="0" y="0"/>
          <a:chExt cx="0" cy="0"/>
        </a:xfrm>
      </p:grpSpPr>
      <p:grpSp>
        <p:nvGrpSpPr>
          <p:cNvPr id="1365" name="Google Shape;1365;p70"/>
          <p:cNvGrpSpPr/>
          <p:nvPr/>
        </p:nvGrpSpPr>
        <p:grpSpPr>
          <a:xfrm>
            <a:off x="1242189" y="336694"/>
            <a:ext cx="2981342" cy="1402166"/>
            <a:chOff x="406435" y="366673"/>
            <a:chExt cx="6635904" cy="3081621"/>
          </a:xfrm>
        </p:grpSpPr>
        <p:sp>
          <p:nvSpPr>
            <p:cNvPr id="1366" name="Google Shape;1366;p70"/>
            <p:cNvSpPr/>
            <p:nvPr/>
          </p:nvSpPr>
          <p:spPr>
            <a:xfrm>
              <a:off x="1633278" y="370570"/>
              <a:ext cx="2561106" cy="1556147"/>
            </a:xfrm>
            <a:custGeom>
              <a:avLst/>
              <a:gdLst/>
              <a:ahLst/>
              <a:cxnLst/>
              <a:rect l="l" t="t" r="r" b="b"/>
              <a:pathLst>
                <a:path w="26290" h="15974" extrusionOk="0">
                  <a:moveTo>
                    <a:pt x="13688" y="0"/>
                  </a:moveTo>
                  <a:cubicBezTo>
                    <a:pt x="10147" y="0"/>
                    <a:pt x="6918" y="1383"/>
                    <a:pt x="4473" y="3977"/>
                  </a:cubicBezTo>
                  <a:cubicBezTo>
                    <a:pt x="1420" y="7202"/>
                    <a:pt x="1" y="12019"/>
                    <a:pt x="930" y="15974"/>
                  </a:cubicBezTo>
                  <a:lnTo>
                    <a:pt x="3145" y="15496"/>
                  </a:lnTo>
                  <a:cubicBezTo>
                    <a:pt x="2376" y="12219"/>
                    <a:pt x="3584" y="8171"/>
                    <a:pt x="6158" y="5451"/>
                  </a:cubicBezTo>
                  <a:cubicBezTo>
                    <a:pt x="7620" y="3895"/>
                    <a:pt x="10067" y="2181"/>
                    <a:pt x="13683" y="2181"/>
                  </a:cubicBezTo>
                  <a:cubicBezTo>
                    <a:pt x="14138" y="2181"/>
                    <a:pt x="14611" y="2208"/>
                    <a:pt x="15103" y="2266"/>
                  </a:cubicBezTo>
                  <a:cubicBezTo>
                    <a:pt x="19270" y="2770"/>
                    <a:pt x="22694" y="5251"/>
                    <a:pt x="23623" y="8450"/>
                  </a:cubicBezTo>
                  <a:cubicBezTo>
                    <a:pt x="23915" y="9445"/>
                    <a:pt x="24021" y="10559"/>
                    <a:pt x="23980" y="12033"/>
                  </a:cubicBezTo>
                  <a:lnTo>
                    <a:pt x="26263" y="12099"/>
                  </a:lnTo>
                  <a:cubicBezTo>
                    <a:pt x="26289" y="11051"/>
                    <a:pt x="26277" y="9458"/>
                    <a:pt x="25812" y="7879"/>
                  </a:cubicBezTo>
                  <a:cubicBezTo>
                    <a:pt x="24644" y="3844"/>
                    <a:pt x="20450" y="713"/>
                    <a:pt x="15368" y="102"/>
                  </a:cubicBezTo>
                  <a:cubicBezTo>
                    <a:pt x="14802" y="34"/>
                    <a:pt x="14241" y="0"/>
                    <a:pt x="13688"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367" name="Google Shape;1367;p70"/>
            <p:cNvSpPr/>
            <p:nvPr/>
          </p:nvSpPr>
          <p:spPr>
            <a:xfrm>
              <a:off x="1628115" y="366673"/>
              <a:ext cx="2570166" cy="1564038"/>
            </a:xfrm>
            <a:custGeom>
              <a:avLst/>
              <a:gdLst/>
              <a:ahLst/>
              <a:cxnLst/>
              <a:rect l="l" t="t" r="r" b="b"/>
              <a:pathLst>
                <a:path w="26383" h="16055" extrusionOk="0">
                  <a:moveTo>
                    <a:pt x="13735" y="89"/>
                  </a:moveTo>
                  <a:cubicBezTo>
                    <a:pt x="14293" y="89"/>
                    <a:pt x="14850" y="129"/>
                    <a:pt x="15421" y="195"/>
                  </a:cubicBezTo>
                  <a:cubicBezTo>
                    <a:pt x="20477" y="806"/>
                    <a:pt x="24658" y="3911"/>
                    <a:pt x="25825" y="7933"/>
                  </a:cubicBezTo>
                  <a:cubicBezTo>
                    <a:pt x="26277" y="9485"/>
                    <a:pt x="26289" y="11038"/>
                    <a:pt x="26263" y="12099"/>
                  </a:cubicBezTo>
                  <a:lnTo>
                    <a:pt x="24086" y="12020"/>
                  </a:lnTo>
                  <a:cubicBezTo>
                    <a:pt x="24127" y="10573"/>
                    <a:pt x="24007" y="9472"/>
                    <a:pt x="23715" y="8476"/>
                  </a:cubicBezTo>
                  <a:cubicBezTo>
                    <a:pt x="22786" y="5265"/>
                    <a:pt x="19349" y="2770"/>
                    <a:pt x="15169" y="2265"/>
                  </a:cubicBezTo>
                  <a:cubicBezTo>
                    <a:pt x="14667" y="2206"/>
                    <a:pt x="14186" y="2178"/>
                    <a:pt x="13724" y="2178"/>
                  </a:cubicBezTo>
                  <a:cubicBezTo>
                    <a:pt x="10087" y="2178"/>
                    <a:pt x="7645" y="3908"/>
                    <a:pt x="6185" y="5450"/>
                  </a:cubicBezTo>
                  <a:cubicBezTo>
                    <a:pt x="3610" y="8184"/>
                    <a:pt x="2389" y="12218"/>
                    <a:pt x="3145" y="15510"/>
                  </a:cubicBezTo>
                  <a:lnTo>
                    <a:pt x="1009" y="15961"/>
                  </a:lnTo>
                  <a:cubicBezTo>
                    <a:pt x="107" y="12033"/>
                    <a:pt x="1526" y="7255"/>
                    <a:pt x="4566" y="4044"/>
                  </a:cubicBezTo>
                  <a:cubicBezTo>
                    <a:pt x="6994" y="1456"/>
                    <a:pt x="10205" y="89"/>
                    <a:pt x="13735" y="89"/>
                  </a:cubicBezTo>
                  <a:close/>
                  <a:moveTo>
                    <a:pt x="13744" y="1"/>
                  </a:moveTo>
                  <a:cubicBezTo>
                    <a:pt x="10186" y="1"/>
                    <a:pt x="6955" y="1384"/>
                    <a:pt x="4499" y="3978"/>
                  </a:cubicBezTo>
                  <a:cubicBezTo>
                    <a:pt x="1434" y="7229"/>
                    <a:pt x="1" y="12059"/>
                    <a:pt x="942" y="16014"/>
                  </a:cubicBezTo>
                  <a:cubicBezTo>
                    <a:pt x="942" y="16040"/>
                    <a:pt x="956" y="16054"/>
                    <a:pt x="983" y="16054"/>
                  </a:cubicBezTo>
                  <a:lnTo>
                    <a:pt x="996" y="16054"/>
                  </a:lnTo>
                  <a:lnTo>
                    <a:pt x="3212" y="15589"/>
                  </a:lnTo>
                  <a:cubicBezTo>
                    <a:pt x="3225" y="15589"/>
                    <a:pt x="3225" y="15576"/>
                    <a:pt x="3239" y="15563"/>
                  </a:cubicBezTo>
                  <a:cubicBezTo>
                    <a:pt x="3239" y="15550"/>
                    <a:pt x="3252" y="15550"/>
                    <a:pt x="3239" y="15536"/>
                  </a:cubicBezTo>
                  <a:cubicBezTo>
                    <a:pt x="2469" y="12259"/>
                    <a:pt x="3676" y="8237"/>
                    <a:pt x="6251" y="5517"/>
                  </a:cubicBezTo>
                  <a:cubicBezTo>
                    <a:pt x="7697" y="3977"/>
                    <a:pt x="10112" y="2270"/>
                    <a:pt x="13708" y="2270"/>
                  </a:cubicBezTo>
                  <a:cubicBezTo>
                    <a:pt x="14171" y="2270"/>
                    <a:pt x="14653" y="2298"/>
                    <a:pt x="15156" y="2359"/>
                  </a:cubicBezTo>
                  <a:cubicBezTo>
                    <a:pt x="19309" y="2849"/>
                    <a:pt x="22720" y="5331"/>
                    <a:pt x="23635" y="8503"/>
                  </a:cubicBezTo>
                  <a:cubicBezTo>
                    <a:pt x="23927" y="9498"/>
                    <a:pt x="24033" y="10599"/>
                    <a:pt x="23994" y="12073"/>
                  </a:cubicBezTo>
                  <a:cubicBezTo>
                    <a:pt x="23994" y="12086"/>
                    <a:pt x="24007" y="12112"/>
                    <a:pt x="24033" y="12112"/>
                  </a:cubicBezTo>
                  <a:lnTo>
                    <a:pt x="26303" y="12192"/>
                  </a:lnTo>
                  <a:cubicBezTo>
                    <a:pt x="26316" y="12192"/>
                    <a:pt x="26330" y="12179"/>
                    <a:pt x="26342" y="12179"/>
                  </a:cubicBezTo>
                  <a:cubicBezTo>
                    <a:pt x="26356" y="12165"/>
                    <a:pt x="26356" y="12153"/>
                    <a:pt x="26356" y="12139"/>
                  </a:cubicBezTo>
                  <a:cubicBezTo>
                    <a:pt x="26383" y="11077"/>
                    <a:pt x="26369" y="9498"/>
                    <a:pt x="25905" y="7906"/>
                  </a:cubicBezTo>
                  <a:cubicBezTo>
                    <a:pt x="24737" y="3845"/>
                    <a:pt x="20530" y="713"/>
                    <a:pt x="15434" y="103"/>
                  </a:cubicBezTo>
                  <a:cubicBezTo>
                    <a:pt x="14864" y="35"/>
                    <a:pt x="14300" y="1"/>
                    <a:pt x="1374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68" name="Google Shape;1368;p70"/>
            <p:cNvSpPr/>
            <p:nvPr/>
          </p:nvSpPr>
          <p:spPr>
            <a:xfrm>
              <a:off x="1855676" y="577576"/>
              <a:ext cx="2126721" cy="1301400"/>
            </a:xfrm>
            <a:custGeom>
              <a:avLst/>
              <a:gdLst/>
              <a:ahLst/>
              <a:cxnLst/>
              <a:rect l="l" t="t" r="r" b="b"/>
              <a:pathLst>
                <a:path w="21831" h="13359" extrusionOk="0">
                  <a:moveTo>
                    <a:pt x="11351" y="1"/>
                  </a:moveTo>
                  <a:cubicBezTo>
                    <a:pt x="8413" y="1"/>
                    <a:pt x="5741" y="1146"/>
                    <a:pt x="3702" y="3299"/>
                  </a:cubicBezTo>
                  <a:cubicBezTo>
                    <a:pt x="1181" y="5980"/>
                    <a:pt x="0" y="9974"/>
                    <a:pt x="770" y="13252"/>
                  </a:cubicBezTo>
                  <a:lnTo>
                    <a:pt x="797" y="13358"/>
                  </a:lnTo>
                  <a:lnTo>
                    <a:pt x="2853" y="12934"/>
                  </a:lnTo>
                  <a:lnTo>
                    <a:pt x="2827" y="12814"/>
                  </a:lnTo>
                  <a:cubicBezTo>
                    <a:pt x="2190" y="10160"/>
                    <a:pt x="3172" y="6882"/>
                    <a:pt x="5268" y="4666"/>
                  </a:cubicBezTo>
                  <a:cubicBezTo>
                    <a:pt x="6446" y="3406"/>
                    <a:pt x="8417" y="2021"/>
                    <a:pt x="11349" y="2021"/>
                  </a:cubicBezTo>
                  <a:cubicBezTo>
                    <a:pt x="11722" y="2021"/>
                    <a:pt x="12110" y="2043"/>
                    <a:pt x="12514" y="2091"/>
                  </a:cubicBezTo>
                  <a:cubicBezTo>
                    <a:pt x="15885" y="2489"/>
                    <a:pt x="18659" y="4506"/>
                    <a:pt x="19415" y="7081"/>
                  </a:cubicBezTo>
                  <a:cubicBezTo>
                    <a:pt x="19641" y="7891"/>
                    <a:pt x="19733" y="8793"/>
                    <a:pt x="19707" y="9988"/>
                  </a:cubicBezTo>
                  <a:lnTo>
                    <a:pt x="19694" y="10106"/>
                  </a:lnTo>
                  <a:lnTo>
                    <a:pt x="21804" y="10173"/>
                  </a:lnTo>
                  <a:lnTo>
                    <a:pt x="21804" y="10053"/>
                  </a:lnTo>
                  <a:cubicBezTo>
                    <a:pt x="21830" y="9178"/>
                    <a:pt x="21817" y="7864"/>
                    <a:pt x="21432" y="6550"/>
                  </a:cubicBezTo>
                  <a:cubicBezTo>
                    <a:pt x="20464" y="3193"/>
                    <a:pt x="16973" y="592"/>
                    <a:pt x="12767" y="88"/>
                  </a:cubicBezTo>
                  <a:cubicBezTo>
                    <a:pt x="12289" y="30"/>
                    <a:pt x="11816" y="1"/>
                    <a:pt x="11351"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369" name="Google Shape;1369;p70"/>
            <p:cNvSpPr/>
            <p:nvPr/>
          </p:nvSpPr>
          <p:spPr>
            <a:xfrm>
              <a:off x="1850513" y="572900"/>
              <a:ext cx="2135781" cy="1311240"/>
            </a:xfrm>
            <a:custGeom>
              <a:avLst/>
              <a:gdLst/>
              <a:ahLst/>
              <a:cxnLst/>
              <a:rect l="l" t="t" r="r" b="b"/>
              <a:pathLst>
                <a:path w="21924" h="13460" extrusionOk="0">
                  <a:moveTo>
                    <a:pt x="11413" y="95"/>
                  </a:moveTo>
                  <a:cubicBezTo>
                    <a:pt x="11877" y="95"/>
                    <a:pt x="12342" y="122"/>
                    <a:pt x="12806" y="175"/>
                  </a:cubicBezTo>
                  <a:cubicBezTo>
                    <a:pt x="17013" y="679"/>
                    <a:pt x="20476" y="3268"/>
                    <a:pt x="21446" y="6612"/>
                  </a:cubicBezTo>
                  <a:cubicBezTo>
                    <a:pt x="21830" y="7925"/>
                    <a:pt x="21844" y="9226"/>
                    <a:pt x="21817" y="10101"/>
                  </a:cubicBezTo>
                  <a:lnTo>
                    <a:pt x="21817" y="10168"/>
                  </a:lnTo>
                  <a:lnTo>
                    <a:pt x="19800" y="10101"/>
                  </a:lnTo>
                  <a:lnTo>
                    <a:pt x="19800" y="10036"/>
                  </a:lnTo>
                  <a:cubicBezTo>
                    <a:pt x="19827" y="8827"/>
                    <a:pt x="19747" y="7925"/>
                    <a:pt x="19508" y="7116"/>
                  </a:cubicBezTo>
                  <a:cubicBezTo>
                    <a:pt x="18751" y="4515"/>
                    <a:pt x="15964" y="2498"/>
                    <a:pt x="12567" y="2100"/>
                  </a:cubicBezTo>
                  <a:cubicBezTo>
                    <a:pt x="12156" y="2050"/>
                    <a:pt x="11761" y="2026"/>
                    <a:pt x="11382" y="2026"/>
                  </a:cubicBezTo>
                  <a:cubicBezTo>
                    <a:pt x="8447" y="2026"/>
                    <a:pt x="6470" y="3428"/>
                    <a:pt x="5295" y="4674"/>
                  </a:cubicBezTo>
                  <a:cubicBezTo>
                    <a:pt x="3185" y="6904"/>
                    <a:pt x="2203" y="10195"/>
                    <a:pt x="2826" y="12875"/>
                  </a:cubicBezTo>
                  <a:lnTo>
                    <a:pt x="2840" y="12941"/>
                  </a:lnTo>
                  <a:lnTo>
                    <a:pt x="876" y="13353"/>
                  </a:lnTo>
                  <a:lnTo>
                    <a:pt x="862" y="13286"/>
                  </a:lnTo>
                  <a:cubicBezTo>
                    <a:pt x="93" y="10036"/>
                    <a:pt x="1274" y="6041"/>
                    <a:pt x="3796" y="3374"/>
                  </a:cubicBezTo>
                  <a:cubicBezTo>
                    <a:pt x="5813" y="1237"/>
                    <a:pt x="8480" y="95"/>
                    <a:pt x="11413" y="95"/>
                  </a:cubicBezTo>
                  <a:close/>
                  <a:moveTo>
                    <a:pt x="11431" y="0"/>
                  </a:moveTo>
                  <a:cubicBezTo>
                    <a:pt x="8469" y="0"/>
                    <a:pt x="5775" y="1147"/>
                    <a:pt x="3729" y="3321"/>
                  </a:cubicBezTo>
                  <a:cubicBezTo>
                    <a:pt x="1195" y="6001"/>
                    <a:pt x="0" y="10022"/>
                    <a:pt x="783" y="13313"/>
                  </a:cubicBezTo>
                  <a:lnTo>
                    <a:pt x="809" y="13419"/>
                  </a:lnTo>
                  <a:cubicBezTo>
                    <a:pt x="809" y="13446"/>
                    <a:pt x="823" y="13459"/>
                    <a:pt x="850" y="13459"/>
                  </a:cubicBezTo>
                  <a:lnTo>
                    <a:pt x="862" y="13459"/>
                  </a:lnTo>
                  <a:lnTo>
                    <a:pt x="2906" y="13021"/>
                  </a:lnTo>
                  <a:cubicBezTo>
                    <a:pt x="2920" y="13021"/>
                    <a:pt x="2933" y="13008"/>
                    <a:pt x="2933" y="13008"/>
                  </a:cubicBezTo>
                  <a:cubicBezTo>
                    <a:pt x="2946" y="12994"/>
                    <a:pt x="2946" y="12982"/>
                    <a:pt x="2946" y="12968"/>
                  </a:cubicBezTo>
                  <a:lnTo>
                    <a:pt x="2920" y="12862"/>
                  </a:lnTo>
                  <a:cubicBezTo>
                    <a:pt x="2296" y="10208"/>
                    <a:pt x="3278" y="6943"/>
                    <a:pt x="5362" y="4740"/>
                  </a:cubicBezTo>
                  <a:cubicBezTo>
                    <a:pt x="6527" y="3492"/>
                    <a:pt x="8486" y="2109"/>
                    <a:pt x="11405" y="2109"/>
                  </a:cubicBezTo>
                  <a:cubicBezTo>
                    <a:pt x="11777" y="2109"/>
                    <a:pt x="12164" y="2131"/>
                    <a:pt x="12567" y="2179"/>
                  </a:cubicBezTo>
                  <a:cubicBezTo>
                    <a:pt x="15925" y="2590"/>
                    <a:pt x="18672" y="4581"/>
                    <a:pt x="19415" y="7143"/>
                  </a:cubicBezTo>
                  <a:cubicBezTo>
                    <a:pt x="19654" y="7952"/>
                    <a:pt x="19747" y="8841"/>
                    <a:pt x="19707" y="10036"/>
                  </a:cubicBezTo>
                  <a:lnTo>
                    <a:pt x="19707" y="10142"/>
                  </a:lnTo>
                  <a:cubicBezTo>
                    <a:pt x="19707" y="10168"/>
                    <a:pt x="19720" y="10195"/>
                    <a:pt x="19747" y="10195"/>
                  </a:cubicBezTo>
                  <a:lnTo>
                    <a:pt x="21857" y="10261"/>
                  </a:lnTo>
                  <a:cubicBezTo>
                    <a:pt x="21870" y="10261"/>
                    <a:pt x="21883" y="10261"/>
                    <a:pt x="21883" y="10248"/>
                  </a:cubicBezTo>
                  <a:cubicBezTo>
                    <a:pt x="21897" y="10234"/>
                    <a:pt x="21897" y="10234"/>
                    <a:pt x="21897" y="10221"/>
                  </a:cubicBezTo>
                  <a:lnTo>
                    <a:pt x="21910" y="10101"/>
                  </a:lnTo>
                  <a:cubicBezTo>
                    <a:pt x="21923" y="9226"/>
                    <a:pt x="21910" y="7912"/>
                    <a:pt x="21538" y="6585"/>
                  </a:cubicBezTo>
                  <a:cubicBezTo>
                    <a:pt x="20556" y="3214"/>
                    <a:pt x="17053" y="600"/>
                    <a:pt x="12820" y="83"/>
                  </a:cubicBezTo>
                  <a:cubicBezTo>
                    <a:pt x="12351" y="28"/>
                    <a:pt x="11888" y="0"/>
                    <a:pt x="1143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0" name="Google Shape;1370;p70"/>
            <p:cNvSpPr/>
            <p:nvPr/>
          </p:nvSpPr>
          <p:spPr>
            <a:xfrm>
              <a:off x="2070281" y="750974"/>
              <a:ext cx="1712989" cy="1261070"/>
            </a:xfrm>
            <a:custGeom>
              <a:avLst/>
              <a:gdLst/>
              <a:ahLst/>
              <a:cxnLst/>
              <a:rect l="l" t="t" r="r" b="b"/>
              <a:pathLst>
                <a:path w="17584" h="12945" extrusionOk="0">
                  <a:moveTo>
                    <a:pt x="9121" y="1"/>
                  </a:moveTo>
                  <a:cubicBezTo>
                    <a:pt x="6757" y="1"/>
                    <a:pt x="4608" y="922"/>
                    <a:pt x="2973" y="2660"/>
                  </a:cubicBezTo>
                  <a:cubicBezTo>
                    <a:pt x="942" y="4810"/>
                    <a:pt x="0" y="8022"/>
                    <a:pt x="624" y="10649"/>
                  </a:cubicBezTo>
                  <a:lnTo>
                    <a:pt x="703" y="11021"/>
                  </a:lnTo>
                  <a:lnTo>
                    <a:pt x="3159" y="12945"/>
                  </a:lnTo>
                  <a:lnTo>
                    <a:pt x="3065" y="12587"/>
                  </a:lnTo>
                  <a:cubicBezTo>
                    <a:pt x="2800" y="11472"/>
                    <a:pt x="2508" y="9335"/>
                    <a:pt x="2853" y="7504"/>
                  </a:cubicBezTo>
                  <a:cubicBezTo>
                    <a:pt x="3132" y="6044"/>
                    <a:pt x="3941" y="4837"/>
                    <a:pt x="4631" y="4106"/>
                  </a:cubicBezTo>
                  <a:cubicBezTo>
                    <a:pt x="5514" y="3177"/>
                    <a:pt x="6971" y="2143"/>
                    <a:pt x="9141" y="2143"/>
                  </a:cubicBezTo>
                  <a:cubicBezTo>
                    <a:pt x="9418" y="2143"/>
                    <a:pt x="9706" y="2159"/>
                    <a:pt x="10006" y="2195"/>
                  </a:cubicBezTo>
                  <a:cubicBezTo>
                    <a:pt x="12514" y="2501"/>
                    <a:pt x="14571" y="3974"/>
                    <a:pt x="15115" y="5858"/>
                  </a:cubicBezTo>
                  <a:cubicBezTo>
                    <a:pt x="15288" y="6469"/>
                    <a:pt x="15354" y="7132"/>
                    <a:pt x="15327" y="8035"/>
                  </a:cubicBezTo>
                  <a:lnTo>
                    <a:pt x="15327" y="8420"/>
                  </a:lnTo>
                  <a:lnTo>
                    <a:pt x="17557" y="8486"/>
                  </a:lnTo>
                  <a:lnTo>
                    <a:pt x="17557" y="8194"/>
                  </a:lnTo>
                  <a:lnTo>
                    <a:pt x="17571" y="8114"/>
                  </a:lnTo>
                  <a:cubicBezTo>
                    <a:pt x="17583" y="7411"/>
                    <a:pt x="17571" y="6362"/>
                    <a:pt x="17265" y="5301"/>
                  </a:cubicBezTo>
                  <a:cubicBezTo>
                    <a:pt x="16482" y="2581"/>
                    <a:pt x="13669" y="470"/>
                    <a:pt x="10272" y="72"/>
                  </a:cubicBezTo>
                  <a:cubicBezTo>
                    <a:pt x="9884" y="25"/>
                    <a:pt x="9500" y="1"/>
                    <a:pt x="9121"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371" name="Google Shape;1371;p70"/>
            <p:cNvSpPr/>
            <p:nvPr/>
          </p:nvSpPr>
          <p:spPr>
            <a:xfrm>
              <a:off x="2065118" y="746298"/>
              <a:ext cx="1722049" cy="1270909"/>
            </a:xfrm>
            <a:custGeom>
              <a:avLst/>
              <a:gdLst/>
              <a:ahLst/>
              <a:cxnLst/>
              <a:rect l="l" t="t" r="r" b="b"/>
              <a:pathLst>
                <a:path w="17677" h="13046" extrusionOk="0">
                  <a:moveTo>
                    <a:pt x="9209" y="94"/>
                  </a:moveTo>
                  <a:cubicBezTo>
                    <a:pt x="9576" y="94"/>
                    <a:pt x="9949" y="116"/>
                    <a:pt x="10325" y="160"/>
                  </a:cubicBezTo>
                  <a:cubicBezTo>
                    <a:pt x="13696" y="571"/>
                    <a:pt x="16495" y="2655"/>
                    <a:pt x="17279" y="5363"/>
                  </a:cubicBezTo>
                  <a:cubicBezTo>
                    <a:pt x="17583" y="6410"/>
                    <a:pt x="17597" y="7459"/>
                    <a:pt x="17571" y="8162"/>
                  </a:cubicBezTo>
                  <a:lnTo>
                    <a:pt x="17571" y="8481"/>
                  </a:lnTo>
                  <a:lnTo>
                    <a:pt x="15421" y="8415"/>
                  </a:lnTo>
                  <a:lnTo>
                    <a:pt x="15433" y="8083"/>
                  </a:lnTo>
                  <a:cubicBezTo>
                    <a:pt x="15460" y="7180"/>
                    <a:pt x="15394" y="6504"/>
                    <a:pt x="15208" y="5906"/>
                  </a:cubicBezTo>
                  <a:cubicBezTo>
                    <a:pt x="14664" y="3982"/>
                    <a:pt x="12594" y="2496"/>
                    <a:pt x="10072" y="2204"/>
                  </a:cubicBezTo>
                  <a:cubicBezTo>
                    <a:pt x="9761" y="2166"/>
                    <a:pt x="9462" y="2148"/>
                    <a:pt x="9175" y="2148"/>
                  </a:cubicBezTo>
                  <a:cubicBezTo>
                    <a:pt x="6997" y="2148"/>
                    <a:pt x="5538" y="3188"/>
                    <a:pt x="4658" y="4115"/>
                  </a:cubicBezTo>
                  <a:cubicBezTo>
                    <a:pt x="4233" y="4566"/>
                    <a:pt x="3198" y="5814"/>
                    <a:pt x="2867" y="7539"/>
                  </a:cubicBezTo>
                  <a:cubicBezTo>
                    <a:pt x="2442" y="9755"/>
                    <a:pt x="2973" y="12184"/>
                    <a:pt x="3079" y="12648"/>
                  </a:cubicBezTo>
                  <a:lnTo>
                    <a:pt x="3132" y="12887"/>
                  </a:lnTo>
                  <a:lnTo>
                    <a:pt x="796" y="11042"/>
                  </a:lnTo>
                  <a:lnTo>
                    <a:pt x="717" y="10684"/>
                  </a:lnTo>
                  <a:cubicBezTo>
                    <a:pt x="106" y="8070"/>
                    <a:pt x="1048" y="4871"/>
                    <a:pt x="3065" y="2735"/>
                  </a:cubicBezTo>
                  <a:cubicBezTo>
                    <a:pt x="4697" y="1012"/>
                    <a:pt x="6845" y="94"/>
                    <a:pt x="9209" y="94"/>
                  </a:cubicBezTo>
                  <a:close/>
                  <a:moveTo>
                    <a:pt x="9202" y="1"/>
                  </a:moveTo>
                  <a:cubicBezTo>
                    <a:pt x="6814" y="1"/>
                    <a:pt x="4643" y="921"/>
                    <a:pt x="2999" y="2668"/>
                  </a:cubicBezTo>
                  <a:cubicBezTo>
                    <a:pt x="956" y="4832"/>
                    <a:pt x="0" y="8056"/>
                    <a:pt x="623" y="10710"/>
                  </a:cubicBezTo>
                  <a:lnTo>
                    <a:pt x="717" y="11069"/>
                  </a:lnTo>
                  <a:cubicBezTo>
                    <a:pt x="717" y="11082"/>
                    <a:pt x="730" y="11095"/>
                    <a:pt x="730" y="11095"/>
                  </a:cubicBezTo>
                  <a:lnTo>
                    <a:pt x="3171" y="13033"/>
                  </a:lnTo>
                  <a:cubicBezTo>
                    <a:pt x="3185" y="13046"/>
                    <a:pt x="3198" y="13046"/>
                    <a:pt x="3212" y="13046"/>
                  </a:cubicBezTo>
                  <a:cubicBezTo>
                    <a:pt x="3212" y="13046"/>
                    <a:pt x="3224" y="13046"/>
                    <a:pt x="3224" y="13033"/>
                  </a:cubicBezTo>
                  <a:cubicBezTo>
                    <a:pt x="3251" y="13033"/>
                    <a:pt x="3251" y="13006"/>
                    <a:pt x="3251" y="12993"/>
                  </a:cubicBezTo>
                  <a:lnTo>
                    <a:pt x="3159" y="12621"/>
                  </a:lnTo>
                  <a:cubicBezTo>
                    <a:pt x="3052" y="12157"/>
                    <a:pt x="2534" y="9755"/>
                    <a:pt x="2959" y="7552"/>
                  </a:cubicBezTo>
                  <a:cubicBezTo>
                    <a:pt x="3278" y="5853"/>
                    <a:pt x="4300" y="4632"/>
                    <a:pt x="4725" y="4181"/>
                  </a:cubicBezTo>
                  <a:cubicBezTo>
                    <a:pt x="5595" y="3263"/>
                    <a:pt x="7040" y="2231"/>
                    <a:pt x="9197" y="2231"/>
                  </a:cubicBezTo>
                  <a:cubicBezTo>
                    <a:pt x="9473" y="2231"/>
                    <a:pt x="9760" y="2248"/>
                    <a:pt x="10059" y="2284"/>
                  </a:cubicBezTo>
                  <a:cubicBezTo>
                    <a:pt x="12540" y="2588"/>
                    <a:pt x="14584" y="4048"/>
                    <a:pt x="15129" y="5920"/>
                  </a:cubicBezTo>
                  <a:cubicBezTo>
                    <a:pt x="15301" y="6517"/>
                    <a:pt x="15368" y="7194"/>
                    <a:pt x="15341" y="8083"/>
                  </a:cubicBezTo>
                  <a:lnTo>
                    <a:pt x="15327" y="8468"/>
                  </a:lnTo>
                  <a:cubicBezTo>
                    <a:pt x="15327" y="8481"/>
                    <a:pt x="15354" y="8507"/>
                    <a:pt x="15368" y="8507"/>
                  </a:cubicBezTo>
                  <a:lnTo>
                    <a:pt x="17610" y="8574"/>
                  </a:lnTo>
                  <a:cubicBezTo>
                    <a:pt x="17624" y="8574"/>
                    <a:pt x="17636" y="8574"/>
                    <a:pt x="17636" y="8560"/>
                  </a:cubicBezTo>
                  <a:cubicBezTo>
                    <a:pt x="17650" y="8560"/>
                    <a:pt x="17650" y="8548"/>
                    <a:pt x="17650" y="8534"/>
                  </a:cubicBezTo>
                  <a:lnTo>
                    <a:pt x="17663" y="8242"/>
                  </a:lnTo>
                  <a:lnTo>
                    <a:pt x="17663" y="8162"/>
                  </a:lnTo>
                  <a:cubicBezTo>
                    <a:pt x="17677" y="7459"/>
                    <a:pt x="17677" y="6398"/>
                    <a:pt x="17371" y="5336"/>
                  </a:cubicBezTo>
                  <a:cubicBezTo>
                    <a:pt x="16575" y="2602"/>
                    <a:pt x="13749" y="479"/>
                    <a:pt x="10325" y="67"/>
                  </a:cubicBezTo>
                  <a:cubicBezTo>
                    <a:pt x="9946" y="23"/>
                    <a:pt x="9572" y="1"/>
                    <a:pt x="920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2" name="Google Shape;1372;p70"/>
            <p:cNvSpPr/>
            <p:nvPr/>
          </p:nvSpPr>
          <p:spPr>
            <a:xfrm>
              <a:off x="2235691" y="2644129"/>
              <a:ext cx="258741" cy="283193"/>
            </a:xfrm>
            <a:custGeom>
              <a:avLst/>
              <a:gdLst/>
              <a:ahLst/>
              <a:cxnLst/>
              <a:rect l="l" t="t" r="r" b="b"/>
              <a:pathLst>
                <a:path w="2656" h="2907" extrusionOk="0">
                  <a:moveTo>
                    <a:pt x="824" y="1"/>
                  </a:moveTo>
                  <a:lnTo>
                    <a:pt x="1" y="2906"/>
                  </a:lnTo>
                  <a:lnTo>
                    <a:pt x="2655" y="1606"/>
                  </a:lnTo>
                  <a:lnTo>
                    <a:pt x="824" y="1"/>
                  </a:ln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73" name="Google Shape;1373;p70"/>
            <p:cNvSpPr/>
            <p:nvPr/>
          </p:nvSpPr>
          <p:spPr>
            <a:xfrm>
              <a:off x="2230528" y="2638966"/>
              <a:ext cx="269067" cy="293519"/>
            </a:xfrm>
            <a:custGeom>
              <a:avLst/>
              <a:gdLst/>
              <a:ahLst/>
              <a:cxnLst/>
              <a:rect l="l" t="t" r="r" b="b"/>
              <a:pathLst>
                <a:path w="2762" h="3013" extrusionOk="0">
                  <a:moveTo>
                    <a:pt x="903" y="133"/>
                  </a:moveTo>
                  <a:lnTo>
                    <a:pt x="2628" y="1646"/>
                  </a:lnTo>
                  <a:lnTo>
                    <a:pt x="120" y="2880"/>
                  </a:lnTo>
                  <a:lnTo>
                    <a:pt x="903" y="133"/>
                  </a:lnTo>
                  <a:close/>
                  <a:moveTo>
                    <a:pt x="877" y="0"/>
                  </a:moveTo>
                  <a:cubicBezTo>
                    <a:pt x="850" y="13"/>
                    <a:pt x="850" y="13"/>
                    <a:pt x="836" y="40"/>
                  </a:cubicBezTo>
                  <a:lnTo>
                    <a:pt x="14" y="2947"/>
                  </a:lnTo>
                  <a:cubicBezTo>
                    <a:pt x="1" y="2973"/>
                    <a:pt x="14" y="2986"/>
                    <a:pt x="27" y="3000"/>
                  </a:cubicBezTo>
                  <a:cubicBezTo>
                    <a:pt x="40" y="3012"/>
                    <a:pt x="40" y="3012"/>
                    <a:pt x="54" y="3012"/>
                  </a:cubicBezTo>
                  <a:cubicBezTo>
                    <a:pt x="67" y="3012"/>
                    <a:pt x="67" y="3012"/>
                    <a:pt x="80" y="3000"/>
                  </a:cubicBezTo>
                  <a:lnTo>
                    <a:pt x="2735" y="1699"/>
                  </a:lnTo>
                  <a:cubicBezTo>
                    <a:pt x="2747" y="1699"/>
                    <a:pt x="2761" y="1685"/>
                    <a:pt x="2761" y="1673"/>
                  </a:cubicBezTo>
                  <a:cubicBezTo>
                    <a:pt x="2761" y="1646"/>
                    <a:pt x="2747" y="1632"/>
                    <a:pt x="2747" y="1632"/>
                  </a:cubicBezTo>
                  <a:lnTo>
                    <a:pt x="916" y="13"/>
                  </a:lnTo>
                  <a:cubicBezTo>
                    <a:pt x="903" y="0"/>
                    <a:pt x="889" y="0"/>
                    <a:pt x="877"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4" name="Google Shape;1374;p70"/>
            <p:cNvSpPr/>
            <p:nvPr/>
          </p:nvSpPr>
          <p:spPr>
            <a:xfrm>
              <a:off x="2615804" y="2866526"/>
              <a:ext cx="228834" cy="281926"/>
            </a:xfrm>
            <a:custGeom>
              <a:avLst/>
              <a:gdLst/>
              <a:ahLst/>
              <a:cxnLst/>
              <a:rect l="l" t="t" r="r" b="b"/>
              <a:pathLst>
                <a:path w="2349" h="2894" extrusionOk="0">
                  <a:moveTo>
                    <a:pt x="1" y="0"/>
                  </a:moveTo>
                  <a:lnTo>
                    <a:pt x="544" y="2893"/>
                  </a:lnTo>
                  <a:lnTo>
                    <a:pt x="2349" y="664"/>
                  </a:lnTo>
                  <a:lnTo>
                    <a:pt x="1" y="0"/>
                  </a:ln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375" name="Google Shape;1375;p70"/>
            <p:cNvSpPr/>
            <p:nvPr/>
          </p:nvSpPr>
          <p:spPr>
            <a:xfrm>
              <a:off x="2611907" y="2861363"/>
              <a:ext cx="237894" cy="292253"/>
            </a:xfrm>
            <a:custGeom>
              <a:avLst/>
              <a:gdLst/>
              <a:ahLst/>
              <a:cxnLst/>
              <a:rect l="l" t="t" r="r" b="b"/>
              <a:pathLst>
                <a:path w="2442" h="3000" extrusionOk="0">
                  <a:moveTo>
                    <a:pt x="94" y="106"/>
                  </a:moveTo>
                  <a:lnTo>
                    <a:pt x="2309" y="743"/>
                  </a:lnTo>
                  <a:lnTo>
                    <a:pt x="611" y="2853"/>
                  </a:lnTo>
                  <a:lnTo>
                    <a:pt x="94" y="106"/>
                  </a:lnTo>
                  <a:close/>
                  <a:moveTo>
                    <a:pt x="53" y="0"/>
                  </a:moveTo>
                  <a:cubicBezTo>
                    <a:pt x="41" y="0"/>
                    <a:pt x="27" y="0"/>
                    <a:pt x="14" y="13"/>
                  </a:cubicBezTo>
                  <a:cubicBezTo>
                    <a:pt x="0" y="27"/>
                    <a:pt x="0" y="39"/>
                    <a:pt x="0" y="53"/>
                  </a:cubicBezTo>
                  <a:lnTo>
                    <a:pt x="545" y="2959"/>
                  </a:lnTo>
                  <a:cubicBezTo>
                    <a:pt x="545" y="2973"/>
                    <a:pt x="558" y="2985"/>
                    <a:pt x="571" y="2999"/>
                  </a:cubicBezTo>
                  <a:lnTo>
                    <a:pt x="584" y="2999"/>
                  </a:lnTo>
                  <a:cubicBezTo>
                    <a:pt x="598" y="2999"/>
                    <a:pt x="611" y="2985"/>
                    <a:pt x="624" y="2985"/>
                  </a:cubicBezTo>
                  <a:lnTo>
                    <a:pt x="2429" y="743"/>
                  </a:lnTo>
                  <a:cubicBezTo>
                    <a:pt x="2429" y="729"/>
                    <a:pt x="2442" y="717"/>
                    <a:pt x="2429" y="703"/>
                  </a:cubicBezTo>
                  <a:cubicBezTo>
                    <a:pt x="2429" y="690"/>
                    <a:pt x="2415" y="676"/>
                    <a:pt x="2403" y="676"/>
                  </a:cubicBezTo>
                  <a:lnTo>
                    <a:pt x="53" y="0"/>
                  </a:ln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6" name="Google Shape;1376;p70"/>
            <p:cNvSpPr/>
            <p:nvPr/>
          </p:nvSpPr>
          <p:spPr>
            <a:xfrm>
              <a:off x="3078622" y="2892341"/>
              <a:ext cx="233997" cy="276763"/>
            </a:xfrm>
            <a:custGeom>
              <a:avLst/>
              <a:gdLst/>
              <a:ahLst/>
              <a:cxnLst/>
              <a:rect l="l" t="t" r="r" b="b"/>
              <a:pathLst>
                <a:path w="2402" h="2841" extrusionOk="0">
                  <a:moveTo>
                    <a:pt x="2402" y="1"/>
                  </a:moveTo>
                  <a:lnTo>
                    <a:pt x="0" y="464"/>
                  </a:lnTo>
                  <a:lnTo>
                    <a:pt x="1858" y="2840"/>
                  </a:lnTo>
                  <a:lnTo>
                    <a:pt x="2402" y="1"/>
                  </a:ln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377" name="Google Shape;1377;p70"/>
            <p:cNvSpPr/>
            <p:nvPr/>
          </p:nvSpPr>
          <p:spPr>
            <a:xfrm>
              <a:off x="3073459" y="2887178"/>
              <a:ext cx="243154" cy="285726"/>
            </a:xfrm>
            <a:custGeom>
              <a:avLst/>
              <a:gdLst/>
              <a:ahLst/>
              <a:cxnLst/>
              <a:rect l="l" t="t" r="r" b="b"/>
              <a:pathLst>
                <a:path w="2496" h="2933" extrusionOk="0">
                  <a:moveTo>
                    <a:pt x="2389" y="107"/>
                  </a:moveTo>
                  <a:lnTo>
                    <a:pt x="1898" y="2787"/>
                  </a:lnTo>
                  <a:lnTo>
                    <a:pt x="133" y="544"/>
                  </a:lnTo>
                  <a:lnTo>
                    <a:pt x="2389" y="107"/>
                  </a:lnTo>
                  <a:close/>
                  <a:moveTo>
                    <a:pt x="2442" y="0"/>
                  </a:moveTo>
                  <a:lnTo>
                    <a:pt x="40" y="464"/>
                  </a:lnTo>
                  <a:cubicBezTo>
                    <a:pt x="27" y="464"/>
                    <a:pt x="13" y="478"/>
                    <a:pt x="13" y="491"/>
                  </a:cubicBezTo>
                  <a:cubicBezTo>
                    <a:pt x="0" y="505"/>
                    <a:pt x="13" y="531"/>
                    <a:pt x="13" y="544"/>
                  </a:cubicBezTo>
                  <a:lnTo>
                    <a:pt x="1885" y="2920"/>
                  </a:lnTo>
                  <a:cubicBezTo>
                    <a:pt x="1885" y="2933"/>
                    <a:pt x="1898" y="2933"/>
                    <a:pt x="1911" y="2933"/>
                  </a:cubicBezTo>
                  <a:lnTo>
                    <a:pt x="1924" y="2933"/>
                  </a:lnTo>
                  <a:cubicBezTo>
                    <a:pt x="1951" y="2933"/>
                    <a:pt x="1964" y="2920"/>
                    <a:pt x="1964" y="2893"/>
                  </a:cubicBezTo>
                  <a:lnTo>
                    <a:pt x="2495" y="54"/>
                  </a:lnTo>
                  <a:cubicBezTo>
                    <a:pt x="2495" y="40"/>
                    <a:pt x="2495" y="27"/>
                    <a:pt x="2481" y="13"/>
                  </a:cubicBezTo>
                  <a:cubicBezTo>
                    <a:pt x="2469" y="13"/>
                    <a:pt x="2455" y="0"/>
                    <a:pt x="2442"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8" name="Google Shape;1378;p70"/>
            <p:cNvSpPr/>
            <p:nvPr/>
          </p:nvSpPr>
          <p:spPr>
            <a:xfrm>
              <a:off x="3500038" y="2688063"/>
              <a:ext cx="259910" cy="279393"/>
            </a:xfrm>
            <a:custGeom>
              <a:avLst/>
              <a:gdLst/>
              <a:ahLst/>
              <a:cxnLst/>
              <a:rect l="l" t="t" r="r" b="b"/>
              <a:pathLst>
                <a:path w="2668" h="2868" extrusionOk="0">
                  <a:moveTo>
                    <a:pt x="2018" y="1"/>
                  </a:moveTo>
                  <a:lnTo>
                    <a:pt x="1" y="1367"/>
                  </a:lnTo>
                  <a:lnTo>
                    <a:pt x="2668" y="2867"/>
                  </a:lnTo>
                  <a:lnTo>
                    <a:pt x="2018" y="1"/>
                  </a:ln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79" name="Google Shape;1379;p70"/>
            <p:cNvSpPr/>
            <p:nvPr/>
          </p:nvSpPr>
          <p:spPr>
            <a:xfrm>
              <a:off x="3496142" y="2682900"/>
              <a:ext cx="267703" cy="289720"/>
            </a:xfrm>
            <a:custGeom>
              <a:avLst/>
              <a:gdLst/>
              <a:ahLst/>
              <a:cxnLst/>
              <a:rect l="l" t="t" r="r" b="b"/>
              <a:pathLst>
                <a:path w="2748" h="2974" extrusionOk="0">
                  <a:moveTo>
                    <a:pt x="2031" y="120"/>
                  </a:moveTo>
                  <a:lnTo>
                    <a:pt x="2642" y="2841"/>
                  </a:lnTo>
                  <a:lnTo>
                    <a:pt x="133" y="1420"/>
                  </a:lnTo>
                  <a:lnTo>
                    <a:pt x="2031" y="120"/>
                  </a:lnTo>
                  <a:close/>
                  <a:moveTo>
                    <a:pt x="2071" y="1"/>
                  </a:moveTo>
                  <a:cubicBezTo>
                    <a:pt x="2058" y="1"/>
                    <a:pt x="2044" y="1"/>
                    <a:pt x="2031" y="13"/>
                  </a:cubicBezTo>
                  <a:lnTo>
                    <a:pt x="14" y="1381"/>
                  </a:lnTo>
                  <a:cubicBezTo>
                    <a:pt x="0" y="1394"/>
                    <a:pt x="0" y="1407"/>
                    <a:pt x="0" y="1420"/>
                  </a:cubicBezTo>
                  <a:cubicBezTo>
                    <a:pt x="0" y="1434"/>
                    <a:pt x="0" y="1447"/>
                    <a:pt x="14" y="1460"/>
                  </a:cubicBezTo>
                  <a:lnTo>
                    <a:pt x="2681" y="2959"/>
                  </a:lnTo>
                  <a:cubicBezTo>
                    <a:pt x="2695" y="2973"/>
                    <a:pt x="2695" y="2973"/>
                    <a:pt x="2708" y="2973"/>
                  </a:cubicBezTo>
                  <a:cubicBezTo>
                    <a:pt x="2721" y="2973"/>
                    <a:pt x="2721" y="2973"/>
                    <a:pt x="2734" y="2959"/>
                  </a:cubicBezTo>
                  <a:cubicBezTo>
                    <a:pt x="2748" y="2947"/>
                    <a:pt x="2748" y="2933"/>
                    <a:pt x="2748" y="2920"/>
                  </a:cubicBezTo>
                  <a:lnTo>
                    <a:pt x="2111" y="40"/>
                  </a:lnTo>
                  <a:cubicBezTo>
                    <a:pt x="2097" y="27"/>
                    <a:pt x="2097" y="13"/>
                    <a:pt x="2071"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0" name="Google Shape;1380;p70"/>
            <p:cNvSpPr/>
            <p:nvPr/>
          </p:nvSpPr>
          <p:spPr>
            <a:xfrm>
              <a:off x="3830956" y="2359678"/>
              <a:ext cx="292350" cy="227665"/>
            </a:xfrm>
            <a:custGeom>
              <a:avLst/>
              <a:gdLst/>
              <a:ahLst/>
              <a:cxnLst/>
              <a:rect l="l" t="t" r="r" b="b"/>
              <a:pathLst>
                <a:path w="3001" h="2337" extrusionOk="0">
                  <a:moveTo>
                    <a:pt x="1314" y="1"/>
                  </a:moveTo>
                  <a:lnTo>
                    <a:pt x="1" y="2057"/>
                  </a:lnTo>
                  <a:lnTo>
                    <a:pt x="3000" y="2337"/>
                  </a:lnTo>
                  <a:lnTo>
                    <a:pt x="3000" y="2337"/>
                  </a:lnTo>
                  <a:lnTo>
                    <a:pt x="1314" y="1"/>
                  </a:ln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381" name="Google Shape;1381;p70"/>
            <p:cNvSpPr/>
            <p:nvPr/>
          </p:nvSpPr>
          <p:spPr>
            <a:xfrm>
              <a:off x="3827060" y="2354515"/>
              <a:ext cx="301410" cy="237991"/>
            </a:xfrm>
            <a:custGeom>
              <a:avLst/>
              <a:gdLst/>
              <a:ahLst/>
              <a:cxnLst/>
              <a:rect l="l" t="t" r="r" b="b"/>
              <a:pathLst>
                <a:path w="3094" h="2443" extrusionOk="0">
                  <a:moveTo>
                    <a:pt x="1354" y="134"/>
                  </a:moveTo>
                  <a:lnTo>
                    <a:pt x="2947" y="2337"/>
                  </a:lnTo>
                  <a:lnTo>
                    <a:pt x="121" y="2071"/>
                  </a:lnTo>
                  <a:lnTo>
                    <a:pt x="1354" y="134"/>
                  </a:lnTo>
                  <a:close/>
                  <a:moveTo>
                    <a:pt x="1354" y="1"/>
                  </a:moveTo>
                  <a:cubicBezTo>
                    <a:pt x="1341" y="1"/>
                    <a:pt x="1328" y="14"/>
                    <a:pt x="1315" y="27"/>
                  </a:cubicBezTo>
                  <a:lnTo>
                    <a:pt x="1" y="2084"/>
                  </a:lnTo>
                  <a:lnTo>
                    <a:pt x="1" y="2124"/>
                  </a:lnTo>
                  <a:cubicBezTo>
                    <a:pt x="14" y="2137"/>
                    <a:pt x="27" y="2151"/>
                    <a:pt x="41" y="2151"/>
                  </a:cubicBezTo>
                  <a:lnTo>
                    <a:pt x="3040" y="2443"/>
                  </a:lnTo>
                  <a:cubicBezTo>
                    <a:pt x="3053" y="2443"/>
                    <a:pt x="3067" y="2429"/>
                    <a:pt x="3079" y="2416"/>
                  </a:cubicBezTo>
                  <a:cubicBezTo>
                    <a:pt x="3093" y="2402"/>
                    <a:pt x="3079" y="2376"/>
                    <a:pt x="3079" y="2363"/>
                  </a:cubicBezTo>
                  <a:lnTo>
                    <a:pt x="1395" y="27"/>
                  </a:lnTo>
                  <a:cubicBezTo>
                    <a:pt x="1381" y="14"/>
                    <a:pt x="1368" y="1"/>
                    <a:pt x="135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2" name="Google Shape;1382;p70"/>
            <p:cNvSpPr/>
            <p:nvPr/>
          </p:nvSpPr>
          <p:spPr>
            <a:xfrm>
              <a:off x="4018383" y="1992620"/>
              <a:ext cx="274230" cy="230198"/>
            </a:xfrm>
            <a:custGeom>
              <a:avLst/>
              <a:gdLst/>
              <a:ahLst/>
              <a:cxnLst/>
              <a:rect l="l" t="t" r="r" b="b"/>
              <a:pathLst>
                <a:path w="2815" h="2363" extrusionOk="0">
                  <a:moveTo>
                    <a:pt x="585" y="0"/>
                  </a:moveTo>
                  <a:lnTo>
                    <a:pt x="1" y="2362"/>
                  </a:lnTo>
                  <a:lnTo>
                    <a:pt x="2814" y="1699"/>
                  </a:lnTo>
                  <a:lnTo>
                    <a:pt x="585" y="0"/>
                  </a:ln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383" name="Google Shape;1383;p70"/>
            <p:cNvSpPr/>
            <p:nvPr/>
          </p:nvSpPr>
          <p:spPr>
            <a:xfrm>
              <a:off x="4013220" y="1987457"/>
              <a:ext cx="284557" cy="240524"/>
            </a:xfrm>
            <a:custGeom>
              <a:avLst/>
              <a:gdLst/>
              <a:ahLst/>
              <a:cxnLst/>
              <a:rect l="l" t="t" r="r" b="b"/>
              <a:pathLst>
                <a:path w="2921" h="2469" extrusionOk="0">
                  <a:moveTo>
                    <a:pt x="664" y="119"/>
                  </a:moveTo>
                  <a:lnTo>
                    <a:pt x="2761" y="1738"/>
                  </a:lnTo>
                  <a:lnTo>
                    <a:pt x="121" y="2362"/>
                  </a:lnTo>
                  <a:lnTo>
                    <a:pt x="664" y="119"/>
                  </a:lnTo>
                  <a:close/>
                  <a:moveTo>
                    <a:pt x="625" y="0"/>
                  </a:moveTo>
                  <a:cubicBezTo>
                    <a:pt x="598" y="13"/>
                    <a:pt x="598" y="27"/>
                    <a:pt x="584" y="39"/>
                  </a:cubicBezTo>
                  <a:lnTo>
                    <a:pt x="14" y="2402"/>
                  </a:lnTo>
                  <a:cubicBezTo>
                    <a:pt x="1" y="2415"/>
                    <a:pt x="14" y="2442"/>
                    <a:pt x="27" y="2455"/>
                  </a:cubicBezTo>
                  <a:cubicBezTo>
                    <a:pt x="27" y="2455"/>
                    <a:pt x="41" y="2468"/>
                    <a:pt x="54" y="2468"/>
                  </a:cubicBezTo>
                  <a:lnTo>
                    <a:pt x="67" y="2455"/>
                  </a:lnTo>
                  <a:lnTo>
                    <a:pt x="2881" y="1805"/>
                  </a:lnTo>
                  <a:cubicBezTo>
                    <a:pt x="2894" y="1791"/>
                    <a:pt x="2907" y="1778"/>
                    <a:pt x="2907" y="1765"/>
                  </a:cubicBezTo>
                  <a:cubicBezTo>
                    <a:pt x="2920" y="1752"/>
                    <a:pt x="2907" y="1725"/>
                    <a:pt x="2894" y="1725"/>
                  </a:cubicBezTo>
                  <a:lnTo>
                    <a:pt x="664" y="13"/>
                  </a:lnTo>
                  <a:cubicBezTo>
                    <a:pt x="651" y="0"/>
                    <a:pt x="638" y="0"/>
                    <a:pt x="62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4" name="Google Shape;1384;p70"/>
            <p:cNvSpPr/>
            <p:nvPr/>
          </p:nvSpPr>
          <p:spPr>
            <a:xfrm>
              <a:off x="2251277" y="1811624"/>
              <a:ext cx="1847425" cy="1134329"/>
            </a:xfrm>
            <a:custGeom>
              <a:avLst/>
              <a:gdLst/>
              <a:ahLst/>
              <a:cxnLst/>
              <a:rect l="l" t="t" r="r" b="b"/>
              <a:pathLst>
                <a:path w="18964" h="11644" extrusionOk="0">
                  <a:moveTo>
                    <a:pt x="18645" y="0"/>
                  </a:moveTo>
                  <a:cubicBezTo>
                    <a:pt x="18765" y="2269"/>
                    <a:pt x="18154" y="4552"/>
                    <a:pt x="16934" y="6463"/>
                  </a:cubicBezTo>
                  <a:cubicBezTo>
                    <a:pt x="15049" y="9396"/>
                    <a:pt x="11850" y="11213"/>
                    <a:pt x="8148" y="11440"/>
                  </a:cubicBezTo>
                  <a:cubicBezTo>
                    <a:pt x="7977" y="11450"/>
                    <a:pt x="7804" y="11454"/>
                    <a:pt x="7631" y="11454"/>
                  </a:cubicBezTo>
                  <a:cubicBezTo>
                    <a:pt x="4359" y="11454"/>
                    <a:pt x="967" y="9705"/>
                    <a:pt x="186" y="7524"/>
                  </a:cubicBezTo>
                  <a:lnTo>
                    <a:pt x="0" y="7591"/>
                  </a:lnTo>
                  <a:cubicBezTo>
                    <a:pt x="717" y="9568"/>
                    <a:pt x="3490" y="11213"/>
                    <a:pt x="6436" y="11572"/>
                  </a:cubicBezTo>
                  <a:cubicBezTo>
                    <a:pt x="6825" y="11617"/>
                    <a:pt x="7220" y="11644"/>
                    <a:pt x="7612" y="11644"/>
                  </a:cubicBezTo>
                  <a:cubicBezTo>
                    <a:pt x="7796" y="11644"/>
                    <a:pt x="7979" y="11638"/>
                    <a:pt x="8161" y="11625"/>
                  </a:cubicBezTo>
                  <a:cubicBezTo>
                    <a:pt x="11917" y="11399"/>
                    <a:pt x="15182" y="9555"/>
                    <a:pt x="17093" y="6569"/>
                  </a:cubicBezTo>
                  <a:cubicBezTo>
                    <a:pt x="18340" y="4631"/>
                    <a:pt x="18963" y="2296"/>
                    <a:pt x="18831"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85" name="Google Shape;1385;p70"/>
            <p:cNvSpPr/>
            <p:nvPr/>
          </p:nvSpPr>
          <p:spPr>
            <a:xfrm>
              <a:off x="2246114" y="1806461"/>
              <a:ext cx="1856485" cy="1144169"/>
            </a:xfrm>
            <a:custGeom>
              <a:avLst/>
              <a:gdLst/>
              <a:ahLst/>
              <a:cxnLst/>
              <a:rect l="l" t="t" r="r" b="b"/>
              <a:pathLst>
                <a:path w="19057" h="11745" extrusionOk="0">
                  <a:moveTo>
                    <a:pt x="18844" y="93"/>
                  </a:moveTo>
                  <a:lnTo>
                    <a:pt x="18844" y="93"/>
                  </a:lnTo>
                  <a:cubicBezTo>
                    <a:pt x="18963" y="2375"/>
                    <a:pt x="18353" y="4684"/>
                    <a:pt x="17119" y="6595"/>
                  </a:cubicBezTo>
                  <a:cubicBezTo>
                    <a:pt x="15194" y="9568"/>
                    <a:pt x="11956" y="11413"/>
                    <a:pt x="8214" y="11638"/>
                  </a:cubicBezTo>
                  <a:cubicBezTo>
                    <a:pt x="8037" y="11646"/>
                    <a:pt x="7856" y="11651"/>
                    <a:pt x="7674" y="11651"/>
                  </a:cubicBezTo>
                  <a:cubicBezTo>
                    <a:pt x="7285" y="11651"/>
                    <a:pt x="6887" y="11630"/>
                    <a:pt x="6489" y="11585"/>
                  </a:cubicBezTo>
                  <a:cubicBezTo>
                    <a:pt x="3504" y="11213"/>
                    <a:pt x="823" y="9568"/>
                    <a:pt x="119" y="7671"/>
                  </a:cubicBezTo>
                  <a:lnTo>
                    <a:pt x="212" y="7630"/>
                  </a:lnTo>
                  <a:cubicBezTo>
                    <a:pt x="1028" y="9804"/>
                    <a:pt x="4402" y="11549"/>
                    <a:pt x="7653" y="11549"/>
                  </a:cubicBezTo>
                  <a:cubicBezTo>
                    <a:pt x="7836" y="11549"/>
                    <a:pt x="8019" y="11543"/>
                    <a:pt x="8201" y="11532"/>
                  </a:cubicBezTo>
                  <a:cubicBezTo>
                    <a:pt x="11917" y="11307"/>
                    <a:pt x="15129" y="9488"/>
                    <a:pt x="17026" y="6542"/>
                  </a:cubicBezTo>
                  <a:cubicBezTo>
                    <a:pt x="18247" y="4645"/>
                    <a:pt x="18857" y="2362"/>
                    <a:pt x="18738" y="106"/>
                  </a:cubicBezTo>
                  <a:lnTo>
                    <a:pt x="18844" y="93"/>
                  </a:lnTo>
                  <a:close/>
                  <a:moveTo>
                    <a:pt x="18884" y="0"/>
                  </a:moveTo>
                  <a:lnTo>
                    <a:pt x="18698" y="13"/>
                  </a:lnTo>
                  <a:cubicBezTo>
                    <a:pt x="18685" y="13"/>
                    <a:pt x="18671" y="13"/>
                    <a:pt x="18659" y="27"/>
                  </a:cubicBezTo>
                  <a:cubicBezTo>
                    <a:pt x="18659" y="39"/>
                    <a:pt x="18645" y="53"/>
                    <a:pt x="18645" y="66"/>
                  </a:cubicBezTo>
                  <a:cubicBezTo>
                    <a:pt x="18778" y="2309"/>
                    <a:pt x="18167" y="4592"/>
                    <a:pt x="16946" y="6489"/>
                  </a:cubicBezTo>
                  <a:cubicBezTo>
                    <a:pt x="15076" y="9409"/>
                    <a:pt x="11877" y="11213"/>
                    <a:pt x="8201" y="11439"/>
                  </a:cubicBezTo>
                  <a:cubicBezTo>
                    <a:pt x="8019" y="11451"/>
                    <a:pt x="7836" y="11456"/>
                    <a:pt x="7653" y="11456"/>
                  </a:cubicBezTo>
                  <a:cubicBezTo>
                    <a:pt x="4405" y="11456"/>
                    <a:pt x="1057" y="9712"/>
                    <a:pt x="278" y="7564"/>
                  </a:cubicBezTo>
                  <a:cubicBezTo>
                    <a:pt x="278" y="7551"/>
                    <a:pt x="266" y="7538"/>
                    <a:pt x="252" y="7538"/>
                  </a:cubicBezTo>
                  <a:lnTo>
                    <a:pt x="225" y="7538"/>
                  </a:lnTo>
                  <a:lnTo>
                    <a:pt x="39" y="7604"/>
                  </a:lnTo>
                  <a:cubicBezTo>
                    <a:pt x="13" y="7604"/>
                    <a:pt x="0" y="7630"/>
                    <a:pt x="13" y="7657"/>
                  </a:cubicBezTo>
                  <a:cubicBezTo>
                    <a:pt x="717" y="9608"/>
                    <a:pt x="3437" y="11293"/>
                    <a:pt x="6476" y="11665"/>
                  </a:cubicBezTo>
                  <a:cubicBezTo>
                    <a:pt x="6887" y="11718"/>
                    <a:pt x="7285" y="11744"/>
                    <a:pt x="7671" y="11744"/>
                  </a:cubicBezTo>
                  <a:cubicBezTo>
                    <a:pt x="7856" y="11744"/>
                    <a:pt x="8042" y="11744"/>
                    <a:pt x="8214" y="11731"/>
                  </a:cubicBezTo>
                  <a:cubicBezTo>
                    <a:pt x="11983" y="11493"/>
                    <a:pt x="15261" y="9647"/>
                    <a:pt x="17185" y="6648"/>
                  </a:cubicBezTo>
                  <a:cubicBezTo>
                    <a:pt x="18446" y="4698"/>
                    <a:pt x="19057" y="2349"/>
                    <a:pt x="18937" y="39"/>
                  </a:cubicBezTo>
                  <a:cubicBezTo>
                    <a:pt x="18937" y="27"/>
                    <a:pt x="18910" y="0"/>
                    <a:pt x="1888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6" name="Google Shape;1386;p70"/>
            <p:cNvSpPr/>
            <p:nvPr/>
          </p:nvSpPr>
          <p:spPr>
            <a:xfrm>
              <a:off x="3284070" y="1028995"/>
              <a:ext cx="1329164" cy="902963"/>
            </a:xfrm>
            <a:custGeom>
              <a:avLst/>
              <a:gdLst/>
              <a:ahLst/>
              <a:cxnLst/>
              <a:rect l="l" t="t" r="r" b="b"/>
              <a:pathLst>
                <a:path w="13644" h="9269" extrusionOk="0">
                  <a:moveTo>
                    <a:pt x="8475" y="1"/>
                  </a:moveTo>
                  <a:cubicBezTo>
                    <a:pt x="8077" y="1"/>
                    <a:pt x="7679" y="93"/>
                    <a:pt x="7326" y="284"/>
                  </a:cubicBezTo>
                  <a:cubicBezTo>
                    <a:pt x="6517" y="709"/>
                    <a:pt x="5987" y="1624"/>
                    <a:pt x="6013" y="2526"/>
                  </a:cubicBezTo>
                  <a:cubicBezTo>
                    <a:pt x="5681" y="1863"/>
                    <a:pt x="5058" y="1306"/>
                    <a:pt x="4314" y="1146"/>
                  </a:cubicBezTo>
                  <a:cubicBezTo>
                    <a:pt x="4169" y="1113"/>
                    <a:pt x="4020" y="1096"/>
                    <a:pt x="3872" y="1096"/>
                  </a:cubicBezTo>
                  <a:cubicBezTo>
                    <a:pt x="3260" y="1096"/>
                    <a:pt x="2652" y="1374"/>
                    <a:pt x="2310" y="1877"/>
                  </a:cubicBezTo>
                  <a:cubicBezTo>
                    <a:pt x="1793" y="2633"/>
                    <a:pt x="2058" y="3721"/>
                    <a:pt x="2775" y="4239"/>
                  </a:cubicBezTo>
                  <a:cubicBezTo>
                    <a:pt x="2520" y="4182"/>
                    <a:pt x="2308" y="4149"/>
                    <a:pt x="2116" y="4149"/>
                  </a:cubicBezTo>
                  <a:cubicBezTo>
                    <a:pt x="1768" y="4149"/>
                    <a:pt x="1483" y="4257"/>
                    <a:pt x="1116" y="4531"/>
                  </a:cubicBezTo>
                  <a:cubicBezTo>
                    <a:pt x="519" y="4982"/>
                    <a:pt x="81" y="5460"/>
                    <a:pt x="41" y="6256"/>
                  </a:cubicBezTo>
                  <a:cubicBezTo>
                    <a:pt x="1" y="7105"/>
                    <a:pt x="426" y="7981"/>
                    <a:pt x="1156" y="8419"/>
                  </a:cubicBezTo>
                  <a:cubicBezTo>
                    <a:pt x="1548" y="8661"/>
                    <a:pt x="2002" y="8774"/>
                    <a:pt x="2460" y="8774"/>
                  </a:cubicBezTo>
                  <a:cubicBezTo>
                    <a:pt x="3132" y="8774"/>
                    <a:pt x="3814" y="8529"/>
                    <a:pt x="4327" y="8087"/>
                  </a:cubicBezTo>
                  <a:cubicBezTo>
                    <a:pt x="4921" y="8810"/>
                    <a:pt x="6055" y="9269"/>
                    <a:pt x="6984" y="9269"/>
                  </a:cubicBezTo>
                  <a:cubicBezTo>
                    <a:pt x="7009" y="9269"/>
                    <a:pt x="7035" y="9269"/>
                    <a:pt x="7061" y="9268"/>
                  </a:cubicBezTo>
                  <a:cubicBezTo>
                    <a:pt x="8243" y="9241"/>
                    <a:pt x="9768" y="8751"/>
                    <a:pt x="10113" y="7503"/>
                  </a:cubicBezTo>
                  <a:cubicBezTo>
                    <a:pt x="10113" y="7516"/>
                    <a:pt x="10671" y="7902"/>
                    <a:pt x="10750" y="7941"/>
                  </a:cubicBezTo>
                  <a:cubicBezTo>
                    <a:pt x="10870" y="7994"/>
                    <a:pt x="11016" y="8014"/>
                    <a:pt x="11163" y="8014"/>
                  </a:cubicBezTo>
                  <a:cubicBezTo>
                    <a:pt x="11311" y="8014"/>
                    <a:pt x="11460" y="7994"/>
                    <a:pt x="11587" y="7967"/>
                  </a:cubicBezTo>
                  <a:cubicBezTo>
                    <a:pt x="12171" y="7875"/>
                    <a:pt x="12701" y="7543"/>
                    <a:pt x="13046" y="7065"/>
                  </a:cubicBezTo>
                  <a:cubicBezTo>
                    <a:pt x="13590" y="6309"/>
                    <a:pt x="13643" y="5274"/>
                    <a:pt x="13285" y="4425"/>
                  </a:cubicBezTo>
                  <a:cubicBezTo>
                    <a:pt x="13046" y="3853"/>
                    <a:pt x="12635" y="3363"/>
                    <a:pt x="12091" y="3084"/>
                  </a:cubicBezTo>
                  <a:cubicBezTo>
                    <a:pt x="11795" y="2930"/>
                    <a:pt x="11472" y="2831"/>
                    <a:pt x="11144" y="2831"/>
                  </a:cubicBezTo>
                  <a:cubicBezTo>
                    <a:pt x="11075" y="2831"/>
                    <a:pt x="11005" y="2836"/>
                    <a:pt x="10936" y="2845"/>
                  </a:cubicBezTo>
                  <a:cubicBezTo>
                    <a:pt x="10989" y="1916"/>
                    <a:pt x="10711" y="1014"/>
                    <a:pt x="9927" y="456"/>
                  </a:cubicBezTo>
                  <a:cubicBezTo>
                    <a:pt x="9508" y="156"/>
                    <a:pt x="8991" y="1"/>
                    <a:pt x="8475"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1387" name="Google Shape;1387;p70"/>
            <p:cNvSpPr/>
            <p:nvPr/>
          </p:nvSpPr>
          <p:spPr>
            <a:xfrm>
              <a:off x="3278907" y="1024709"/>
              <a:ext cx="1340854" cy="911146"/>
            </a:xfrm>
            <a:custGeom>
              <a:avLst/>
              <a:gdLst/>
              <a:ahLst/>
              <a:cxnLst/>
              <a:rect l="l" t="t" r="r" b="b"/>
              <a:pathLst>
                <a:path w="13764" h="9353" extrusionOk="0">
                  <a:moveTo>
                    <a:pt x="8532" y="90"/>
                  </a:moveTo>
                  <a:cubicBezTo>
                    <a:pt x="9036" y="90"/>
                    <a:pt x="9543" y="242"/>
                    <a:pt x="9954" y="541"/>
                  </a:cubicBezTo>
                  <a:cubicBezTo>
                    <a:pt x="10644" y="1031"/>
                    <a:pt x="11003" y="1868"/>
                    <a:pt x="10936" y="2889"/>
                  </a:cubicBezTo>
                  <a:cubicBezTo>
                    <a:pt x="10936" y="2903"/>
                    <a:pt x="10950" y="2915"/>
                    <a:pt x="10962" y="2929"/>
                  </a:cubicBezTo>
                  <a:cubicBezTo>
                    <a:pt x="10962" y="2929"/>
                    <a:pt x="10976" y="2942"/>
                    <a:pt x="10989" y="2942"/>
                  </a:cubicBezTo>
                  <a:cubicBezTo>
                    <a:pt x="11061" y="2931"/>
                    <a:pt x="11134" y="2926"/>
                    <a:pt x="11208" y="2926"/>
                  </a:cubicBezTo>
                  <a:cubicBezTo>
                    <a:pt x="11499" y="2926"/>
                    <a:pt x="11800" y="3009"/>
                    <a:pt x="12117" y="3168"/>
                  </a:cubicBezTo>
                  <a:cubicBezTo>
                    <a:pt x="12634" y="3434"/>
                    <a:pt x="13059" y="3897"/>
                    <a:pt x="13298" y="4481"/>
                  </a:cubicBezTo>
                  <a:cubicBezTo>
                    <a:pt x="13670" y="5344"/>
                    <a:pt x="13577" y="6366"/>
                    <a:pt x="13059" y="7082"/>
                  </a:cubicBezTo>
                  <a:cubicBezTo>
                    <a:pt x="12728" y="7547"/>
                    <a:pt x="12210" y="7866"/>
                    <a:pt x="11626" y="7972"/>
                  </a:cubicBezTo>
                  <a:cubicBezTo>
                    <a:pt x="11477" y="8001"/>
                    <a:pt x="11340" y="8014"/>
                    <a:pt x="11218" y="8014"/>
                  </a:cubicBezTo>
                  <a:cubicBezTo>
                    <a:pt x="11057" y="8014"/>
                    <a:pt x="10922" y="7991"/>
                    <a:pt x="10817" y="7946"/>
                  </a:cubicBezTo>
                  <a:cubicBezTo>
                    <a:pt x="10750" y="7905"/>
                    <a:pt x="10260" y="7574"/>
                    <a:pt x="10206" y="7521"/>
                  </a:cubicBezTo>
                  <a:cubicBezTo>
                    <a:pt x="10206" y="7521"/>
                    <a:pt x="10193" y="7507"/>
                    <a:pt x="10180" y="7507"/>
                  </a:cubicBezTo>
                  <a:cubicBezTo>
                    <a:pt x="10173" y="7504"/>
                    <a:pt x="10167" y="7502"/>
                    <a:pt x="10161" y="7502"/>
                  </a:cubicBezTo>
                  <a:cubicBezTo>
                    <a:pt x="10146" y="7502"/>
                    <a:pt x="10136" y="7514"/>
                    <a:pt x="10127" y="7534"/>
                  </a:cubicBezTo>
                  <a:cubicBezTo>
                    <a:pt x="9808" y="8689"/>
                    <a:pt x="8388" y="9232"/>
                    <a:pt x="7114" y="9273"/>
                  </a:cubicBezTo>
                  <a:cubicBezTo>
                    <a:pt x="7088" y="9273"/>
                    <a:pt x="7062" y="9274"/>
                    <a:pt x="7037" y="9274"/>
                  </a:cubicBezTo>
                  <a:cubicBezTo>
                    <a:pt x="6061" y="9274"/>
                    <a:pt x="4976" y="8789"/>
                    <a:pt x="4420" y="8105"/>
                  </a:cubicBezTo>
                  <a:cubicBezTo>
                    <a:pt x="4407" y="8091"/>
                    <a:pt x="4407" y="8091"/>
                    <a:pt x="4394" y="8091"/>
                  </a:cubicBezTo>
                  <a:lnTo>
                    <a:pt x="4380" y="8091"/>
                  </a:lnTo>
                  <a:cubicBezTo>
                    <a:pt x="4380" y="8091"/>
                    <a:pt x="4367" y="8091"/>
                    <a:pt x="4354" y="8105"/>
                  </a:cubicBezTo>
                  <a:cubicBezTo>
                    <a:pt x="3836" y="8544"/>
                    <a:pt x="3166" y="8774"/>
                    <a:pt x="2512" y="8774"/>
                  </a:cubicBezTo>
                  <a:cubicBezTo>
                    <a:pt x="2060" y="8774"/>
                    <a:pt x="1616" y="8664"/>
                    <a:pt x="1236" y="8436"/>
                  </a:cubicBezTo>
                  <a:cubicBezTo>
                    <a:pt x="532" y="8011"/>
                    <a:pt x="94" y="7149"/>
                    <a:pt x="134" y="6300"/>
                  </a:cubicBezTo>
                  <a:cubicBezTo>
                    <a:pt x="174" y="5530"/>
                    <a:pt x="585" y="5065"/>
                    <a:pt x="1195" y="4614"/>
                  </a:cubicBezTo>
                  <a:cubicBezTo>
                    <a:pt x="1566" y="4337"/>
                    <a:pt x="1850" y="4235"/>
                    <a:pt x="2182" y="4235"/>
                  </a:cubicBezTo>
                  <a:cubicBezTo>
                    <a:pt x="2373" y="4235"/>
                    <a:pt x="2580" y="4269"/>
                    <a:pt x="2828" y="4322"/>
                  </a:cubicBezTo>
                  <a:cubicBezTo>
                    <a:pt x="2832" y="4326"/>
                    <a:pt x="2837" y="4328"/>
                    <a:pt x="2842" y="4328"/>
                  </a:cubicBezTo>
                  <a:cubicBezTo>
                    <a:pt x="2854" y="4328"/>
                    <a:pt x="2867" y="4318"/>
                    <a:pt x="2867" y="4309"/>
                  </a:cubicBezTo>
                  <a:cubicBezTo>
                    <a:pt x="2881" y="4283"/>
                    <a:pt x="2881" y="4256"/>
                    <a:pt x="2855" y="4243"/>
                  </a:cubicBezTo>
                  <a:cubicBezTo>
                    <a:pt x="2138" y="3725"/>
                    <a:pt x="1912" y="2664"/>
                    <a:pt x="2403" y="1947"/>
                  </a:cubicBezTo>
                  <a:cubicBezTo>
                    <a:pt x="2727" y="1473"/>
                    <a:pt x="3321" y="1182"/>
                    <a:pt x="3930" y="1182"/>
                  </a:cubicBezTo>
                  <a:cubicBezTo>
                    <a:pt x="4072" y="1182"/>
                    <a:pt x="4214" y="1198"/>
                    <a:pt x="4354" y="1231"/>
                  </a:cubicBezTo>
                  <a:cubicBezTo>
                    <a:pt x="5044" y="1376"/>
                    <a:pt x="5668" y="1894"/>
                    <a:pt x="6026" y="2597"/>
                  </a:cubicBezTo>
                  <a:cubicBezTo>
                    <a:pt x="6040" y="2611"/>
                    <a:pt x="6066" y="2623"/>
                    <a:pt x="6079" y="2623"/>
                  </a:cubicBezTo>
                  <a:cubicBezTo>
                    <a:pt x="6105" y="2611"/>
                    <a:pt x="6119" y="2597"/>
                    <a:pt x="6119" y="2570"/>
                  </a:cubicBezTo>
                  <a:cubicBezTo>
                    <a:pt x="6093" y="1682"/>
                    <a:pt x="6610" y="792"/>
                    <a:pt x="7406" y="367"/>
                  </a:cubicBezTo>
                  <a:cubicBezTo>
                    <a:pt x="7749" y="182"/>
                    <a:pt x="8139" y="90"/>
                    <a:pt x="8532" y="90"/>
                  </a:cubicBezTo>
                  <a:close/>
                  <a:moveTo>
                    <a:pt x="8535" y="1"/>
                  </a:moveTo>
                  <a:cubicBezTo>
                    <a:pt x="8124" y="1"/>
                    <a:pt x="7714" y="96"/>
                    <a:pt x="7353" y="288"/>
                  </a:cubicBezTo>
                  <a:cubicBezTo>
                    <a:pt x="6583" y="700"/>
                    <a:pt x="6066" y="1535"/>
                    <a:pt x="6026" y="2398"/>
                  </a:cubicBezTo>
                  <a:cubicBezTo>
                    <a:pt x="5641" y="1761"/>
                    <a:pt x="5044" y="1284"/>
                    <a:pt x="4380" y="1137"/>
                  </a:cubicBezTo>
                  <a:cubicBezTo>
                    <a:pt x="4235" y="1106"/>
                    <a:pt x="4089" y="1091"/>
                    <a:pt x="3944" y="1091"/>
                  </a:cubicBezTo>
                  <a:cubicBezTo>
                    <a:pt x="3293" y="1091"/>
                    <a:pt x="2671" y="1395"/>
                    <a:pt x="2324" y="1894"/>
                  </a:cubicBezTo>
                  <a:cubicBezTo>
                    <a:pt x="1846" y="2611"/>
                    <a:pt x="2005" y="3619"/>
                    <a:pt x="2655" y="4203"/>
                  </a:cubicBezTo>
                  <a:cubicBezTo>
                    <a:pt x="2481" y="4167"/>
                    <a:pt x="2324" y="4147"/>
                    <a:pt x="2176" y="4147"/>
                  </a:cubicBezTo>
                  <a:cubicBezTo>
                    <a:pt x="1827" y="4147"/>
                    <a:pt x="1524" y="4259"/>
                    <a:pt x="1142" y="4548"/>
                  </a:cubicBezTo>
                  <a:cubicBezTo>
                    <a:pt x="599" y="4946"/>
                    <a:pt x="94" y="5437"/>
                    <a:pt x="54" y="6300"/>
                  </a:cubicBezTo>
                  <a:cubicBezTo>
                    <a:pt x="1" y="7176"/>
                    <a:pt x="466" y="8064"/>
                    <a:pt x="1182" y="8503"/>
                  </a:cubicBezTo>
                  <a:cubicBezTo>
                    <a:pt x="1583" y="8747"/>
                    <a:pt x="2050" y="8866"/>
                    <a:pt x="2524" y="8866"/>
                  </a:cubicBezTo>
                  <a:cubicBezTo>
                    <a:pt x="3183" y="8866"/>
                    <a:pt x="3856" y="8637"/>
                    <a:pt x="4380" y="8197"/>
                  </a:cubicBezTo>
                  <a:cubicBezTo>
                    <a:pt x="4964" y="8874"/>
                    <a:pt x="6066" y="9352"/>
                    <a:pt x="7048" y="9352"/>
                  </a:cubicBezTo>
                  <a:lnTo>
                    <a:pt x="7114" y="9352"/>
                  </a:lnTo>
                  <a:cubicBezTo>
                    <a:pt x="8402" y="9326"/>
                    <a:pt x="9821" y="8768"/>
                    <a:pt x="10193" y="7627"/>
                  </a:cubicBezTo>
                  <a:cubicBezTo>
                    <a:pt x="10366" y="7772"/>
                    <a:pt x="10777" y="8025"/>
                    <a:pt x="10777" y="8025"/>
                  </a:cubicBezTo>
                  <a:cubicBezTo>
                    <a:pt x="10900" y="8079"/>
                    <a:pt x="11047" y="8106"/>
                    <a:pt x="11224" y="8106"/>
                  </a:cubicBezTo>
                  <a:cubicBezTo>
                    <a:pt x="11350" y="8106"/>
                    <a:pt x="11492" y="8092"/>
                    <a:pt x="11652" y="8064"/>
                  </a:cubicBezTo>
                  <a:cubicBezTo>
                    <a:pt x="12250" y="7958"/>
                    <a:pt x="12794" y="7613"/>
                    <a:pt x="13139" y="7136"/>
                  </a:cubicBezTo>
                  <a:cubicBezTo>
                    <a:pt x="13670" y="6392"/>
                    <a:pt x="13763" y="5344"/>
                    <a:pt x="13378" y="4442"/>
                  </a:cubicBezTo>
                  <a:cubicBezTo>
                    <a:pt x="13126" y="3844"/>
                    <a:pt x="12688" y="3354"/>
                    <a:pt x="12157" y="3088"/>
                  </a:cubicBezTo>
                  <a:cubicBezTo>
                    <a:pt x="11820" y="2914"/>
                    <a:pt x="11483" y="2831"/>
                    <a:pt x="11164" y="2831"/>
                  </a:cubicBezTo>
                  <a:cubicBezTo>
                    <a:pt x="11118" y="2831"/>
                    <a:pt x="11074" y="2833"/>
                    <a:pt x="11029" y="2836"/>
                  </a:cubicBezTo>
                  <a:cubicBezTo>
                    <a:pt x="11082" y="1815"/>
                    <a:pt x="10711" y="978"/>
                    <a:pt x="10007" y="461"/>
                  </a:cubicBezTo>
                  <a:cubicBezTo>
                    <a:pt x="9583" y="156"/>
                    <a:pt x="9059" y="1"/>
                    <a:pt x="853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8" name="Google Shape;1388;p70"/>
            <p:cNvSpPr/>
            <p:nvPr/>
          </p:nvSpPr>
          <p:spPr>
            <a:xfrm>
              <a:off x="1279077" y="2865162"/>
              <a:ext cx="109984" cy="360834"/>
            </a:xfrm>
            <a:custGeom>
              <a:avLst/>
              <a:gdLst/>
              <a:ahLst/>
              <a:cxnLst/>
              <a:rect l="l" t="t" r="r" b="b"/>
              <a:pathLst>
                <a:path w="1129" h="3704" extrusionOk="0">
                  <a:moveTo>
                    <a:pt x="571" y="0"/>
                  </a:moveTo>
                  <a:cubicBezTo>
                    <a:pt x="399" y="0"/>
                    <a:pt x="1" y="1593"/>
                    <a:pt x="1" y="2615"/>
                  </a:cubicBezTo>
                  <a:cubicBezTo>
                    <a:pt x="1" y="3636"/>
                    <a:pt x="425" y="3703"/>
                    <a:pt x="571" y="3703"/>
                  </a:cubicBezTo>
                  <a:cubicBezTo>
                    <a:pt x="744" y="3703"/>
                    <a:pt x="1128" y="3636"/>
                    <a:pt x="1128" y="2615"/>
                  </a:cubicBezTo>
                  <a:cubicBezTo>
                    <a:pt x="1128" y="1593"/>
                    <a:pt x="730" y="0"/>
                    <a:pt x="571"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89" name="Google Shape;1389;p70"/>
            <p:cNvSpPr/>
            <p:nvPr/>
          </p:nvSpPr>
          <p:spPr>
            <a:xfrm>
              <a:off x="1275181" y="2861363"/>
              <a:ext cx="117778" cy="369797"/>
            </a:xfrm>
            <a:custGeom>
              <a:avLst/>
              <a:gdLst/>
              <a:ahLst/>
              <a:cxnLst/>
              <a:rect l="l" t="t" r="r" b="b"/>
              <a:pathLst>
                <a:path w="1209" h="3796" extrusionOk="0">
                  <a:moveTo>
                    <a:pt x="598" y="80"/>
                  </a:moveTo>
                  <a:cubicBezTo>
                    <a:pt x="717" y="145"/>
                    <a:pt x="1115" y="1592"/>
                    <a:pt x="1115" y="2654"/>
                  </a:cubicBezTo>
                  <a:cubicBezTo>
                    <a:pt x="1115" y="3344"/>
                    <a:pt x="943" y="3702"/>
                    <a:pt x="611" y="3702"/>
                  </a:cubicBezTo>
                  <a:cubicBezTo>
                    <a:pt x="452" y="3702"/>
                    <a:pt x="94" y="3596"/>
                    <a:pt x="94" y="2654"/>
                  </a:cubicBezTo>
                  <a:cubicBezTo>
                    <a:pt x="94" y="1605"/>
                    <a:pt x="465" y="145"/>
                    <a:pt x="598" y="80"/>
                  </a:cubicBezTo>
                  <a:close/>
                  <a:moveTo>
                    <a:pt x="611" y="0"/>
                  </a:moveTo>
                  <a:cubicBezTo>
                    <a:pt x="359" y="0"/>
                    <a:pt x="0" y="1738"/>
                    <a:pt x="0" y="2654"/>
                  </a:cubicBezTo>
                  <a:cubicBezTo>
                    <a:pt x="0" y="3675"/>
                    <a:pt x="425" y="3795"/>
                    <a:pt x="611" y="3795"/>
                  </a:cubicBezTo>
                  <a:cubicBezTo>
                    <a:pt x="876" y="3795"/>
                    <a:pt x="1208" y="3596"/>
                    <a:pt x="1208" y="2654"/>
                  </a:cubicBezTo>
                  <a:cubicBezTo>
                    <a:pt x="1208" y="1764"/>
                    <a:pt x="850" y="0"/>
                    <a:pt x="61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0" name="Google Shape;1390;p70"/>
            <p:cNvSpPr/>
            <p:nvPr/>
          </p:nvSpPr>
          <p:spPr>
            <a:xfrm>
              <a:off x="1717249" y="2865162"/>
              <a:ext cx="108718" cy="360834"/>
            </a:xfrm>
            <a:custGeom>
              <a:avLst/>
              <a:gdLst/>
              <a:ahLst/>
              <a:cxnLst/>
              <a:rect l="l" t="t" r="r" b="b"/>
              <a:pathLst>
                <a:path w="1116" h="3704" extrusionOk="0">
                  <a:moveTo>
                    <a:pt x="558" y="0"/>
                  </a:moveTo>
                  <a:cubicBezTo>
                    <a:pt x="386" y="0"/>
                    <a:pt x="1" y="1593"/>
                    <a:pt x="1" y="2615"/>
                  </a:cubicBezTo>
                  <a:cubicBezTo>
                    <a:pt x="1" y="3636"/>
                    <a:pt x="426" y="3703"/>
                    <a:pt x="558" y="3703"/>
                  </a:cubicBezTo>
                  <a:cubicBezTo>
                    <a:pt x="731" y="3703"/>
                    <a:pt x="1116" y="3636"/>
                    <a:pt x="1116" y="2615"/>
                  </a:cubicBezTo>
                  <a:cubicBezTo>
                    <a:pt x="1116" y="1593"/>
                    <a:pt x="718" y="0"/>
                    <a:pt x="558"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1" name="Google Shape;1391;p70"/>
            <p:cNvSpPr/>
            <p:nvPr/>
          </p:nvSpPr>
          <p:spPr>
            <a:xfrm>
              <a:off x="1712086" y="2861363"/>
              <a:ext cx="119044" cy="369797"/>
            </a:xfrm>
            <a:custGeom>
              <a:avLst/>
              <a:gdLst/>
              <a:ahLst/>
              <a:cxnLst/>
              <a:rect l="l" t="t" r="r" b="b"/>
              <a:pathLst>
                <a:path w="1222" h="3796" extrusionOk="0">
                  <a:moveTo>
                    <a:pt x="611" y="80"/>
                  </a:moveTo>
                  <a:cubicBezTo>
                    <a:pt x="731" y="145"/>
                    <a:pt x="1129" y="1592"/>
                    <a:pt x="1129" y="2654"/>
                  </a:cubicBezTo>
                  <a:cubicBezTo>
                    <a:pt x="1129" y="3344"/>
                    <a:pt x="956" y="3702"/>
                    <a:pt x="611" y="3702"/>
                  </a:cubicBezTo>
                  <a:cubicBezTo>
                    <a:pt x="452" y="3702"/>
                    <a:pt x="94" y="3596"/>
                    <a:pt x="94" y="2654"/>
                  </a:cubicBezTo>
                  <a:cubicBezTo>
                    <a:pt x="94" y="1605"/>
                    <a:pt x="479" y="145"/>
                    <a:pt x="611" y="80"/>
                  </a:cubicBezTo>
                  <a:close/>
                  <a:moveTo>
                    <a:pt x="611" y="0"/>
                  </a:moveTo>
                  <a:cubicBezTo>
                    <a:pt x="372" y="0"/>
                    <a:pt x="1" y="1738"/>
                    <a:pt x="1" y="2654"/>
                  </a:cubicBezTo>
                  <a:cubicBezTo>
                    <a:pt x="1" y="3675"/>
                    <a:pt x="425" y="3795"/>
                    <a:pt x="611" y="3795"/>
                  </a:cubicBezTo>
                  <a:cubicBezTo>
                    <a:pt x="890" y="3795"/>
                    <a:pt x="1222" y="3596"/>
                    <a:pt x="1222" y="2654"/>
                  </a:cubicBezTo>
                  <a:cubicBezTo>
                    <a:pt x="1222" y="1764"/>
                    <a:pt x="850" y="0"/>
                    <a:pt x="61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2" name="Google Shape;1392;p70"/>
            <p:cNvSpPr/>
            <p:nvPr/>
          </p:nvSpPr>
          <p:spPr>
            <a:xfrm>
              <a:off x="2097362" y="2865162"/>
              <a:ext cx="109984" cy="360834"/>
            </a:xfrm>
            <a:custGeom>
              <a:avLst/>
              <a:gdLst/>
              <a:ahLst/>
              <a:cxnLst/>
              <a:rect l="l" t="t" r="r" b="b"/>
              <a:pathLst>
                <a:path w="1129" h="3704" extrusionOk="0">
                  <a:moveTo>
                    <a:pt x="572" y="0"/>
                  </a:moveTo>
                  <a:cubicBezTo>
                    <a:pt x="386" y="0"/>
                    <a:pt x="0" y="1593"/>
                    <a:pt x="0" y="2615"/>
                  </a:cubicBezTo>
                  <a:cubicBezTo>
                    <a:pt x="0" y="3636"/>
                    <a:pt x="425" y="3703"/>
                    <a:pt x="572" y="3703"/>
                  </a:cubicBezTo>
                  <a:cubicBezTo>
                    <a:pt x="744" y="3703"/>
                    <a:pt x="1129" y="3636"/>
                    <a:pt x="1129" y="2615"/>
                  </a:cubicBezTo>
                  <a:cubicBezTo>
                    <a:pt x="1129" y="1593"/>
                    <a:pt x="731" y="0"/>
                    <a:pt x="572"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3" name="Google Shape;1393;p70"/>
            <p:cNvSpPr/>
            <p:nvPr/>
          </p:nvSpPr>
          <p:spPr>
            <a:xfrm>
              <a:off x="2093563" y="2861363"/>
              <a:ext cx="117680" cy="369797"/>
            </a:xfrm>
            <a:custGeom>
              <a:avLst/>
              <a:gdLst/>
              <a:ahLst/>
              <a:cxnLst/>
              <a:rect l="l" t="t" r="r" b="b"/>
              <a:pathLst>
                <a:path w="1208" h="3796" extrusionOk="0">
                  <a:moveTo>
                    <a:pt x="597" y="80"/>
                  </a:moveTo>
                  <a:cubicBezTo>
                    <a:pt x="717" y="145"/>
                    <a:pt x="1115" y="1592"/>
                    <a:pt x="1115" y="2654"/>
                  </a:cubicBezTo>
                  <a:cubicBezTo>
                    <a:pt x="1115" y="3344"/>
                    <a:pt x="942" y="3702"/>
                    <a:pt x="611" y="3702"/>
                  </a:cubicBezTo>
                  <a:cubicBezTo>
                    <a:pt x="451" y="3702"/>
                    <a:pt x="93" y="3596"/>
                    <a:pt x="93" y="2654"/>
                  </a:cubicBezTo>
                  <a:cubicBezTo>
                    <a:pt x="93" y="1605"/>
                    <a:pt x="464" y="145"/>
                    <a:pt x="597" y="80"/>
                  </a:cubicBezTo>
                  <a:close/>
                  <a:moveTo>
                    <a:pt x="611" y="0"/>
                  </a:moveTo>
                  <a:cubicBezTo>
                    <a:pt x="358" y="0"/>
                    <a:pt x="0" y="1738"/>
                    <a:pt x="0" y="2654"/>
                  </a:cubicBezTo>
                  <a:cubicBezTo>
                    <a:pt x="0" y="3675"/>
                    <a:pt x="425" y="3795"/>
                    <a:pt x="611" y="3795"/>
                  </a:cubicBezTo>
                  <a:cubicBezTo>
                    <a:pt x="876" y="3795"/>
                    <a:pt x="1207" y="3596"/>
                    <a:pt x="1207" y="2654"/>
                  </a:cubicBezTo>
                  <a:cubicBezTo>
                    <a:pt x="1207" y="1764"/>
                    <a:pt x="836" y="0"/>
                    <a:pt x="61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4" name="Google Shape;1394;p70"/>
            <p:cNvSpPr/>
            <p:nvPr/>
          </p:nvSpPr>
          <p:spPr>
            <a:xfrm>
              <a:off x="1488519" y="3194813"/>
              <a:ext cx="76278" cy="249584"/>
            </a:xfrm>
            <a:custGeom>
              <a:avLst/>
              <a:gdLst/>
              <a:ahLst/>
              <a:cxnLst/>
              <a:rect l="l" t="t" r="r" b="b"/>
              <a:pathLst>
                <a:path w="783" h="2562" extrusionOk="0">
                  <a:moveTo>
                    <a:pt x="385" y="1"/>
                  </a:moveTo>
                  <a:cubicBezTo>
                    <a:pt x="266" y="1"/>
                    <a:pt x="1" y="1102"/>
                    <a:pt x="1" y="1806"/>
                  </a:cubicBezTo>
                  <a:cubicBezTo>
                    <a:pt x="1" y="2508"/>
                    <a:pt x="292" y="2562"/>
                    <a:pt x="385" y="2562"/>
                  </a:cubicBezTo>
                  <a:cubicBezTo>
                    <a:pt x="518" y="2562"/>
                    <a:pt x="783" y="2508"/>
                    <a:pt x="783" y="1806"/>
                  </a:cubicBezTo>
                  <a:cubicBezTo>
                    <a:pt x="783" y="1102"/>
                    <a:pt x="505" y="1"/>
                    <a:pt x="385"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5" name="Google Shape;1395;p70"/>
            <p:cNvSpPr/>
            <p:nvPr/>
          </p:nvSpPr>
          <p:spPr>
            <a:xfrm>
              <a:off x="1484623" y="3190917"/>
              <a:ext cx="84169" cy="257377"/>
            </a:xfrm>
            <a:custGeom>
              <a:avLst/>
              <a:gdLst/>
              <a:ahLst/>
              <a:cxnLst/>
              <a:rect l="l" t="t" r="r" b="b"/>
              <a:pathLst>
                <a:path w="864" h="2642" extrusionOk="0">
                  <a:moveTo>
                    <a:pt x="425" y="94"/>
                  </a:moveTo>
                  <a:cubicBezTo>
                    <a:pt x="518" y="200"/>
                    <a:pt x="770" y="1156"/>
                    <a:pt x="770" y="1846"/>
                  </a:cubicBezTo>
                  <a:cubicBezTo>
                    <a:pt x="770" y="2323"/>
                    <a:pt x="664" y="2562"/>
                    <a:pt x="425" y="2562"/>
                  </a:cubicBezTo>
                  <a:cubicBezTo>
                    <a:pt x="345" y="2562"/>
                    <a:pt x="94" y="2509"/>
                    <a:pt x="94" y="1846"/>
                  </a:cubicBezTo>
                  <a:cubicBezTo>
                    <a:pt x="94" y="1156"/>
                    <a:pt x="332" y="186"/>
                    <a:pt x="425" y="94"/>
                  </a:cubicBezTo>
                  <a:close/>
                  <a:moveTo>
                    <a:pt x="425" y="0"/>
                  </a:moveTo>
                  <a:cubicBezTo>
                    <a:pt x="239" y="0"/>
                    <a:pt x="0" y="1235"/>
                    <a:pt x="0" y="1846"/>
                  </a:cubicBezTo>
                  <a:cubicBezTo>
                    <a:pt x="0" y="2562"/>
                    <a:pt x="306" y="2642"/>
                    <a:pt x="425" y="2642"/>
                  </a:cubicBezTo>
                  <a:cubicBezTo>
                    <a:pt x="624" y="2642"/>
                    <a:pt x="863" y="2509"/>
                    <a:pt x="863" y="1846"/>
                  </a:cubicBezTo>
                  <a:cubicBezTo>
                    <a:pt x="863" y="1527"/>
                    <a:pt x="810" y="1089"/>
                    <a:pt x="704" y="664"/>
                  </a:cubicBezTo>
                  <a:cubicBezTo>
                    <a:pt x="558" y="0"/>
                    <a:pt x="465" y="0"/>
                    <a:pt x="42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6" name="Google Shape;1396;p70"/>
            <p:cNvSpPr/>
            <p:nvPr/>
          </p:nvSpPr>
          <p:spPr>
            <a:xfrm>
              <a:off x="1930685" y="3194813"/>
              <a:ext cx="75011" cy="249584"/>
            </a:xfrm>
            <a:custGeom>
              <a:avLst/>
              <a:gdLst/>
              <a:ahLst/>
              <a:cxnLst/>
              <a:rect l="l" t="t" r="r" b="b"/>
              <a:pathLst>
                <a:path w="770" h="2562" extrusionOk="0">
                  <a:moveTo>
                    <a:pt x="384" y="1"/>
                  </a:moveTo>
                  <a:cubicBezTo>
                    <a:pt x="265" y="1"/>
                    <a:pt x="0" y="1102"/>
                    <a:pt x="0" y="1806"/>
                  </a:cubicBezTo>
                  <a:cubicBezTo>
                    <a:pt x="0" y="2508"/>
                    <a:pt x="292" y="2562"/>
                    <a:pt x="384" y="2562"/>
                  </a:cubicBezTo>
                  <a:cubicBezTo>
                    <a:pt x="504" y="2562"/>
                    <a:pt x="770" y="2508"/>
                    <a:pt x="770" y="1806"/>
                  </a:cubicBezTo>
                  <a:cubicBezTo>
                    <a:pt x="770" y="1102"/>
                    <a:pt x="491" y="1"/>
                    <a:pt x="384"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7" name="Google Shape;1397;p70"/>
            <p:cNvSpPr/>
            <p:nvPr/>
          </p:nvSpPr>
          <p:spPr>
            <a:xfrm>
              <a:off x="1925425" y="3190917"/>
              <a:ext cx="84169" cy="257377"/>
            </a:xfrm>
            <a:custGeom>
              <a:avLst/>
              <a:gdLst/>
              <a:ahLst/>
              <a:cxnLst/>
              <a:rect l="l" t="t" r="r" b="b"/>
              <a:pathLst>
                <a:path w="864" h="2642" extrusionOk="0">
                  <a:moveTo>
                    <a:pt x="426" y="94"/>
                  </a:moveTo>
                  <a:cubicBezTo>
                    <a:pt x="518" y="200"/>
                    <a:pt x="771" y="1156"/>
                    <a:pt x="771" y="1846"/>
                  </a:cubicBezTo>
                  <a:cubicBezTo>
                    <a:pt x="771" y="2323"/>
                    <a:pt x="665" y="2562"/>
                    <a:pt x="438" y="2562"/>
                  </a:cubicBezTo>
                  <a:cubicBezTo>
                    <a:pt x="359" y="2562"/>
                    <a:pt x="93" y="2509"/>
                    <a:pt x="93" y="1846"/>
                  </a:cubicBezTo>
                  <a:cubicBezTo>
                    <a:pt x="93" y="1156"/>
                    <a:pt x="332" y="186"/>
                    <a:pt x="426" y="94"/>
                  </a:cubicBezTo>
                  <a:close/>
                  <a:moveTo>
                    <a:pt x="438" y="0"/>
                  </a:moveTo>
                  <a:cubicBezTo>
                    <a:pt x="240" y="0"/>
                    <a:pt x="1" y="1235"/>
                    <a:pt x="1" y="1846"/>
                  </a:cubicBezTo>
                  <a:cubicBezTo>
                    <a:pt x="1" y="2562"/>
                    <a:pt x="306" y="2642"/>
                    <a:pt x="438" y="2642"/>
                  </a:cubicBezTo>
                  <a:cubicBezTo>
                    <a:pt x="638" y="2642"/>
                    <a:pt x="863" y="2509"/>
                    <a:pt x="863" y="1846"/>
                  </a:cubicBezTo>
                  <a:cubicBezTo>
                    <a:pt x="863" y="1527"/>
                    <a:pt x="810" y="1089"/>
                    <a:pt x="718" y="664"/>
                  </a:cubicBezTo>
                  <a:cubicBezTo>
                    <a:pt x="558" y="0"/>
                    <a:pt x="465" y="0"/>
                    <a:pt x="438"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8" name="Google Shape;1398;p70"/>
            <p:cNvSpPr/>
            <p:nvPr/>
          </p:nvSpPr>
          <p:spPr>
            <a:xfrm>
              <a:off x="588796" y="1306042"/>
              <a:ext cx="2325745" cy="1503834"/>
            </a:xfrm>
            <a:custGeom>
              <a:avLst/>
              <a:gdLst/>
              <a:ahLst/>
              <a:cxnLst/>
              <a:rect l="l" t="t" r="r" b="b"/>
              <a:pathLst>
                <a:path w="23874" h="15437" extrusionOk="0">
                  <a:moveTo>
                    <a:pt x="8513" y="1"/>
                  </a:moveTo>
                  <a:cubicBezTo>
                    <a:pt x="6813" y="1"/>
                    <a:pt x="5147" y="979"/>
                    <a:pt x="4339" y="2469"/>
                  </a:cubicBezTo>
                  <a:cubicBezTo>
                    <a:pt x="3622" y="3810"/>
                    <a:pt x="3663" y="5641"/>
                    <a:pt x="4764" y="6703"/>
                  </a:cubicBezTo>
                  <a:cubicBezTo>
                    <a:pt x="4586" y="6599"/>
                    <a:pt x="4353" y="6558"/>
                    <a:pt x="4102" y="6558"/>
                  </a:cubicBezTo>
                  <a:cubicBezTo>
                    <a:pt x="3587" y="6558"/>
                    <a:pt x="2993" y="6728"/>
                    <a:pt x="2628" y="6862"/>
                  </a:cubicBezTo>
                  <a:cubicBezTo>
                    <a:pt x="1950" y="7101"/>
                    <a:pt x="1313" y="7512"/>
                    <a:pt x="849" y="8069"/>
                  </a:cubicBezTo>
                  <a:cubicBezTo>
                    <a:pt x="345" y="8667"/>
                    <a:pt x="106" y="9397"/>
                    <a:pt x="66" y="10153"/>
                  </a:cubicBezTo>
                  <a:cubicBezTo>
                    <a:pt x="0" y="11640"/>
                    <a:pt x="743" y="13192"/>
                    <a:pt x="2017" y="13962"/>
                  </a:cubicBezTo>
                  <a:cubicBezTo>
                    <a:pt x="2707" y="14374"/>
                    <a:pt x="3498" y="14568"/>
                    <a:pt x="4296" y="14568"/>
                  </a:cubicBezTo>
                  <a:cubicBezTo>
                    <a:pt x="5477" y="14568"/>
                    <a:pt x="6674" y="14141"/>
                    <a:pt x="7577" y="13365"/>
                  </a:cubicBezTo>
                  <a:cubicBezTo>
                    <a:pt x="8614" y="14647"/>
                    <a:pt x="10612" y="15437"/>
                    <a:pt x="12237" y="15437"/>
                  </a:cubicBezTo>
                  <a:cubicBezTo>
                    <a:pt x="12277" y="15437"/>
                    <a:pt x="12316" y="15436"/>
                    <a:pt x="12355" y="15435"/>
                  </a:cubicBezTo>
                  <a:cubicBezTo>
                    <a:pt x="14306" y="15382"/>
                    <a:pt x="16217" y="14572"/>
                    <a:pt x="17597" y="13206"/>
                  </a:cubicBezTo>
                  <a:cubicBezTo>
                    <a:pt x="17677" y="13112"/>
                    <a:pt x="17769" y="13020"/>
                    <a:pt x="17875" y="12980"/>
                  </a:cubicBezTo>
                  <a:cubicBezTo>
                    <a:pt x="17937" y="12958"/>
                    <a:pt x="18000" y="12949"/>
                    <a:pt x="18063" y="12949"/>
                  </a:cubicBezTo>
                  <a:cubicBezTo>
                    <a:pt x="18230" y="12949"/>
                    <a:pt x="18398" y="13011"/>
                    <a:pt x="18553" y="13059"/>
                  </a:cubicBezTo>
                  <a:cubicBezTo>
                    <a:pt x="18896" y="13172"/>
                    <a:pt x="19252" y="13225"/>
                    <a:pt x="19608" y="13225"/>
                  </a:cubicBezTo>
                  <a:cubicBezTo>
                    <a:pt x="20849" y="13225"/>
                    <a:pt x="22093" y="12581"/>
                    <a:pt x="22826" y="11560"/>
                  </a:cubicBezTo>
                  <a:cubicBezTo>
                    <a:pt x="23767" y="10260"/>
                    <a:pt x="23874" y="8441"/>
                    <a:pt x="23250" y="6955"/>
                  </a:cubicBezTo>
                  <a:cubicBezTo>
                    <a:pt x="22838" y="5960"/>
                    <a:pt x="22095" y="5097"/>
                    <a:pt x="21140" y="4619"/>
                  </a:cubicBezTo>
                  <a:cubicBezTo>
                    <a:pt x="20704" y="4389"/>
                    <a:pt x="20158" y="4220"/>
                    <a:pt x="19655" y="4220"/>
                  </a:cubicBezTo>
                  <a:cubicBezTo>
                    <a:pt x="19637" y="4220"/>
                    <a:pt x="19618" y="4221"/>
                    <a:pt x="19600" y="4221"/>
                  </a:cubicBezTo>
                  <a:cubicBezTo>
                    <a:pt x="19430" y="4221"/>
                    <a:pt x="18246" y="4468"/>
                    <a:pt x="18221" y="4614"/>
                  </a:cubicBezTo>
                  <a:lnTo>
                    <a:pt x="18221" y="4614"/>
                  </a:lnTo>
                  <a:cubicBezTo>
                    <a:pt x="18312" y="3554"/>
                    <a:pt x="17768" y="2468"/>
                    <a:pt x="16880" y="1899"/>
                  </a:cubicBezTo>
                  <a:cubicBezTo>
                    <a:pt x="16465" y="1629"/>
                    <a:pt x="15966" y="1471"/>
                    <a:pt x="15475" y="1471"/>
                  </a:cubicBezTo>
                  <a:cubicBezTo>
                    <a:pt x="15290" y="1471"/>
                    <a:pt x="15107" y="1493"/>
                    <a:pt x="14929" y="1540"/>
                  </a:cubicBezTo>
                  <a:cubicBezTo>
                    <a:pt x="14518" y="1634"/>
                    <a:pt x="14094" y="1873"/>
                    <a:pt x="13749" y="2111"/>
                  </a:cubicBezTo>
                  <a:cubicBezTo>
                    <a:pt x="13629" y="2204"/>
                    <a:pt x="12779" y="2894"/>
                    <a:pt x="12873" y="3067"/>
                  </a:cubicBezTo>
                  <a:cubicBezTo>
                    <a:pt x="11997" y="1461"/>
                    <a:pt x="10789" y="174"/>
                    <a:pt x="8865" y="15"/>
                  </a:cubicBezTo>
                  <a:cubicBezTo>
                    <a:pt x="8748" y="5"/>
                    <a:pt x="8630" y="1"/>
                    <a:pt x="8513"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1399" name="Google Shape;1399;p70"/>
            <p:cNvSpPr/>
            <p:nvPr/>
          </p:nvSpPr>
          <p:spPr>
            <a:xfrm>
              <a:off x="583633" y="1302145"/>
              <a:ext cx="2338702" cy="1511433"/>
            </a:xfrm>
            <a:custGeom>
              <a:avLst/>
              <a:gdLst/>
              <a:ahLst/>
              <a:cxnLst/>
              <a:rect l="l" t="t" r="r" b="b"/>
              <a:pathLst>
                <a:path w="24007" h="15515" extrusionOk="0">
                  <a:moveTo>
                    <a:pt x="8556" y="94"/>
                  </a:moveTo>
                  <a:cubicBezTo>
                    <a:pt x="8672" y="94"/>
                    <a:pt x="8788" y="98"/>
                    <a:pt x="8904" y="108"/>
                  </a:cubicBezTo>
                  <a:cubicBezTo>
                    <a:pt x="10563" y="227"/>
                    <a:pt x="11824" y="1196"/>
                    <a:pt x="12885" y="3133"/>
                  </a:cubicBezTo>
                  <a:cubicBezTo>
                    <a:pt x="12895" y="3142"/>
                    <a:pt x="12911" y="3152"/>
                    <a:pt x="12929" y="3152"/>
                  </a:cubicBezTo>
                  <a:cubicBezTo>
                    <a:pt x="12937" y="3152"/>
                    <a:pt x="12944" y="3150"/>
                    <a:pt x="12952" y="3146"/>
                  </a:cubicBezTo>
                  <a:cubicBezTo>
                    <a:pt x="12965" y="3133"/>
                    <a:pt x="12979" y="3107"/>
                    <a:pt x="12965" y="3080"/>
                  </a:cubicBezTo>
                  <a:cubicBezTo>
                    <a:pt x="12912" y="2974"/>
                    <a:pt x="13563" y="2377"/>
                    <a:pt x="13828" y="2191"/>
                  </a:cubicBezTo>
                  <a:cubicBezTo>
                    <a:pt x="14212" y="1913"/>
                    <a:pt x="14624" y="1713"/>
                    <a:pt x="14982" y="1621"/>
                  </a:cubicBezTo>
                  <a:cubicBezTo>
                    <a:pt x="15156" y="1576"/>
                    <a:pt x="15336" y="1555"/>
                    <a:pt x="15519" y="1555"/>
                  </a:cubicBezTo>
                  <a:cubicBezTo>
                    <a:pt x="15995" y="1555"/>
                    <a:pt x="16485" y="1701"/>
                    <a:pt x="16907" y="1978"/>
                  </a:cubicBezTo>
                  <a:cubicBezTo>
                    <a:pt x="17783" y="2536"/>
                    <a:pt x="18314" y="3611"/>
                    <a:pt x="18234" y="4646"/>
                  </a:cubicBezTo>
                  <a:lnTo>
                    <a:pt x="18234" y="4659"/>
                  </a:lnTo>
                  <a:cubicBezTo>
                    <a:pt x="18234" y="4673"/>
                    <a:pt x="18247" y="4699"/>
                    <a:pt x="18273" y="4699"/>
                  </a:cubicBezTo>
                  <a:cubicBezTo>
                    <a:pt x="18300" y="4699"/>
                    <a:pt x="18326" y="4686"/>
                    <a:pt x="18326" y="4659"/>
                  </a:cubicBezTo>
                  <a:cubicBezTo>
                    <a:pt x="18393" y="4540"/>
                    <a:pt x="19441" y="4301"/>
                    <a:pt x="19653" y="4301"/>
                  </a:cubicBezTo>
                  <a:cubicBezTo>
                    <a:pt x="19673" y="4301"/>
                    <a:pt x="19694" y="4300"/>
                    <a:pt x="19714" y="4300"/>
                  </a:cubicBezTo>
                  <a:cubicBezTo>
                    <a:pt x="20165" y="4300"/>
                    <a:pt x="20684" y="4445"/>
                    <a:pt x="21180" y="4699"/>
                  </a:cubicBezTo>
                  <a:cubicBezTo>
                    <a:pt x="22082" y="5151"/>
                    <a:pt x="22826" y="5973"/>
                    <a:pt x="23263" y="7009"/>
                  </a:cubicBezTo>
                  <a:cubicBezTo>
                    <a:pt x="23900" y="8534"/>
                    <a:pt x="23741" y="10326"/>
                    <a:pt x="22838" y="11574"/>
                  </a:cubicBezTo>
                  <a:cubicBezTo>
                    <a:pt x="22100" y="12619"/>
                    <a:pt x="20872" y="13221"/>
                    <a:pt x="19666" y="13221"/>
                  </a:cubicBezTo>
                  <a:cubicBezTo>
                    <a:pt x="19310" y="13221"/>
                    <a:pt x="18957" y="13169"/>
                    <a:pt x="18618" y="13060"/>
                  </a:cubicBezTo>
                  <a:lnTo>
                    <a:pt x="18565" y="13033"/>
                  </a:lnTo>
                  <a:cubicBezTo>
                    <a:pt x="18432" y="12988"/>
                    <a:pt x="18280" y="12938"/>
                    <a:pt x="18130" y="12938"/>
                  </a:cubicBezTo>
                  <a:cubicBezTo>
                    <a:pt x="18057" y="12938"/>
                    <a:pt x="17985" y="12950"/>
                    <a:pt x="17915" y="12980"/>
                  </a:cubicBezTo>
                  <a:cubicBezTo>
                    <a:pt x="17795" y="13020"/>
                    <a:pt x="17716" y="13113"/>
                    <a:pt x="17623" y="13193"/>
                  </a:cubicBezTo>
                  <a:lnTo>
                    <a:pt x="17610" y="13205"/>
                  </a:lnTo>
                  <a:cubicBezTo>
                    <a:pt x="16243" y="14573"/>
                    <a:pt x="14345" y="15369"/>
                    <a:pt x="12408" y="15422"/>
                  </a:cubicBezTo>
                  <a:cubicBezTo>
                    <a:pt x="12357" y="15424"/>
                    <a:pt x="12306" y="15424"/>
                    <a:pt x="12255" y="15424"/>
                  </a:cubicBezTo>
                  <a:cubicBezTo>
                    <a:pt x="10553" y="15424"/>
                    <a:pt x="8636" y="14576"/>
                    <a:pt x="7670" y="13378"/>
                  </a:cubicBezTo>
                  <a:cubicBezTo>
                    <a:pt x="7657" y="13365"/>
                    <a:pt x="7644" y="13365"/>
                    <a:pt x="7630" y="13365"/>
                  </a:cubicBezTo>
                  <a:cubicBezTo>
                    <a:pt x="7617" y="13365"/>
                    <a:pt x="7604" y="13365"/>
                    <a:pt x="7604" y="13378"/>
                  </a:cubicBezTo>
                  <a:cubicBezTo>
                    <a:pt x="6690" y="14160"/>
                    <a:pt x="5509" y="14564"/>
                    <a:pt x="4360" y="14564"/>
                  </a:cubicBezTo>
                  <a:cubicBezTo>
                    <a:pt x="3556" y="14564"/>
                    <a:pt x="2768" y="14366"/>
                    <a:pt x="2097" y="13962"/>
                  </a:cubicBezTo>
                  <a:cubicBezTo>
                    <a:pt x="862" y="13219"/>
                    <a:pt x="92" y="11706"/>
                    <a:pt x="159" y="10193"/>
                  </a:cubicBezTo>
                  <a:cubicBezTo>
                    <a:pt x="199" y="9410"/>
                    <a:pt x="464" y="8707"/>
                    <a:pt x="942" y="8136"/>
                  </a:cubicBezTo>
                  <a:cubicBezTo>
                    <a:pt x="1366" y="7619"/>
                    <a:pt x="1991" y="7207"/>
                    <a:pt x="2693" y="6942"/>
                  </a:cubicBezTo>
                  <a:cubicBezTo>
                    <a:pt x="2937" y="6858"/>
                    <a:pt x="3596" y="6648"/>
                    <a:pt x="4164" y="6648"/>
                  </a:cubicBezTo>
                  <a:cubicBezTo>
                    <a:pt x="4401" y="6648"/>
                    <a:pt x="4622" y="6685"/>
                    <a:pt x="4790" y="6782"/>
                  </a:cubicBezTo>
                  <a:cubicBezTo>
                    <a:pt x="4796" y="6788"/>
                    <a:pt x="4804" y="6792"/>
                    <a:pt x="4812" y="6792"/>
                  </a:cubicBezTo>
                  <a:cubicBezTo>
                    <a:pt x="4824" y="6792"/>
                    <a:pt x="4836" y="6785"/>
                    <a:pt x="4843" y="6770"/>
                  </a:cubicBezTo>
                  <a:cubicBezTo>
                    <a:pt x="4857" y="6756"/>
                    <a:pt x="4857" y="6729"/>
                    <a:pt x="4843" y="6717"/>
                  </a:cubicBezTo>
                  <a:cubicBezTo>
                    <a:pt x="3967" y="5867"/>
                    <a:pt x="3557" y="4169"/>
                    <a:pt x="4432" y="2536"/>
                  </a:cubicBezTo>
                  <a:cubicBezTo>
                    <a:pt x="5226" y="1060"/>
                    <a:pt x="6890" y="94"/>
                    <a:pt x="8556" y="94"/>
                  </a:cubicBezTo>
                  <a:close/>
                  <a:moveTo>
                    <a:pt x="8572" y="1"/>
                  </a:moveTo>
                  <a:cubicBezTo>
                    <a:pt x="6866" y="1"/>
                    <a:pt x="5173" y="992"/>
                    <a:pt x="4353" y="2496"/>
                  </a:cubicBezTo>
                  <a:cubicBezTo>
                    <a:pt x="3504" y="4062"/>
                    <a:pt x="3835" y="5708"/>
                    <a:pt x="4631" y="6610"/>
                  </a:cubicBezTo>
                  <a:cubicBezTo>
                    <a:pt x="4489" y="6568"/>
                    <a:pt x="4330" y="6550"/>
                    <a:pt x="4166" y="6550"/>
                  </a:cubicBezTo>
                  <a:cubicBezTo>
                    <a:pt x="3610" y="6550"/>
                    <a:pt x="2985" y="6750"/>
                    <a:pt x="2667" y="6862"/>
                  </a:cubicBezTo>
                  <a:cubicBezTo>
                    <a:pt x="1938" y="7127"/>
                    <a:pt x="1301" y="7552"/>
                    <a:pt x="862" y="8083"/>
                  </a:cubicBezTo>
                  <a:cubicBezTo>
                    <a:pt x="384" y="8654"/>
                    <a:pt x="106" y="9383"/>
                    <a:pt x="80" y="10193"/>
                  </a:cubicBezTo>
                  <a:cubicBezTo>
                    <a:pt x="0" y="11733"/>
                    <a:pt x="796" y="13272"/>
                    <a:pt x="2044" y="14028"/>
                  </a:cubicBezTo>
                  <a:cubicBezTo>
                    <a:pt x="2732" y="14447"/>
                    <a:pt x="3540" y="14651"/>
                    <a:pt x="4362" y="14651"/>
                  </a:cubicBezTo>
                  <a:cubicBezTo>
                    <a:pt x="5520" y="14651"/>
                    <a:pt x="6707" y="14247"/>
                    <a:pt x="7630" y="13471"/>
                  </a:cubicBezTo>
                  <a:cubicBezTo>
                    <a:pt x="8626" y="14665"/>
                    <a:pt x="10550" y="15514"/>
                    <a:pt x="12275" y="15514"/>
                  </a:cubicBezTo>
                  <a:lnTo>
                    <a:pt x="12408" y="15514"/>
                  </a:lnTo>
                  <a:cubicBezTo>
                    <a:pt x="14372" y="15461"/>
                    <a:pt x="16283" y="14652"/>
                    <a:pt x="17677" y="13272"/>
                  </a:cubicBezTo>
                  <a:lnTo>
                    <a:pt x="17689" y="13258"/>
                  </a:lnTo>
                  <a:cubicBezTo>
                    <a:pt x="17769" y="13179"/>
                    <a:pt x="17849" y="13099"/>
                    <a:pt x="17955" y="13060"/>
                  </a:cubicBezTo>
                  <a:cubicBezTo>
                    <a:pt x="18005" y="13040"/>
                    <a:pt x="18060" y="13032"/>
                    <a:pt x="18116" y="13032"/>
                  </a:cubicBezTo>
                  <a:cubicBezTo>
                    <a:pt x="18251" y="13032"/>
                    <a:pt x="18398" y="13079"/>
                    <a:pt x="18539" y="13126"/>
                  </a:cubicBezTo>
                  <a:lnTo>
                    <a:pt x="18592" y="13140"/>
                  </a:lnTo>
                  <a:cubicBezTo>
                    <a:pt x="18943" y="13256"/>
                    <a:pt x="19310" y="13311"/>
                    <a:pt x="19678" y="13311"/>
                  </a:cubicBezTo>
                  <a:cubicBezTo>
                    <a:pt x="20911" y="13311"/>
                    <a:pt x="22162" y="12689"/>
                    <a:pt x="22918" y="11627"/>
                  </a:cubicBezTo>
                  <a:cubicBezTo>
                    <a:pt x="23834" y="10353"/>
                    <a:pt x="24006" y="8521"/>
                    <a:pt x="23343" y="6968"/>
                  </a:cubicBezTo>
                  <a:cubicBezTo>
                    <a:pt x="22905" y="5920"/>
                    <a:pt x="22148" y="5084"/>
                    <a:pt x="21219" y="4606"/>
                  </a:cubicBezTo>
                  <a:cubicBezTo>
                    <a:pt x="20710" y="4351"/>
                    <a:pt x="20176" y="4207"/>
                    <a:pt x="19712" y="4207"/>
                  </a:cubicBezTo>
                  <a:cubicBezTo>
                    <a:pt x="19692" y="4207"/>
                    <a:pt x="19673" y="4207"/>
                    <a:pt x="19653" y="4208"/>
                  </a:cubicBezTo>
                  <a:cubicBezTo>
                    <a:pt x="19600" y="4208"/>
                    <a:pt x="18645" y="4367"/>
                    <a:pt x="18326" y="4553"/>
                  </a:cubicBezTo>
                  <a:cubicBezTo>
                    <a:pt x="18367" y="3518"/>
                    <a:pt x="17836" y="2456"/>
                    <a:pt x="16960" y="1899"/>
                  </a:cubicBezTo>
                  <a:cubicBezTo>
                    <a:pt x="16518" y="1611"/>
                    <a:pt x="16007" y="1462"/>
                    <a:pt x="15516" y="1462"/>
                  </a:cubicBezTo>
                  <a:cubicBezTo>
                    <a:pt x="15329" y="1462"/>
                    <a:pt x="15145" y="1483"/>
                    <a:pt x="14969" y="1527"/>
                  </a:cubicBezTo>
                  <a:cubicBezTo>
                    <a:pt x="14465" y="1660"/>
                    <a:pt x="14000" y="1952"/>
                    <a:pt x="13775" y="2111"/>
                  </a:cubicBezTo>
                  <a:cubicBezTo>
                    <a:pt x="13775" y="2125"/>
                    <a:pt x="13058" y="2668"/>
                    <a:pt x="12899" y="2974"/>
                  </a:cubicBezTo>
                  <a:cubicBezTo>
                    <a:pt x="11837" y="1090"/>
                    <a:pt x="10576" y="147"/>
                    <a:pt x="8918" y="14"/>
                  </a:cubicBezTo>
                  <a:cubicBezTo>
                    <a:pt x="8803" y="5"/>
                    <a:pt x="8687" y="1"/>
                    <a:pt x="857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0" name="Google Shape;1400;p70"/>
            <p:cNvSpPr/>
            <p:nvPr/>
          </p:nvSpPr>
          <p:spPr>
            <a:xfrm>
              <a:off x="1348924" y="2124227"/>
              <a:ext cx="294785" cy="133462"/>
            </a:xfrm>
            <a:custGeom>
              <a:avLst/>
              <a:gdLst/>
              <a:ahLst/>
              <a:cxnLst/>
              <a:rect l="l" t="t" r="r" b="b"/>
              <a:pathLst>
                <a:path w="3026" h="1370" extrusionOk="0">
                  <a:moveTo>
                    <a:pt x="185" y="0"/>
                  </a:moveTo>
                  <a:cubicBezTo>
                    <a:pt x="163" y="0"/>
                    <a:pt x="140" y="5"/>
                    <a:pt x="119" y="15"/>
                  </a:cubicBezTo>
                  <a:cubicBezTo>
                    <a:pt x="40" y="42"/>
                    <a:pt x="0" y="135"/>
                    <a:pt x="27" y="228"/>
                  </a:cubicBezTo>
                  <a:cubicBezTo>
                    <a:pt x="199" y="640"/>
                    <a:pt x="505" y="985"/>
                    <a:pt x="876" y="1183"/>
                  </a:cubicBezTo>
                  <a:cubicBezTo>
                    <a:pt x="1101" y="1303"/>
                    <a:pt x="1354" y="1369"/>
                    <a:pt x="1593" y="1369"/>
                  </a:cubicBezTo>
                  <a:cubicBezTo>
                    <a:pt x="1752" y="1369"/>
                    <a:pt x="1911" y="1343"/>
                    <a:pt x="2057" y="1289"/>
                  </a:cubicBezTo>
                  <a:cubicBezTo>
                    <a:pt x="2455" y="1130"/>
                    <a:pt x="2787" y="746"/>
                    <a:pt x="2986" y="242"/>
                  </a:cubicBezTo>
                  <a:cubicBezTo>
                    <a:pt x="3026" y="162"/>
                    <a:pt x="2986" y="69"/>
                    <a:pt x="2893" y="42"/>
                  </a:cubicBezTo>
                  <a:cubicBezTo>
                    <a:pt x="2873" y="32"/>
                    <a:pt x="2851" y="27"/>
                    <a:pt x="2830" y="27"/>
                  </a:cubicBezTo>
                  <a:cubicBezTo>
                    <a:pt x="2770" y="27"/>
                    <a:pt x="2713" y="66"/>
                    <a:pt x="2694" y="135"/>
                  </a:cubicBezTo>
                  <a:cubicBezTo>
                    <a:pt x="2522" y="546"/>
                    <a:pt x="2256" y="865"/>
                    <a:pt x="1938" y="985"/>
                  </a:cubicBezTo>
                  <a:cubicBezTo>
                    <a:pt x="1828" y="1032"/>
                    <a:pt x="1709" y="1054"/>
                    <a:pt x="1589" y="1054"/>
                  </a:cubicBezTo>
                  <a:cubicBezTo>
                    <a:pt x="1403" y="1054"/>
                    <a:pt x="1212" y="1002"/>
                    <a:pt x="1035" y="905"/>
                  </a:cubicBezTo>
                  <a:cubicBezTo>
                    <a:pt x="717" y="732"/>
                    <a:pt x="464" y="440"/>
                    <a:pt x="332" y="95"/>
                  </a:cubicBezTo>
                  <a:cubicBezTo>
                    <a:pt x="303" y="37"/>
                    <a:pt x="245" y="0"/>
                    <a:pt x="18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1" name="Google Shape;1401;p70"/>
            <p:cNvSpPr/>
            <p:nvPr/>
          </p:nvSpPr>
          <p:spPr>
            <a:xfrm>
              <a:off x="1843986" y="2124909"/>
              <a:ext cx="293616" cy="132780"/>
            </a:xfrm>
            <a:custGeom>
              <a:avLst/>
              <a:gdLst/>
              <a:ahLst/>
              <a:cxnLst/>
              <a:rect l="l" t="t" r="r" b="b"/>
              <a:pathLst>
                <a:path w="3014" h="1363" extrusionOk="0">
                  <a:moveTo>
                    <a:pt x="171" y="0"/>
                  </a:moveTo>
                  <a:cubicBezTo>
                    <a:pt x="154" y="0"/>
                    <a:pt x="137" y="3"/>
                    <a:pt x="120" y="8"/>
                  </a:cubicBezTo>
                  <a:cubicBezTo>
                    <a:pt x="27" y="49"/>
                    <a:pt x="0" y="141"/>
                    <a:pt x="27" y="221"/>
                  </a:cubicBezTo>
                  <a:cubicBezTo>
                    <a:pt x="200" y="645"/>
                    <a:pt x="505" y="978"/>
                    <a:pt x="876" y="1176"/>
                  </a:cubicBezTo>
                  <a:cubicBezTo>
                    <a:pt x="1102" y="1309"/>
                    <a:pt x="1354" y="1362"/>
                    <a:pt x="1593" y="1362"/>
                  </a:cubicBezTo>
                  <a:cubicBezTo>
                    <a:pt x="1752" y="1362"/>
                    <a:pt x="1911" y="1336"/>
                    <a:pt x="2058" y="1270"/>
                  </a:cubicBezTo>
                  <a:cubicBezTo>
                    <a:pt x="2456" y="1123"/>
                    <a:pt x="2787" y="739"/>
                    <a:pt x="2987" y="235"/>
                  </a:cubicBezTo>
                  <a:cubicBezTo>
                    <a:pt x="3013" y="141"/>
                    <a:pt x="2973" y="49"/>
                    <a:pt x="2893" y="22"/>
                  </a:cubicBezTo>
                  <a:cubicBezTo>
                    <a:pt x="2877" y="17"/>
                    <a:pt x="2859" y="14"/>
                    <a:pt x="2842" y="14"/>
                  </a:cubicBezTo>
                  <a:cubicBezTo>
                    <a:pt x="2777" y="14"/>
                    <a:pt x="2713" y="52"/>
                    <a:pt x="2681" y="115"/>
                  </a:cubicBezTo>
                  <a:cubicBezTo>
                    <a:pt x="2522" y="539"/>
                    <a:pt x="2256" y="858"/>
                    <a:pt x="1938" y="978"/>
                  </a:cubicBezTo>
                  <a:cubicBezTo>
                    <a:pt x="1832" y="1020"/>
                    <a:pt x="1713" y="1041"/>
                    <a:pt x="1590" y="1041"/>
                  </a:cubicBezTo>
                  <a:cubicBezTo>
                    <a:pt x="1405" y="1041"/>
                    <a:pt x="1211" y="994"/>
                    <a:pt x="1036" y="898"/>
                  </a:cubicBezTo>
                  <a:cubicBezTo>
                    <a:pt x="717" y="739"/>
                    <a:pt x="465" y="447"/>
                    <a:pt x="319" y="102"/>
                  </a:cubicBezTo>
                  <a:cubicBezTo>
                    <a:pt x="298" y="39"/>
                    <a:pt x="235" y="0"/>
                    <a:pt x="17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2" name="Google Shape;1402;p70"/>
            <p:cNvSpPr/>
            <p:nvPr/>
          </p:nvSpPr>
          <p:spPr>
            <a:xfrm>
              <a:off x="1670782" y="2301327"/>
              <a:ext cx="157816" cy="142522"/>
            </a:xfrm>
            <a:custGeom>
              <a:avLst/>
              <a:gdLst/>
              <a:ahLst/>
              <a:cxnLst/>
              <a:rect l="l" t="t" r="r" b="b"/>
              <a:pathLst>
                <a:path w="1620" h="1463" extrusionOk="0">
                  <a:moveTo>
                    <a:pt x="1351" y="0"/>
                  </a:moveTo>
                  <a:cubicBezTo>
                    <a:pt x="1343" y="0"/>
                    <a:pt x="1335" y="1"/>
                    <a:pt x="1327" y="2"/>
                  </a:cubicBezTo>
                  <a:cubicBezTo>
                    <a:pt x="1235" y="29"/>
                    <a:pt x="1182" y="108"/>
                    <a:pt x="1208" y="202"/>
                  </a:cubicBezTo>
                  <a:cubicBezTo>
                    <a:pt x="1288" y="494"/>
                    <a:pt x="1274" y="878"/>
                    <a:pt x="1035" y="1064"/>
                  </a:cubicBezTo>
                  <a:cubicBezTo>
                    <a:pt x="962" y="1119"/>
                    <a:pt x="869" y="1149"/>
                    <a:pt x="784" y="1149"/>
                  </a:cubicBezTo>
                  <a:cubicBezTo>
                    <a:pt x="746" y="1149"/>
                    <a:pt x="710" y="1143"/>
                    <a:pt x="677" y="1131"/>
                  </a:cubicBezTo>
                  <a:cubicBezTo>
                    <a:pt x="531" y="1064"/>
                    <a:pt x="451" y="905"/>
                    <a:pt x="412" y="825"/>
                  </a:cubicBezTo>
                  <a:cubicBezTo>
                    <a:pt x="345" y="639"/>
                    <a:pt x="319" y="427"/>
                    <a:pt x="359" y="241"/>
                  </a:cubicBezTo>
                  <a:cubicBezTo>
                    <a:pt x="372" y="149"/>
                    <a:pt x="319" y="69"/>
                    <a:pt x="226" y="55"/>
                  </a:cubicBezTo>
                  <a:cubicBezTo>
                    <a:pt x="218" y="54"/>
                    <a:pt x="210" y="53"/>
                    <a:pt x="202" y="53"/>
                  </a:cubicBezTo>
                  <a:cubicBezTo>
                    <a:pt x="129" y="53"/>
                    <a:pt x="52" y="105"/>
                    <a:pt x="40" y="188"/>
                  </a:cubicBezTo>
                  <a:cubicBezTo>
                    <a:pt x="0" y="441"/>
                    <a:pt x="27" y="706"/>
                    <a:pt x="120" y="945"/>
                  </a:cubicBezTo>
                  <a:cubicBezTo>
                    <a:pt x="212" y="1184"/>
                    <a:pt x="372" y="1343"/>
                    <a:pt x="558" y="1423"/>
                  </a:cubicBezTo>
                  <a:cubicBezTo>
                    <a:pt x="637" y="1449"/>
                    <a:pt x="717" y="1462"/>
                    <a:pt x="796" y="1462"/>
                  </a:cubicBezTo>
                  <a:cubicBezTo>
                    <a:pt x="943" y="1462"/>
                    <a:pt x="1102" y="1423"/>
                    <a:pt x="1221" y="1317"/>
                  </a:cubicBezTo>
                  <a:cubicBezTo>
                    <a:pt x="1593" y="1037"/>
                    <a:pt x="1619" y="520"/>
                    <a:pt x="1527" y="122"/>
                  </a:cubicBezTo>
                  <a:cubicBezTo>
                    <a:pt x="1503" y="51"/>
                    <a:pt x="1425" y="0"/>
                    <a:pt x="135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3" name="Google Shape;1403;p70"/>
            <p:cNvSpPr/>
            <p:nvPr/>
          </p:nvSpPr>
          <p:spPr>
            <a:xfrm>
              <a:off x="1229980" y="2283403"/>
              <a:ext cx="228834" cy="228931"/>
            </a:xfrm>
            <a:custGeom>
              <a:avLst/>
              <a:gdLst/>
              <a:ahLst/>
              <a:cxnLst/>
              <a:rect l="l" t="t" r="r" b="b"/>
              <a:pathLst>
                <a:path w="2349" h="2350" extrusionOk="0">
                  <a:moveTo>
                    <a:pt x="1181" y="1"/>
                  </a:moveTo>
                  <a:cubicBezTo>
                    <a:pt x="531" y="1"/>
                    <a:pt x="0" y="531"/>
                    <a:pt x="0" y="1168"/>
                  </a:cubicBezTo>
                  <a:cubicBezTo>
                    <a:pt x="0" y="1819"/>
                    <a:pt x="531" y="2350"/>
                    <a:pt x="1181" y="2350"/>
                  </a:cubicBezTo>
                  <a:cubicBezTo>
                    <a:pt x="1818" y="2350"/>
                    <a:pt x="2349" y="1819"/>
                    <a:pt x="2349" y="1168"/>
                  </a:cubicBezTo>
                  <a:cubicBezTo>
                    <a:pt x="2349" y="531"/>
                    <a:pt x="1818" y="1"/>
                    <a:pt x="1181"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04" name="Google Shape;1404;p70"/>
            <p:cNvSpPr/>
            <p:nvPr/>
          </p:nvSpPr>
          <p:spPr>
            <a:xfrm>
              <a:off x="2027516" y="2283403"/>
              <a:ext cx="229029" cy="228931"/>
            </a:xfrm>
            <a:custGeom>
              <a:avLst/>
              <a:gdLst/>
              <a:ahLst/>
              <a:cxnLst/>
              <a:rect l="l" t="t" r="r" b="b"/>
              <a:pathLst>
                <a:path w="2351" h="2350" extrusionOk="0">
                  <a:moveTo>
                    <a:pt x="1182" y="1"/>
                  </a:moveTo>
                  <a:cubicBezTo>
                    <a:pt x="532" y="1"/>
                    <a:pt x="1" y="531"/>
                    <a:pt x="1" y="1168"/>
                  </a:cubicBezTo>
                  <a:cubicBezTo>
                    <a:pt x="1" y="1819"/>
                    <a:pt x="532" y="2350"/>
                    <a:pt x="1182" y="2350"/>
                  </a:cubicBezTo>
                  <a:cubicBezTo>
                    <a:pt x="1819" y="2350"/>
                    <a:pt x="2350" y="1819"/>
                    <a:pt x="2350" y="1168"/>
                  </a:cubicBezTo>
                  <a:cubicBezTo>
                    <a:pt x="2350" y="531"/>
                    <a:pt x="1819" y="1"/>
                    <a:pt x="1182"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05" name="Google Shape;1405;p70"/>
            <p:cNvSpPr/>
            <p:nvPr/>
          </p:nvSpPr>
          <p:spPr>
            <a:xfrm>
              <a:off x="5484378" y="1010973"/>
              <a:ext cx="200583" cy="193081"/>
            </a:xfrm>
            <a:custGeom>
              <a:avLst/>
              <a:gdLst/>
              <a:ahLst/>
              <a:cxnLst/>
              <a:rect l="l" t="t" r="r" b="b"/>
              <a:pathLst>
                <a:path w="2059" h="1982" extrusionOk="0">
                  <a:moveTo>
                    <a:pt x="1133" y="1"/>
                  </a:moveTo>
                  <a:cubicBezTo>
                    <a:pt x="1092" y="1"/>
                    <a:pt x="1050" y="19"/>
                    <a:pt x="1023" y="57"/>
                  </a:cubicBezTo>
                  <a:lnTo>
                    <a:pt x="758" y="429"/>
                  </a:lnTo>
                  <a:cubicBezTo>
                    <a:pt x="736" y="462"/>
                    <a:pt x="705" y="486"/>
                    <a:pt x="665" y="486"/>
                  </a:cubicBezTo>
                  <a:cubicBezTo>
                    <a:pt x="656" y="486"/>
                    <a:pt x="647" y="484"/>
                    <a:pt x="638" y="482"/>
                  </a:cubicBezTo>
                  <a:lnTo>
                    <a:pt x="174" y="482"/>
                  </a:lnTo>
                  <a:cubicBezTo>
                    <a:pt x="67" y="482"/>
                    <a:pt x="1" y="602"/>
                    <a:pt x="67" y="694"/>
                  </a:cubicBezTo>
                  <a:lnTo>
                    <a:pt x="346" y="1066"/>
                  </a:lnTo>
                  <a:cubicBezTo>
                    <a:pt x="372" y="1106"/>
                    <a:pt x="372" y="1145"/>
                    <a:pt x="359" y="1186"/>
                  </a:cubicBezTo>
                  <a:lnTo>
                    <a:pt x="213" y="1623"/>
                  </a:lnTo>
                  <a:cubicBezTo>
                    <a:pt x="179" y="1714"/>
                    <a:pt x="242" y="1805"/>
                    <a:pt x="327" y="1805"/>
                  </a:cubicBezTo>
                  <a:cubicBezTo>
                    <a:pt x="342" y="1805"/>
                    <a:pt x="357" y="1802"/>
                    <a:pt x="372" y="1796"/>
                  </a:cubicBezTo>
                  <a:lnTo>
                    <a:pt x="823" y="1650"/>
                  </a:lnTo>
                  <a:cubicBezTo>
                    <a:pt x="834" y="1646"/>
                    <a:pt x="845" y="1645"/>
                    <a:pt x="855" y="1645"/>
                  </a:cubicBezTo>
                  <a:cubicBezTo>
                    <a:pt x="885" y="1645"/>
                    <a:pt x="914" y="1657"/>
                    <a:pt x="943" y="1676"/>
                  </a:cubicBezTo>
                  <a:lnTo>
                    <a:pt x="1315" y="1956"/>
                  </a:lnTo>
                  <a:cubicBezTo>
                    <a:pt x="1337" y="1974"/>
                    <a:pt x="1363" y="1982"/>
                    <a:pt x="1389" y="1982"/>
                  </a:cubicBezTo>
                  <a:cubicBezTo>
                    <a:pt x="1458" y="1982"/>
                    <a:pt x="1527" y="1926"/>
                    <a:pt x="1527" y="1849"/>
                  </a:cubicBezTo>
                  <a:lnTo>
                    <a:pt x="1527" y="1384"/>
                  </a:lnTo>
                  <a:cubicBezTo>
                    <a:pt x="1527" y="1331"/>
                    <a:pt x="1540" y="1292"/>
                    <a:pt x="1580" y="1265"/>
                  </a:cubicBezTo>
                  <a:lnTo>
                    <a:pt x="1965" y="1000"/>
                  </a:lnTo>
                  <a:cubicBezTo>
                    <a:pt x="2058" y="947"/>
                    <a:pt x="2032" y="800"/>
                    <a:pt x="1925" y="774"/>
                  </a:cubicBezTo>
                  <a:lnTo>
                    <a:pt x="1487" y="628"/>
                  </a:lnTo>
                  <a:cubicBezTo>
                    <a:pt x="1434" y="615"/>
                    <a:pt x="1407" y="575"/>
                    <a:pt x="1395" y="535"/>
                  </a:cubicBezTo>
                  <a:lnTo>
                    <a:pt x="1262" y="98"/>
                  </a:lnTo>
                  <a:cubicBezTo>
                    <a:pt x="1246" y="36"/>
                    <a:pt x="1190" y="1"/>
                    <a:pt x="1133"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6" name="Google Shape;1406;p70"/>
            <p:cNvSpPr/>
            <p:nvPr/>
          </p:nvSpPr>
          <p:spPr>
            <a:xfrm>
              <a:off x="805934" y="509483"/>
              <a:ext cx="196296" cy="194543"/>
            </a:xfrm>
            <a:custGeom>
              <a:avLst/>
              <a:gdLst/>
              <a:ahLst/>
              <a:cxnLst/>
              <a:rect l="l" t="t" r="r" b="b"/>
              <a:pathLst>
                <a:path w="2015" h="1997" extrusionOk="0">
                  <a:moveTo>
                    <a:pt x="722" y="1"/>
                  </a:moveTo>
                  <a:cubicBezTo>
                    <a:pt x="655" y="1"/>
                    <a:pt x="593" y="49"/>
                    <a:pt x="585" y="123"/>
                  </a:cubicBezTo>
                  <a:lnTo>
                    <a:pt x="558" y="587"/>
                  </a:lnTo>
                  <a:cubicBezTo>
                    <a:pt x="558" y="640"/>
                    <a:pt x="531" y="681"/>
                    <a:pt x="491" y="693"/>
                  </a:cubicBezTo>
                  <a:lnTo>
                    <a:pt x="93" y="932"/>
                  </a:lnTo>
                  <a:cubicBezTo>
                    <a:pt x="1" y="985"/>
                    <a:pt x="13" y="1132"/>
                    <a:pt x="107" y="1171"/>
                  </a:cubicBezTo>
                  <a:lnTo>
                    <a:pt x="544" y="1344"/>
                  </a:lnTo>
                  <a:cubicBezTo>
                    <a:pt x="585" y="1357"/>
                    <a:pt x="611" y="1397"/>
                    <a:pt x="624" y="1436"/>
                  </a:cubicBezTo>
                  <a:lnTo>
                    <a:pt x="730" y="1888"/>
                  </a:lnTo>
                  <a:cubicBezTo>
                    <a:pt x="747" y="1955"/>
                    <a:pt x="807" y="1996"/>
                    <a:pt x="866" y="1996"/>
                  </a:cubicBezTo>
                  <a:cubicBezTo>
                    <a:pt x="899" y="1996"/>
                    <a:pt x="932" y="1983"/>
                    <a:pt x="956" y="1954"/>
                  </a:cubicBezTo>
                  <a:lnTo>
                    <a:pt x="1261" y="1596"/>
                  </a:lnTo>
                  <a:cubicBezTo>
                    <a:pt x="1287" y="1556"/>
                    <a:pt x="1328" y="1543"/>
                    <a:pt x="1367" y="1543"/>
                  </a:cubicBezTo>
                  <a:lnTo>
                    <a:pt x="1832" y="1583"/>
                  </a:lnTo>
                  <a:cubicBezTo>
                    <a:pt x="1837" y="1584"/>
                    <a:pt x="1842" y="1584"/>
                    <a:pt x="1848" y="1584"/>
                  </a:cubicBezTo>
                  <a:cubicBezTo>
                    <a:pt x="1946" y="1584"/>
                    <a:pt x="2014" y="1472"/>
                    <a:pt x="1951" y="1383"/>
                  </a:cubicBezTo>
                  <a:lnTo>
                    <a:pt x="1712" y="985"/>
                  </a:lnTo>
                  <a:cubicBezTo>
                    <a:pt x="1685" y="946"/>
                    <a:pt x="1685" y="906"/>
                    <a:pt x="1699" y="866"/>
                  </a:cubicBezTo>
                  <a:lnTo>
                    <a:pt x="1885" y="442"/>
                  </a:lnTo>
                  <a:cubicBezTo>
                    <a:pt x="1920" y="347"/>
                    <a:pt x="1850" y="252"/>
                    <a:pt x="1759" y="252"/>
                  </a:cubicBezTo>
                  <a:cubicBezTo>
                    <a:pt x="1748" y="252"/>
                    <a:pt x="1737" y="253"/>
                    <a:pt x="1726" y="256"/>
                  </a:cubicBezTo>
                  <a:lnTo>
                    <a:pt x="1275" y="375"/>
                  </a:lnTo>
                  <a:cubicBezTo>
                    <a:pt x="1264" y="378"/>
                    <a:pt x="1253" y="380"/>
                    <a:pt x="1242" y="380"/>
                  </a:cubicBezTo>
                  <a:cubicBezTo>
                    <a:pt x="1213" y="380"/>
                    <a:pt x="1184" y="368"/>
                    <a:pt x="1155" y="348"/>
                  </a:cubicBezTo>
                  <a:lnTo>
                    <a:pt x="810" y="30"/>
                  </a:lnTo>
                  <a:cubicBezTo>
                    <a:pt x="782" y="10"/>
                    <a:pt x="751" y="1"/>
                    <a:pt x="722"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7" name="Google Shape;1407;p70"/>
            <p:cNvSpPr/>
            <p:nvPr/>
          </p:nvSpPr>
          <p:spPr>
            <a:xfrm>
              <a:off x="406435" y="1745577"/>
              <a:ext cx="287089" cy="267606"/>
            </a:xfrm>
            <a:custGeom>
              <a:avLst/>
              <a:gdLst/>
              <a:ahLst/>
              <a:cxnLst/>
              <a:rect l="l" t="t" r="r" b="b"/>
              <a:pathLst>
                <a:path w="2947" h="2747" extrusionOk="0">
                  <a:moveTo>
                    <a:pt x="780" y="0"/>
                  </a:moveTo>
                  <a:cubicBezTo>
                    <a:pt x="674" y="0"/>
                    <a:pt x="578" y="91"/>
                    <a:pt x="598" y="213"/>
                  </a:cubicBezTo>
                  <a:lnTo>
                    <a:pt x="678" y="864"/>
                  </a:lnTo>
                  <a:cubicBezTo>
                    <a:pt x="691" y="930"/>
                    <a:pt x="664" y="983"/>
                    <a:pt x="611" y="1036"/>
                  </a:cubicBezTo>
                  <a:lnTo>
                    <a:pt x="120" y="1474"/>
                  </a:lnTo>
                  <a:cubicBezTo>
                    <a:pt x="0" y="1567"/>
                    <a:pt x="54" y="1766"/>
                    <a:pt x="213" y="1793"/>
                  </a:cubicBezTo>
                  <a:lnTo>
                    <a:pt x="864" y="1912"/>
                  </a:lnTo>
                  <a:cubicBezTo>
                    <a:pt x="917" y="1926"/>
                    <a:pt x="970" y="1965"/>
                    <a:pt x="996" y="2032"/>
                  </a:cubicBezTo>
                  <a:lnTo>
                    <a:pt x="1262" y="2629"/>
                  </a:lnTo>
                  <a:cubicBezTo>
                    <a:pt x="1297" y="2707"/>
                    <a:pt x="1370" y="2747"/>
                    <a:pt x="1441" y="2747"/>
                  </a:cubicBezTo>
                  <a:cubicBezTo>
                    <a:pt x="1503" y="2747"/>
                    <a:pt x="1562" y="2717"/>
                    <a:pt x="1593" y="2655"/>
                  </a:cubicBezTo>
                  <a:lnTo>
                    <a:pt x="1911" y="2071"/>
                  </a:lnTo>
                  <a:cubicBezTo>
                    <a:pt x="1952" y="2018"/>
                    <a:pt x="2005" y="1979"/>
                    <a:pt x="2058" y="1979"/>
                  </a:cubicBezTo>
                  <a:lnTo>
                    <a:pt x="2721" y="1912"/>
                  </a:lnTo>
                  <a:cubicBezTo>
                    <a:pt x="2881" y="1899"/>
                    <a:pt x="2947" y="1713"/>
                    <a:pt x="2840" y="1593"/>
                  </a:cubicBezTo>
                  <a:lnTo>
                    <a:pt x="2389" y="1116"/>
                  </a:lnTo>
                  <a:cubicBezTo>
                    <a:pt x="2350" y="1063"/>
                    <a:pt x="2323" y="1009"/>
                    <a:pt x="2336" y="944"/>
                  </a:cubicBezTo>
                  <a:lnTo>
                    <a:pt x="2483" y="293"/>
                  </a:lnTo>
                  <a:cubicBezTo>
                    <a:pt x="2514" y="176"/>
                    <a:pt x="2417" y="75"/>
                    <a:pt x="2302" y="75"/>
                  </a:cubicBezTo>
                  <a:cubicBezTo>
                    <a:pt x="2275" y="75"/>
                    <a:pt x="2246" y="81"/>
                    <a:pt x="2217" y="94"/>
                  </a:cubicBezTo>
                  <a:lnTo>
                    <a:pt x="1619" y="372"/>
                  </a:lnTo>
                  <a:cubicBezTo>
                    <a:pt x="1599" y="383"/>
                    <a:pt x="1577" y="387"/>
                    <a:pt x="1554" y="387"/>
                  </a:cubicBezTo>
                  <a:cubicBezTo>
                    <a:pt x="1517" y="387"/>
                    <a:pt x="1480" y="376"/>
                    <a:pt x="1447" y="360"/>
                  </a:cubicBezTo>
                  <a:lnTo>
                    <a:pt x="876" y="27"/>
                  </a:lnTo>
                  <a:cubicBezTo>
                    <a:pt x="845" y="9"/>
                    <a:pt x="812" y="0"/>
                    <a:pt x="780"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8" name="Google Shape;1408;p70"/>
            <p:cNvSpPr/>
            <p:nvPr/>
          </p:nvSpPr>
          <p:spPr>
            <a:xfrm>
              <a:off x="954589" y="3216537"/>
              <a:ext cx="129370" cy="125084"/>
            </a:xfrm>
            <a:custGeom>
              <a:avLst/>
              <a:gdLst/>
              <a:ahLst/>
              <a:cxnLst/>
              <a:rect l="l" t="t" r="r" b="b"/>
              <a:pathLst>
                <a:path w="1328" h="1284" extrusionOk="0">
                  <a:moveTo>
                    <a:pt x="910" y="1"/>
                  </a:moveTo>
                  <a:cubicBezTo>
                    <a:pt x="894" y="1"/>
                    <a:pt x="878" y="6"/>
                    <a:pt x="863" y="17"/>
                  </a:cubicBezTo>
                  <a:lnTo>
                    <a:pt x="611" y="202"/>
                  </a:lnTo>
                  <a:cubicBezTo>
                    <a:pt x="602" y="211"/>
                    <a:pt x="579" y="221"/>
                    <a:pt x="557" y="221"/>
                  </a:cubicBezTo>
                  <a:cubicBezTo>
                    <a:pt x="548" y="221"/>
                    <a:pt x="539" y="219"/>
                    <a:pt x="531" y="215"/>
                  </a:cubicBezTo>
                  <a:lnTo>
                    <a:pt x="253" y="109"/>
                  </a:lnTo>
                  <a:cubicBezTo>
                    <a:pt x="247" y="108"/>
                    <a:pt x="242" y="107"/>
                    <a:pt x="236" y="107"/>
                  </a:cubicBezTo>
                  <a:cubicBezTo>
                    <a:pt x="176" y="107"/>
                    <a:pt x="122" y="168"/>
                    <a:pt x="147" y="229"/>
                  </a:cubicBezTo>
                  <a:lnTo>
                    <a:pt x="239" y="507"/>
                  </a:lnTo>
                  <a:cubicBezTo>
                    <a:pt x="253" y="534"/>
                    <a:pt x="239" y="574"/>
                    <a:pt x="226" y="587"/>
                  </a:cubicBezTo>
                  <a:lnTo>
                    <a:pt x="41" y="826"/>
                  </a:lnTo>
                  <a:cubicBezTo>
                    <a:pt x="0" y="893"/>
                    <a:pt x="41" y="972"/>
                    <a:pt x="106" y="972"/>
                  </a:cubicBezTo>
                  <a:lnTo>
                    <a:pt x="412" y="972"/>
                  </a:lnTo>
                  <a:cubicBezTo>
                    <a:pt x="439" y="972"/>
                    <a:pt x="465" y="985"/>
                    <a:pt x="492" y="999"/>
                  </a:cubicBezTo>
                  <a:lnTo>
                    <a:pt x="664" y="1250"/>
                  </a:lnTo>
                  <a:cubicBezTo>
                    <a:pt x="681" y="1273"/>
                    <a:pt x="707" y="1283"/>
                    <a:pt x="732" y="1283"/>
                  </a:cubicBezTo>
                  <a:cubicBezTo>
                    <a:pt x="768" y="1283"/>
                    <a:pt x="802" y="1263"/>
                    <a:pt x="810" y="1224"/>
                  </a:cubicBezTo>
                  <a:lnTo>
                    <a:pt x="903" y="932"/>
                  </a:lnTo>
                  <a:cubicBezTo>
                    <a:pt x="916" y="905"/>
                    <a:pt x="929" y="893"/>
                    <a:pt x="956" y="879"/>
                  </a:cubicBezTo>
                  <a:lnTo>
                    <a:pt x="1248" y="786"/>
                  </a:lnTo>
                  <a:cubicBezTo>
                    <a:pt x="1315" y="773"/>
                    <a:pt x="1327" y="680"/>
                    <a:pt x="1274" y="640"/>
                  </a:cubicBezTo>
                  <a:lnTo>
                    <a:pt x="1023" y="468"/>
                  </a:lnTo>
                  <a:cubicBezTo>
                    <a:pt x="1009" y="454"/>
                    <a:pt x="996" y="428"/>
                    <a:pt x="996" y="388"/>
                  </a:cubicBezTo>
                  <a:lnTo>
                    <a:pt x="996" y="96"/>
                  </a:lnTo>
                  <a:cubicBezTo>
                    <a:pt x="996" y="38"/>
                    <a:pt x="953" y="1"/>
                    <a:pt x="910"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9" name="Google Shape;1409;p70"/>
            <p:cNvSpPr/>
            <p:nvPr/>
          </p:nvSpPr>
          <p:spPr>
            <a:xfrm>
              <a:off x="6619456" y="640116"/>
              <a:ext cx="129370" cy="125084"/>
            </a:xfrm>
            <a:custGeom>
              <a:avLst/>
              <a:gdLst/>
              <a:ahLst/>
              <a:cxnLst/>
              <a:rect l="l" t="t" r="r" b="b"/>
              <a:pathLst>
                <a:path w="1328" h="1284" extrusionOk="0">
                  <a:moveTo>
                    <a:pt x="898" y="0"/>
                  </a:moveTo>
                  <a:cubicBezTo>
                    <a:pt x="881" y="0"/>
                    <a:pt x="864" y="5"/>
                    <a:pt x="850" y="16"/>
                  </a:cubicBezTo>
                  <a:lnTo>
                    <a:pt x="611" y="202"/>
                  </a:lnTo>
                  <a:cubicBezTo>
                    <a:pt x="592" y="211"/>
                    <a:pt x="573" y="221"/>
                    <a:pt x="554" y="221"/>
                  </a:cubicBezTo>
                  <a:cubicBezTo>
                    <a:pt x="546" y="221"/>
                    <a:pt x="539" y="219"/>
                    <a:pt x="531" y="215"/>
                  </a:cubicBezTo>
                  <a:lnTo>
                    <a:pt x="239" y="122"/>
                  </a:lnTo>
                  <a:cubicBezTo>
                    <a:pt x="229" y="118"/>
                    <a:pt x="219" y="116"/>
                    <a:pt x="209" y="116"/>
                  </a:cubicBezTo>
                  <a:cubicBezTo>
                    <a:pt x="155" y="116"/>
                    <a:pt x="110" y="172"/>
                    <a:pt x="133" y="228"/>
                  </a:cubicBezTo>
                  <a:lnTo>
                    <a:pt x="226" y="507"/>
                  </a:lnTo>
                  <a:cubicBezTo>
                    <a:pt x="239" y="534"/>
                    <a:pt x="239" y="573"/>
                    <a:pt x="213" y="587"/>
                  </a:cubicBezTo>
                  <a:lnTo>
                    <a:pt x="41" y="839"/>
                  </a:lnTo>
                  <a:cubicBezTo>
                    <a:pt x="0" y="892"/>
                    <a:pt x="41" y="971"/>
                    <a:pt x="106" y="971"/>
                  </a:cubicBezTo>
                  <a:lnTo>
                    <a:pt x="412" y="971"/>
                  </a:lnTo>
                  <a:cubicBezTo>
                    <a:pt x="439" y="971"/>
                    <a:pt x="465" y="985"/>
                    <a:pt x="478" y="998"/>
                  </a:cubicBezTo>
                  <a:lnTo>
                    <a:pt x="651" y="1250"/>
                  </a:lnTo>
                  <a:cubicBezTo>
                    <a:pt x="667" y="1273"/>
                    <a:pt x="693" y="1283"/>
                    <a:pt x="719" y="1283"/>
                  </a:cubicBezTo>
                  <a:cubicBezTo>
                    <a:pt x="756" y="1283"/>
                    <a:pt x="795" y="1262"/>
                    <a:pt x="810" y="1224"/>
                  </a:cubicBezTo>
                  <a:lnTo>
                    <a:pt x="903" y="945"/>
                  </a:lnTo>
                  <a:cubicBezTo>
                    <a:pt x="903" y="918"/>
                    <a:pt x="929" y="892"/>
                    <a:pt x="956" y="879"/>
                  </a:cubicBezTo>
                  <a:lnTo>
                    <a:pt x="1248" y="799"/>
                  </a:lnTo>
                  <a:cubicBezTo>
                    <a:pt x="1315" y="773"/>
                    <a:pt x="1327" y="679"/>
                    <a:pt x="1261" y="640"/>
                  </a:cubicBezTo>
                  <a:lnTo>
                    <a:pt x="1023" y="467"/>
                  </a:lnTo>
                  <a:cubicBezTo>
                    <a:pt x="996" y="454"/>
                    <a:pt x="982" y="428"/>
                    <a:pt x="982" y="401"/>
                  </a:cubicBezTo>
                  <a:lnTo>
                    <a:pt x="982" y="95"/>
                  </a:lnTo>
                  <a:cubicBezTo>
                    <a:pt x="992" y="37"/>
                    <a:pt x="945" y="0"/>
                    <a:pt x="898"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10" name="Google Shape;1410;p70"/>
            <p:cNvSpPr/>
            <p:nvPr/>
          </p:nvSpPr>
          <p:spPr>
            <a:xfrm>
              <a:off x="4662197" y="592870"/>
              <a:ext cx="190159" cy="178079"/>
            </a:xfrm>
            <a:custGeom>
              <a:avLst/>
              <a:gdLst/>
              <a:ahLst/>
              <a:cxnLst/>
              <a:rect l="l" t="t" r="r" b="b"/>
              <a:pathLst>
                <a:path w="1952" h="1828" extrusionOk="0">
                  <a:moveTo>
                    <a:pt x="1521" y="0"/>
                  </a:moveTo>
                  <a:cubicBezTo>
                    <a:pt x="1473" y="0"/>
                    <a:pt x="1426" y="8"/>
                    <a:pt x="1381" y="23"/>
                  </a:cubicBezTo>
                  <a:cubicBezTo>
                    <a:pt x="1168" y="103"/>
                    <a:pt x="1036" y="302"/>
                    <a:pt x="970" y="515"/>
                  </a:cubicBezTo>
                  <a:cubicBezTo>
                    <a:pt x="903" y="302"/>
                    <a:pt x="770" y="103"/>
                    <a:pt x="558" y="37"/>
                  </a:cubicBezTo>
                  <a:cubicBezTo>
                    <a:pt x="507" y="16"/>
                    <a:pt x="454" y="5"/>
                    <a:pt x="401" y="5"/>
                  </a:cubicBezTo>
                  <a:cubicBezTo>
                    <a:pt x="290" y="5"/>
                    <a:pt x="183" y="53"/>
                    <a:pt x="120" y="143"/>
                  </a:cubicBezTo>
                  <a:cubicBezTo>
                    <a:pt x="67" y="209"/>
                    <a:pt x="54" y="288"/>
                    <a:pt x="41" y="355"/>
                  </a:cubicBezTo>
                  <a:cubicBezTo>
                    <a:pt x="0" y="700"/>
                    <a:pt x="94" y="1032"/>
                    <a:pt x="292" y="1297"/>
                  </a:cubicBezTo>
                  <a:cubicBezTo>
                    <a:pt x="465" y="1536"/>
                    <a:pt x="704" y="1722"/>
                    <a:pt x="982" y="1828"/>
                  </a:cubicBezTo>
                  <a:cubicBezTo>
                    <a:pt x="1248" y="1722"/>
                    <a:pt x="1501" y="1523"/>
                    <a:pt x="1660" y="1284"/>
                  </a:cubicBezTo>
                  <a:cubicBezTo>
                    <a:pt x="1858" y="1019"/>
                    <a:pt x="1952" y="687"/>
                    <a:pt x="1899" y="355"/>
                  </a:cubicBezTo>
                  <a:cubicBezTo>
                    <a:pt x="1885" y="276"/>
                    <a:pt x="1872" y="196"/>
                    <a:pt x="1832" y="143"/>
                  </a:cubicBezTo>
                  <a:cubicBezTo>
                    <a:pt x="1756" y="48"/>
                    <a:pt x="1639" y="0"/>
                    <a:pt x="1521" y="0"/>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11" name="Google Shape;1411;p70"/>
            <p:cNvSpPr/>
            <p:nvPr/>
          </p:nvSpPr>
          <p:spPr>
            <a:xfrm>
              <a:off x="6852083" y="1567600"/>
              <a:ext cx="190256" cy="178079"/>
            </a:xfrm>
            <a:custGeom>
              <a:avLst/>
              <a:gdLst/>
              <a:ahLst/>
              <a:cxnLst/>
              <a:rect l="l" t="t" r="r" b="b"/>
              <a:pathLst>
                <a:path w="1953" h="1828" extrusionOk="0">
                  <a:moveTo>
                    <a:pt x="1521" y="0"/>
                  </a:moveTo>
                  <a:cubicBezTo>
                    <a:pt x="1474" y="0"/>
                    <a:pt x="1426" y="8"/>
                    <a:pt x="1381" y="23"/>
                  </a:cubicBezTo>
                  <a:cubicBezTo>
                    <a:pt x="1169" y="103"/>
                    <a:pt x="1036" y="302"/>
                    <a:pt x="970" y="515"/>
                  </a:cubicBezTo>
                  <a:cubicBezTo>
                    <a:pt x="903" y="302"/>
                    <a:pt x="771" y="117"/>
                    <a:pt x="558" y="37"/>
                  </a:cubicBezTo>
                  <a:cubicBezTo>
                    <a:pt x="513" y="22"/>
                    <a:pt x="465" y="14"/>
                    <a:pt x="418" y="14"/>
                  </a:cubicBezTo>
                  <a:cubicBezTo>
                    <a:pt x="300" y="14"/>
                    <a:pt x="187" y="61"/>
                    <a:pt x="121" y="156"/>
                  </a:cubicBezTo>
                  <a:cubicBezTo>
                    <a:pt x="68" y="209"/>
                    <a:pt x="54" y="289"/>
                    <a:pt x="41" y="368"/>
                  </a:cubicBezTo>
                  <a:cubicBezTo>
                    <a:pt x="1" y="700"/>
                    <a:pt x="94" y="1032"/>
                    <a:pt x="293" y="1297"/>
                  </a:cubicBezTo>
                  <a:cubicBezTo>
                    <a:pt x="466" y="1536"/>
                    <a:pt x="705" y="1722"/>
                    <a:pt x="983" y="1828"/>
                  </a:cubicBezTo>
                  <a:cubicBezTo>
                    <a:pt x="1248" y="1722"/>
                    <a:pt x="1501" y="1523"/>
                    <a:pt x="1660" y="1284"/>
                  </a:cubicBezTo>
                  <a:cubicBezTo>
                    <a:pt x="1859" y="1019"/>
                    <a:pt x="1952" y="687"/>
                    <a:pt x="1899" y="355"/>
                  </a:cubicBezTo>
                  <a:cubicBezTo>
                    <a:pt x="1885" y="276"/>
                    <a:pt x="1873" y="209"/>
                    <a:pt x="1832" y="143"/>
                  </a:cubicBezTo>
                  <a:cubicBezTo>
                    <a:pt x="1756" y="48"/>
                    <a:pt x="1640" y="0"/>
                    <a:pt x="1521" y="0"/>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12" name="Google Shape;1412;p70"/>
            <p:cNvSpPr/>
            <p:nvPr/>
          </p:nvSpPr>
          <p:spPr>
            <a:xfrm>
              <a:off x="592595" y="2856882"/>
              <a:ext cx="190159" cy="177787"/>
            </a:xfrm>
            <a:custGeom>
              <a:avLst/>
              <a:gdLst/>
              <a:ahLst/>
              <a:cxnLst/>
              <a:rect l="l" t="t" r="r" b="b"/>
              <a:pathLst>
                <a:path w="1952" h="1825" extrusionOk="0">
                  <a:moveTo>
                    <a:pt x="1545" y="1"/>
                  </a:moveTo>
                  <a:cubicBezTo>
                    <a:pt x="1493" y="1"/>
                    <a:pt x="1441" y="11"/>
                    <a:pt x="1394" y="32"/>
                  </a:cubicBezTo>
                  <a:cubicBezTo>
                    <a:pt x="1182" y="112"/>
                    <a:pt x="1049" y="298"/>
                    <a:pt x="982" y="524"/>
                  </a:cubicBezTo>
                  <a:cubicBezTo>
                    <a:pt x="903" y="311"/>
                    <a:pt x="770" y="112"/>
                    <a:pt x="558" y="32"/>
                  </a:cubicBezTo>
                  <a:cubicBezTo>
                    <a:pt x="516" y="17"/>
                    <a:pt x="471" y="10"/>
                    <a:pt x="424" y="10"/>
                  </a:cubicBezTo>
                  <a:cubicBezTo>
                    <a:pt x="307" y="10"/>
                    <a:pt x="186" y="57"/>
                    <a:pt x="120" y="152"/>
                  </a:cubicBezTo>
                  <a:cubicBezTo>
                    <a:pt x="80" y="218"/>
                    <a:pt x="54" y="285"/>
                    <a:pt x="54" y="365"/>
                  </a:cubicBezTo>
                  <a:cubicBezTo>
                    <a:pt x="0" y="696"/>
                    <a:pt x="107" y="1028"/>
                    <a:pt x="292" y="1293"/>
                  </a:cubicBezTo>
                  <a:cubicBezTo>
                    <a:pt x="465" y="1532"/>
                    <a:pt x="717" y="1718"/>
                    <a:pt x="982" y="1824"/>
                  </a:cubicBezTo>
                  <a:cubicBezTo>
                    <a:pt x="1262" y="1718"/>
                    <a:pt x="1501" y="1532"/>
                    <a:pt x="1673" y="1280"/>
                  </a:cubicBezTo>
                  <a:cubicBezTo>
                    <a:pt x="1858" y="1014"/>
                    <a:pt x="1952" y="683"/>
                    <a:pt x="1911" y="351"/>
                  </a:cubicBezTo>
                  <a:cubicBezTo>
                    <a:pt x="1899" y="271"/>
                    <a:pt x="1872" y="205"/>
                    <a:pt x="1832" y="138"/>
                  </a:cubicBezTo>
                  <a:cubicBezTo>
                    <a:pt x="1769" y="48"/>
                    <a:pt x="1656" y="1"/>
                    <a:pt x="1545"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13" name="Google Shape;1413;p70"/>
            <p:cNvSpPr/>
            <p:nvPr/>
          </p:nvSpPr>
          <p:spPr>
            <a:xfrm>
              <a:off x="3140675" y="2101919"/>
              <a:ext cx="191425" cy="177787"/>
            </a:xfrm>
            <a:custGeom>
              <a:avLst/>
              <a:gdLst/>
              <a:ahLst/>
              <a:cxnLst/>
              <a:rect l="l" t="t" r="r" b="b"/>
              <a:pathLst>
                <a:path w="1965" h="1825" extrusionOk="0">
                  <a:moveTo>
                    <a:pt x="1550" y="1"/>
                  </a:moveTo>
                  <a:cubicBezTo>
                    <a:pt x="1498" y="1"/>
                    <a:pt x="1444" y="11"/>
                    <a:pt x="1393" y="32"/>
                  </a:cubicBezTo>
                  <a:cubicBezTo>
                    <a:pt x="1181" y="112"/>
                    <a:pt x="1048" y="311"/>
                    <a:pt x="982" y="524"/>
                  </a:cubicBezTo>
                  <a:cubicBezTo>
                    <a:pt x="916" y="311"/>
                    <a:pt x="783" y="112"/>
                    <a:pt x="571" y="32"/>
                  </a:cubicBezTo>
                  <a:cubicBezTo>
                    <a:pt x="525" y="17"/>
                    <a:pt x="477" y="10"/>
                    <a:pt x="428" y="10"/>
                  </a:cubicBezTo>
                  <a:cubicBezTo>
                    <a:pt x="307" y="10"/>
                    <a:pt x="186" y="57"/>
                    <a:pt x="119" y="152"/>
                  </a:cubicBezTo>
                  <a:cubicBezTo>
                    <a:pt x="80" y="218"/>
                    <a:pt x="66" y="285"/>
                    <a:pt x="53" y="364"/>
                  </a:cubicBezTo>
                  <a:cubicBezTo>
                    <a:pt x="0" y="696"/>
                    <a:pt x="107" y="1028"/>
                    <a:pt x="305" y="1293"/>
                  </a:cubicBezTo>
                  <a:cubicBezTo>
                    <a:pt x="478" y="1532"/>
                    <a:pt x="717" y="1731"/>
                    <a:pt x="982" y="1824"/>
                  </a:cubicBezTo>
                  <a:lnTo>
                    <a:pt x="995" y="1824"/>
                  </a:lnTo>
                  <a:cubicBezTo>
                    <a:pt x="1261" y="1718"/>
                    <a:pt x="1499" y="1532"/>
                    <a:pt x="1673" y="1280"/>
                  </a:cubicBezTo>
                  <a:cubicBezTo>
                    <a:pt x="1858" y="1014"/>
                    <a:pt x="1964" y="683"/>
                    <a:pt x="1911" y="351"/>
                  </a:cubicBezTo>
                  <a:cubicBezTo>
                    <a:pt x="1898" y="271"/>
                    <a:pt x="1885" y="205"/>
                    <a:pt x="1832" y="138"/>
                  </a:cubicBezTo>
                  <a:cubicBezTo>
                    <a:pt x="1768" y="48"/>
                    <a:pt x="1662" y="1"/>
                    <a:pt x="1550"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grpSp>
      <p:sp>
        <p:nvSpPr>
          <p:cNvPr id="57" name="Google Shape;539;p53">
            <a:extLst>
              <a:ext uri="{FF2B5EF4-FFF2-40B4-BE49-F238E27FC236}">
                <a16:creationId xmlns:a16="http://schemas.microsoft.com/office/drawing/2014/main" id="{CB638226-6C54-B1E4-500E-ABD8DB81FEB7}"/>
              </a:ext>
            </a:extLst>
          </p:cNvPr>
          <p:cNvSpPr txBox="1">
            <a:spLocks noGrp="1"/>
          </p:cNvSpPr>
          <p:nvPr>
            <p:ph type="title"/>
          </p:nvPr>
        </p:nvSpPr>
        <p:spPr>
          <a:xfrm>
            <a:off x="1325827" y="1727200"/>
            <a:ext cx="6843448" cy="2391626"/>
          </a:xfrm>
          <a:prstGeom prst="rect">
            <a:avLst/>
          </a:prstGeom>
        </p:spPr>
        <p:txBody>
          <a:bodyPr spcFirstLastPara="1" wrap="square" lIns="91425" tIns="91425" rIns="91425" bIns="91425" anchor="t" anchorCtr="0">
            <a:noAutofit/>
          </a:bodyPr>
          <a:lstStyle/>
          <a:p>
            <a:pPr>
              <a:tabLst>
                <a:tab pos="90170" algn="l"/>
                <a:tab pos="180340" algn="l"/>
              </a:tabLst>
            </a:pPr>
            <a:r>
              <a:rPr lang="vi-VN" sz="280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vi-VN" sz="2800" dirty="0">
                <a:latin typeface="Times New Roman" panose="02020603050405020304" pitchFamily="18" charset="0"/>
                <a:ea typeface="Calibri" panose="020F0502020204030204" pitchFamily="34" charset="0"/>
                <a:cs typeface="Times New Roman" panose="02020603050405020304" pitchFamily="18" charset="0"/>
              </a:rPr>
              <a:t> Tác dụng: Với các sử dụng từ </a:t>
            </a:r>
            <a:r>
              <a:rPr lang="vi-VN" sz="2800" i="1" dirty="0">
                <a:latin typeface="Times New Roman" panose="02020603050405020304" pitchFamily="18" charset="0"/>
                <a:ea typeface="Calibri" panose="020F0502020204030204" pitchFamily="34" charset="0"/>
                <a:cs typeface="Times New Roman" panose="02020603050405020304" pitchFamily="18" charset="0"/>
              </a:rPr>
              <a:t>làm</a:t>
            </a:r>
            <a:r>
              <a:rPr lang="vi-VN" sz="2800" dirty="0">
                <a:latin typeface="Times New Roman" panose="02020603050405020304" pitchFamily="18" charset="0"/>
                <a:ea typeface="Calibri" panose="020F0502020204030204" pitchFamily="34" charset="0"/>
                <a:cs typeface="Times New Roman" panose="02020603050405020304" pitchFamily="18" charset="0"/>
              </a:rPr>
              <a:t>, nhà thơ Thanh Hải đã thể hiện ước nguyện hóa thân thành con chim hót, thành một cành hoa... để dâng hiến cho cuộc đời, làm đẹp cho đời.</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7887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77"/>
        <p:cNvGrpSpPr/>
        <p:nvPr/>
      </p:nvGrpSpPr>
      <p:grpSpPr>
        <a:xfrm>
          <a:off x="0" y="0"/>
          <a:ext cx="0" cy="0"/>
          <a:chOff x="0" y="0"/>
          <a:chExt cx="0" cy="0"/>
        </a:xfrm>
      </p:grpSpPr>
      <p:grpSp>
        <p:nvGrpSpPr>
          <p:cNvPr id="880" name="Google Shape;880;p60"/>
          <p:cNvGrpSpPr/>
          <p:nvPr/>
        </p:nvGrpSpPr>
        <p:grpSpPr>
          <a:xfrm>
            <a:off x="696991" y="498179"/>
            <a:ext cx="4038937" cy="4293384"/>
            <a:chOff x="-258685" y="498179"/>
            <a:chExt cx="4038937" cy="4293384"/>
          </a:xfrm>
        </p:grpSpPr>
        <p:sp>
          <p:nvSpPr>
            <p:cNvPr id="881" name="Google Shape;881;p60"/>
            <p:cNvSpPr/>
            <p:nvPr/>
          </p:nvSpPr>
          <p:spPr>
            <a:xfrm>
              <a:off x="2132097" y="1612169"/>
              <a:ext cx="1178176" cy="806972"/>
            </a:xfrm>
            <a:custGeom>
              <a:avLst/>
              <a:gdLst/>
              <a:ahLst/>
              <a:cxnLst/>
              <a:rect l="l" t="t" r="r" b="b"/>
              <a:pathLst>
                <a:path w="8668" h="5937" extrusionOk="0">
                  <a:moveTo>
                    <a:pt x="4275" y="1"/>
                  </a:moveTo>
                  <a:cubicBezTo>
                    <a:pt x="2191" y="1"/>
                    <a:pt x="401" y="1566"/>
                    <a:pt x="161" y="3687"/>
                  </a:cubicBezTo>
                  <a:cubicBezTo>
                    <a:pt x="0" y="5052"/>
                    <a:pt x="2898" y="5937"/>
                    <a:pt x="5303" y="5937"/>
                  </a:cubicBezTo>
                  <a:cubicBezTo>
                    <a:pt x="6914" y="5937"/>
                    <a:pt x="8304" y="5540"/>
                    <a:pt x="8408" y="4625"/>
                  </a:cubicBezTo>
                  <a:cubicBezTo>
                    <a:pt x="8667" y="2346"/>
                    <a:pt x="7029" y="296"/>
                    <a:pt x="4749" y="27"/>
                  </a:cubicBezTo>
                  <a:cubicBezTo>
                    <a:pt x="4590" y="9"/>
                    <a:pt x="4431" y="1"/>
                    <a:pt x="4275"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grpSp>
          <p:nvGrpSpPr>
            <p:cNvPr id="882" name="Google Shape;882;p60"/>
            <p:cNvGrpSpPr/>
            <p:nvPr/>
          </p:nvGrpSpPr>
          <p:grpSpPr>
            <a:xfrm>
              <a:off x="-258685" y="498179"/>
              <a:ext cx="4038937" cy="4293384"/>
              <a:chOff x="3088350" y="972500"/>
              <a:chExt cx="742875" cy="789675"/>
            </a:xfrm>
          </p:grpSpPr>
          <p:sp>
            <p:nvSpPr>
              <p:cNvPr id="883" name="Google Shape;883;p60"/>
              <p:cNvSpPr/>
              <p:nvPr/>
            </p:nvSpPr>
            <p:spPr>
              <a:xfrm>
                <a:off x="3619025" y="1709900"/>
                <a:ext cx="37375" cy="33475"/>
              </a:xfrm>
              <a:custGeom>
                <a:avLst/>
                <a:gdLst/>
                <a:ahLst/>
                <a:cxnLst/>
                <a:rect l="l" t="t" r="r" b="b"/>
                <a:pathLst>
                  <a:path w="1495" h="1339" extrusionOk="0">
                    <a:moveTo>
                      <a:pt x="1150" y="1"/>
                    </a:moveTo>
                    <a:cubicBezTo>
                      <a:pt x="1138" y="1"/>
                      <a:pt x="1125" y="1"/>
                      <a:pt x="1112" y="2"/>
                    </a:cubicBezTo>
                    <a:cubicBezTo>
                      <a:pt x="920" y="12"/>
                      <a:pt x="777" y="166"/>
                      <a:pt x="709" y="328"/>
                    </a:cubicBezTo>
                    <a:cubicBezTo>
                      <a:pt x="643" y="300"/>
                      <a:pt x="575" y="271"/>
                      <a:pt x="499" y="251"/>
                    </a:cubicBezTo>
                    <a:cubicBezTo>
                      <a:pt x="472" y="247"/>
                      <a:pt x="446" y="244"/>
                      <a:pt x="419" y="244"/>
                    </a:cubicBezTo>
                    <a:cubicBezTo>
                      <a:pt x="337" y="244"/>
                      <a:pt x="255" y="266"/>
                      <a:pt x="183" y="309"/>
                    </a:cubicBezTo>
                    <a:cubicBezTo>
                      <a:pt x="96" y="366"/>
                      <a:pt x="39" y="462"/>
                      <a:pt x="20" y="558"/>
                    </a:cubicBezTo>
                    <a:cubicBezTo>
                      <a:pt x="1" y="683"/>
                      <a:pt x="68" y="798"/>
                      <a:pt x="154" y="884"/>
                    </a:cubicBezTo>
                    <a:cubicBezTo>
                      <a:pt x="231" y="970"/>
                      <a:pt x="336" y="1047"/>
                      <a:pt x="441" y="1104"/>
                    </a:cubicBezTo>
                    <a:cubicBezTo>
                      <a:pt x="537" y="1162"/>
                      <a:pt x="633" y="1209"/>
                      <a:pt x="739" y="1248"/>
                    </a:cubicBezTo>
                    <a:cubicBezTo>
                      <a:pt x="796" y="1267"/>
                      <a:pt x="854" y="1286"/>
                      <a:pt x="901" y="1305"/>
                    </a:cubicBezTo>
                    <a:cubicBezTo>
                      <a:pt x="939" y="1315"/>
                      <a:pt x="968" y="1324"/>
                      <a:pt x="997" y="1334"/>
                    </a:cubicBezTo>
                    <a:cubicBezTo>
                      <a:pt x="1005" y="1337"/>
                      <a:pt x="1012" y="1338"/>
                      <a:pt x="1019" y="1338"/>
                    </a:cubicBezTo>
                    <a:cubicBezTo>
                      <a:pt x="1064" y="1338"/>
                      <a:pt x="1095" y="1291"/>
                      <a:pt x="1112" y="1258"/>
                    </a:cubicBezTo>
                    <a:cubicBezTo>
                      <a:pt x="1150" y="1209"/>
                      <a:pt x="1179" y="1152"/>
                      <a:pt x="1208" y="1104"/>
                    </a:cubicBezTo>
                    <a:cubicBezTo>
                      <a:pt x="1275" y="999"/>
                      <a:pt x="1342" y="894"/>
                      <a:pt x="1380" y="788"/>
                    </a:cubicBezTo>
                    <a:cubicBezTo>
                      <a:pt x="1428" y="673"/>
                      <a:pt x="1467" y="558"/>
                      <a:pt x="1476" y="434"/>
                    </a:cubicBezTo>
                    <a:cubicBezTo>
                      <a:pt x="1495" y="309"/>
                      <a:pt x="1486" y="185"/>
                      <a:pt x="1390" y="89"/>
                    </a:cubicBezTo>
                    <a:cubicBezTo>
                      <a:pt x="1331" y="30"/>
                      <a:pt x="1243" y="1"/>
                      <a:pt x="1150"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884" name="Google Shape;884;p60"/>
              <p:cNvSpPr/>
              <p:nvPr/>
            </p:nvSpPr>
            <p:spPr>
              <a:xfrm>
                <a:off x="3618075" y="1708950"/>
                <a:ext cx="39075" cy="35275"/>
              </a:xfrm>
              <a:custGeom>
                <a:avLst/>
                <a:gdLst/>
                <a:ahLst/>
                <a:cxnLst/>
                <a:rect l="l" t="t" r="r" b="b"/>
                <a:pathLst>
                  <a:path w="1563" h="1411" extrusionOk="0">
                    <a:moveTo>
                      <a:pt x="1180" y="68"/>
                    </a:moveTo>
                    <a:cubicBezTo>
                      <a:pt x="1266" y="68"/>
                      <a:pt x="1348" y="104"/>
                      <a:pt x="1399" y="155"/>
                    </a:cubicBezTo>
                    <a:cubicBezTo>
                      <a:pt x="1475" y="223"/>
                      <a:pt x="1505" y="319"/>
                      <a:pt x="1485" y="472"/>
                    </a:cubicBezTo>
                    <a:cubicBezTo>
                      <a:pt x="1475" y="577"/>
                      <a:pt x="1447" y="683"/>
                      <a:pt x="1390" y="807"/>
                    </a:cubicBezTo>
                    <a:cubicBezTo>
                      <a:pt x="1351" y="912"/>
                      <a:pt x="1294" y="1008"/>
                      <a:pt x="1217" y="1123"/>
                    </a:cubicBezTo>
                    <a:lnTo>
                      <a:pt x="1131" y="1276"/>
                    </a:lnTo>
                    <a:cubicBezTo>
                      <a:pt x="1106" y="1318"/>
                      <a:pt x="1081" y="1345"/>
                      <a:pt x="1056" y="1345"/>
                    </a:cubicBezTo>
                    <a:cubicBezTo>
                      <a:pt x="1052" y="1345"/>
                      <a:pt x="1049" y="1344"/>
                      <a:pt x="1045" y="1343"/>
                    </a:cubicBezTo>
                    <a:cubicBezTo>
                      <a:pt x="1026" y="1334"/>
                      <a:pt x="1016" y="1334"/>
                      <a:pt x="997" y="1324"/>
                    </a:cubicBezTo>
                    <a:cubicBezTo>
                      <a:pt x="987" y="1324"/>
                      <a:pt x="968" y="1315"/>
                      <a:pt x="949" y="1305"/>
                    </a:cubicBezTo>
                    <a:cubicBezTo>
                      <a:pt x="911" y="1296"/>
                      <a:pt x="843" y="1276"/>
                      <a:pt x="786" y="1257"/>
                    </a:cubicBezTo>
                    <a:cubicBezTo>
                      <a:pt x="690" y="1219"/>
                      <a:pt x="585" y="1171"/>
                      <a:pt x="489" y="1113"/>
                    </a:cubicBezTo>
                    <a:cubicBezTo>
                      <a:pt x="374" y="1047"/>
                      <a:pt x="288" y="979"/>
                      <a:pt x="211" y="902"/>
                    </a:cubicBezTo>
                    <a:cubicBezTo>
                      <a:pt x="115" y="788"/>
                      <a:pt x="77" y="702"/>
                      <a:pt x="87" y="596"/>
                    </a:cubicBezTo>
                    <a:cubicBezTo>
                      <a:pt x="106" y="510"/>
                      <a:pt x="164" y="433"/>
                      <a:pt x="240" y="376"/>
                    </a:cubicBezTo>
                    <a:cubicBezTo>
                      <a:pt x="307" y="328"/>
                      <a:pt x="383" y="319"/>
                      <a:pt x="451" y="319"/>
                    </a:cubicBezTo>
                    <a:cubicBezTo>
                      <a:pt x="479" y="319"/>
                      <a:pt x="508" y="319"/>
                      <a:pt x="528" y="328"/>
                    </a:cubicBezTo>
                    <a:cubicBezTo>
                      <a:pt x="594" y="338"/>
                      <a:pt x="671" y="366"/>
                      <a:pt x="728" y="395"/>
                    </a:cubicBezTo>
                    <a:cubicBezTo>
                      <a:pt x="738" y="404"/>
                      <a:pt x="747" y="404"/>
                      <a:pt x="757" y="404"/>
                    </a:cubicBezTo>
                    <a:lnTo>
                      <a:pt x="777" y="385"/>
                    </a:lnTo>
                    <a:cubicBezTo>
                      <a:pt x="834" y="242"/>
                      <a:pt x="968" y="79"/>
                      <a:pt x="1150" y="69"/>
                    </a:cubicBezTo>
                    <a:cubicBezTo>
                      <a:pt x="1160" y="68"/>
                      <a:pt x="1170" y="68"/>
                      <a:pt x="1180" y="68"/>
                    </a:cubicBezTo>
                    <a:close/>
                    <a:moveTo>
                      <a:pt x="1181" y="1"/>
                    </a:moveTo>
                    <a:cubicBezTo>
                      <a:pt x="1171" y="1"/>
                      <a:pt x="1160" y="1"/>
                      <a:pt x="1150" y="2"/>
                    </a:cubicBezTo>
                    <a:cubicBezTo>
                      <a:pt x="949" y="21"/>
                      <a:pt x="805" y="174"/>
                      <a:pt x="728" y="328"/>
                    </a:cubicBezTo>
                    <a:cubicBezTo>
                      <a:pt x="671" y="289"/>
                      <a:pt x="604" y="270"/>
                      <a:pt x="537" y="261"/>
                    </a:cubicBezTo>
                    <a:cubicBezTo>
                      <a:pt x="507" y="256"/>
                      <a:pt x="477" y="254"/>
                      <a:pt x="448" y="254"/>
                    </a:cubicBezTo>
                    <a:cubicBezTo>
                      <a:pt x="358" y="254"/>
                      <a:pt x="274" y="277"/>
                      <a:pt x="202" y="328"/>
                    </a:cubicBezTo>
                    <a:cubicBezTo>
                      <a:pt x="106" y="385"/>
                      <a:pt x="39" y="481"/>
                      <a:pt x="29" y="587"/>
                    </a:cubicBezTo>
                    <a:cubicBezTo>
                      <a:pt x="0" y="749"/>
                      <a:pt x="96" y="864"/>
                      <a:pt x="164" y="941"/>
                    </a:cubicBezTo>
                    <a:cubicBezTo>
                      <a:pt x="240" y="1027"/>
                      <a:pt x="336" y="1094"/>
                      <a:pt x="460" y="1171"/>
                    </a:cubicBezTo>
                    <a:cubicBezTo>
                      <a:pt x="556" y="1228"/>
                      <a:pt x="662" y="1276"/>
                      <a:pt x="767" y="1315"/>
                    </a:cubicBezTo>
                    <a:cubicBezTo>
                      <a:pt x="824" y="1343"/>
                      <a:pt x="892" y="1362"/>
                      <a:pt x="930" y="1372"/>
                    </a:cubicBezTo>
                    <a:cubicBezTo>
                      <a:pt x="949" y="1372"/>
                      <a:pt x="958" y="1381"/>
                      <a:pt x="977" y="1391"/>
                    </a:cubicBezTo>
                    <a:cubicBezTo>
                      <a:pt x="987" y="1391"/>
                      <a:pt x="1006" y="1401"/>
                      <a:pt x="1026" y="1401"/>
                    </a:cubicBezTo>
                    <a:cubicBezTo>
                      <a:pt x="1035" y="1411"/>
                      <a:pt x="1045" y="1411"/>
                      <a:pt x="1054" y="1411"/>
                    </a:cubicBezTo>
                    <a:cubicBezTo>
                      <a:pt x="1121" y="1411"/>
                      <a:pt x="1160" y="1343"/>
                      <a:pt x="1179" y="1315"/>
                    </a:cubicBezTo>
                    <a:lnTo>
                      <a:pt x="1275" y="1161"/>
                    </a:lnTo>
                    <a:cubicBezTo>
                      <a:pt x="1341" y="1056"/>
                      <a:pt x="1409" y="951"/>
                      <a:pt x="1456" y="836"/>
                    </a:cubicBezTo>
                    <a:cubicBezTo>
                      <a:pt x="1505" y="702"/>
                      <a:pt x="1543" y="587"/>
                      <a:pt x="1552" y="481"/>
                    </a:cubicBezTo>
                    <a:cubicBezTo>
                      <a:pt x="1562" y="366"/>
                      <a:pt x="1562" y="213"/>
                      <a:pt x="1447" y="108"/>
                    </a:cubicBezTo>
                    <a:cubicBezTo>
                      <a:pt x="1378" y="39"/>
                      <a:pt x="1278" y="1"/>
                      <a:pt x="1181"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85" name="Google Shape;885;p60"/>
              <p:cNvSpPr/>
              <p:nvPr/>
            </p:nvSpPr>
            <p:spPr>
              <a:xfrm>
                <a:off x="3646575" y="1713075"/>
                <a:ext cx="7200" cy="14025"/>
              </a:xfrm>
              <a:custGeom>
                <a:avLst/>
                <a:gdLst/>
                <a:ahLst/>
                <a:cxnLst/>
                <a:rect l="l" t="t" r="r" b="b"/>
                <a:pathLst>
                  <a:path w="288" h="561" extrusionOk="0">
                    <a:moveTo>
                      <a:pt x="94" y="0"/>
                    </a:moveTo>
                    <a:cubicBezTo>
                      <a:pt x="58" y="0"/>
                      <a:pt x="28" y="22"/>
                      <a:pt x="20" y="58"/>
                    </a:cubicBezTo>
                    <a:cubicBezTo>
                      <a:pt x="1" y="115"/>
                      <a:pt x="86" y="173"/>
                      <a:pt x="116" y="288"/>
                    </a:cubicBezTo>
                    <a:cubicBezTo>
                      <a:pt x="135" y="335"/>
                      <a:pt x="135" y="393"/>
                      <a:pt x="135" y="498"/>
                    </a:cubicBezTo>
                    <a:cubicBezTo>
                      <a:pt x="129" y="538"/>
                      <a:pt x="147" y="561"/>
                      <a:pt x="168" y="561"/>
                    </a:cubicBezTo>
                    <a:cubicBezTo>
                      <a:pt x="183" y="561"/>
                      <a:pt x="200" y="550"/>
                      <a:pt x="211" y="527"/>
                    </a:cubicBezTo>
                    <a:cubicBezTo>
                      <a:pt x="250" y="441"/>
                      <a:pt x="288" y="307"/>
                      <a:pt x="250" y="173"/>
                    </a:cubicBezTo>
                    <a:cubicBezTo>
                      <a:pt x="216" y="48"/>
                      <a:pt x="148" y="0"/>
                      <a:pt x="94"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86" name="Google Shape;886;p60"/>
              <p:cNvSpPr/>
              <p:nvPr/>
            </p:nvSpPr>
            <p:spPr>
              <a:xfrm>
                <a:off x="3646325" y="1729550"/>
                <a:ext cx="3325" cy="2775"/>
              </a:xfrm>
              <a:custGeom>
                <a:avLst/>
                <a:gdLst/>
                <a:ahLst/>
                <a:cxnLst/>
                <a:rect l="l" t="t" r="r" b="b"/>
                <a:pathLst>
                  <a:path w="133" h="111" extrusionOk="0">
                    <a:moveTo>
                      <a:pt x="82" y="0"/>
                    </a:moveTo>
                    <a:cubicBezTo>
                      <a:pt x="74" y="0"/>
                      <a:pt x="66" y="4"/>
                      <a:pt x="58" y="12"/>
                    </a:cubicBezTo>
                    <a:cubicBezTo>
                      <a:pt x="58" y="12"/>
                      <a:pt x="1" y="50"/>
                      <a:pt x="39" y="88"/>
                    </a:cubicBezTo>
                    <a:cubicBezTo>
                      <a:pt x="52" y="105"/>
                      <a:pt x="66" y="111"/>
                      <a:pt x="79" y="111"/>
                    </a:cubicBezTo>
                    <a:cubicBezTo>
                      <a:pt x="105" y="111"/>
                      <a:pt x="126" y="88"/>
                      <a:pt x="126" y="69"/>
                    </a:cubicBezTo>
                    <a:cubicBezTo>
                      <a:pt x="133" y="46"/>
                      <a:pt x="111" y="0"/>
                      <a:pt x="82"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87" name="Google Shape;887;p60"/>
              <p:cNvSpPr/>
              <p:nvPr/>
            </p:nvSpPr>
            <p:spPr>
              <a:xfrm>
                <a:off x="3234900" y="1736525"/>
                <a:ext cx="29025" cy="24725"/>
              </a:xfrm>
              <a:custGeom>
                <a:avLst/>
                <a:gdLst/>
                <a:ahLst/>
                <a:cxnLst/>
                <a:rect l="l" t="t" r="r" b="b"/>
                <a:pathLst>
                  <a:path w="1161" h="989" extrusionOk="0">
                    <a:moveTo>
                      <a:pt x="881" y="0"/>
                    </a:moveTo>
                    <a:cubicBezTo>
                      <a:pt x="737" y="0"/>
                      <a:pt x="621" y="102"/>
                      <a:pt x="566" y="212"/>
                    </a:cubicBezTo>
                    <a:cubicBezTo>
                      <a:pt x="518" y="173"/>
                      <a:pt x="470" y="144"/>
                      <a:pt x="413" y="135"/>
                    </a:cubicBezTo>
                    <a:cubicBezTo>
                      <a:pt x="377" y="122"/>
                      <a:pt x="339" y="114"/>
                      <a:pt x="301" y="114"/>
                    </a:cubicBezTo>
                    <a:cubicBezTo>
                      <a:pt x="258" y="114"/>
                      <a:pt x="214" y="124"/>
                      <a:pt x="173" y="144"/>
                    </a:cubicBezTo>
                    <a:cubicBezTo>
                      <a:pt x="106" y="183"/>
                      <a:pt x="49" y="240"/>
                      <a:pt x="30" y="308"/>
                    </a:cubicBezTo>
                    <a:cubicBezTo>
                      <a:pt x="1" y="403"/>
                      <a:pt x="39" y="489"/>
                      <a:pt x="97" y="566"/>
                    </a:cubicBezTo>
                    <a:cubicBezTo>
                      <a:pt x="154" y="642"/>
                      <a:pt x="221" y="700"/>
                      <a:pt x="288" y="757"/>
                    </a:cubicBezTo>
                    <a:cubicBezTo>
                      <a:pt x="356" y="815"/>
                      <a:pt x="422" y="853"/>
                      <a:pt x="499" y="891"/>
                    </a:cubicBezTo>
                    <a:cubicBezTo>
                      <a:pt x="537" y="921"/>
                      <a:pt x="575" y="930"/>
                      <a:pt x="624" y="949"/>
                    </a:cubicBezTo>
                    <a:cubicBezTo>
                      <a:pt x="643" y="959"/>
                      <a:pt x="662" y="978"/>
                      <a:pt x="681" y="987"/>
                    </a:cubicBezTo>
                    <a:cubicBezTo>
                      <a:pt x="687" y="988"/>
                      <a:pt x="692" y="989"/>
                      <a:pt x="697" y="989"/>
                    </a:cubicBezTo>
                    <a:cubicBezTo>
                      <a:pt x="735" y="989"/>
                      <a:pt x="760" y="957"/>
                      <a:pt x="777" y="940"/>
                    </a:cubicBezTo>
                    <a:cubicBezTo>
                      <a:pt x="805" y="901"/>
                      <a:pt x="834" y="872"/>
                      <a:pt x="863" y="834"/>
                    </a:cubicBezTo>
                    <a:cubicBezTo>
                      <a:pt x="920" y="767"/>
                      <a:pt x="978" y="691"/>
                      <a:pt x="1026" y="614"/>
                    </a:cubicBezTo>
                    <a:cubicBezTo>
                      <a:pt x="1074" y="527"/>
                      <a:pt x="1112" y="451"/>
                      <a:pt x="1131" y="355"/>
                    </a:cubicBezTo>
                    <a:cubicBezTo>
                      <a:pt x="1150" y="269"/>
                      <a:pt x="1160" y="173"/>
                      <a:pt x="1093" y="97"/>
                    </a:cubicBezTo>
                    <a:cubicBezTo>
                      <a:pt x="1045" y="39"/>
                      <a:pt x="978" y="1"/>
                      <a:pt x="901" y="1"/>
                    </a:cubicBezTo>
                    <a:cubicBezTo>
                      <a:pt x="894" y="1"/>
                      <a:pt x="888" y="0"/>
                      <a:pt x="881"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888" name="Google Shape;888;p60"/>
              <p:cNvSpPr/>
              <p:nvPr/>
            </p:nvSpPr>
            <p:spPr>
              <a:xfrm>
                <a:off x="3233950" y="1735575"/>
                <a:ext cx="30925" cy="26600"/>
              </a:xfrm>
              <a:custGeom>
                <a:avLst/>
                <a:gdLst/>
                <a:ahLst/>
                <a:cxnLst/>
                <a:rect l="l" t="t" r="r" b="b"/>
                <a:pathLst>
                  <a:path w="1237" h="1064" extrusionOk="0">
                    <a:moveTo>
                      <a:pt x="930" y="67"/>
                    </a:moveTo>
                    <a:cubicBezTo>
                      <a:pt x="1007" y="77"/>
                      <a:pt x="1064" y="106"/>
                      <a:pt x="1102" y="154"/>
                    </a:cubicBezTo>
                    <a:cubicBezTo>
                      <a:pt x="1150" y="211"/>
                      <a:pt x="1160" y="288"/>
                      <a:pt x="1131" y="393"/>
                    </a:cubicBezTo>
                    <a:cubicBezTo>
                      <a:pt x="1122" y="460"/>
                      <a:pt x="1083" y="546"/>
                      <a:pt x="1035" y="633"/>
                    </a:cubicBezTo>
                    <a:cubicBezTo>
                      <a:pt x="997" y="710"/>
                      <a:pt x="939" y="776"/>
                      <a:pt x="872" y="853"/>
                    </a:cubicBezTo>
                    <a:lnTo>
                      <a:pt x="796" y="949"/>
                    </a:lnTo>
                    <a:cubicBezTo>
                      <a:pt x="767" y="987"/>
                      <a:pt x="748" y="997"/>
                      <a:pt x="738" y="997"/>
                    </a:cubicBezTo>
                    <a:cubicBezTo>
                      <a:pt x="728" y="987"/>
                      <a:pt x="709" y="978"/>
                      <a:pt x="700" y="978"/>
                    </a:cubicBezTo>
                    <a:cubicBezTo>
                      <a:pt x="690" y="968"/>
                      <a:pt x="681" y="968"/>
                      <a:pt x="671" y="959"/>
                    </a:cubicBezTo>
                    <a:lnTo>
                      <a:pt x="556" y="901"/>
                    </a:lnTo>
                    <a:cubicBezTo>
                      <a:pt x="479" y="863"/>
                      <a:pt x="413" y="824"/>
                      <a:pt x="345" y="776"/>
                    </a:cubicBezTo>
                    <a:cubicBezTo>
                      <a:pt x="269" y="710"/>
                      <a:pt x="211" y="652"/>
                      <a:pt x="164" y="585"/>
                    </a:cubicBezTo>
                    <a:cubicBezTo>
                      <a:pt x="96" y="499"/>
                      <a:pt x="77" y="431"/>
                      <a:pt x="96" y="355"/>
                    </a:cubicBezTo>
                    <a:cubicBezTo>
                      <a:pt x="115" y="297"/>
                      <a:pt x="164" y="240"/>
                      <a:pt x="230" y="211"/>
                    </a:cubicBezTo>
                    <a:cubicBezTo>
                      <a:pt x="269" y="192"/>
                      <a:pt x="307" y="182"/>
                      <a:pt x="345" y="182"/>
                    </a:cubicBezTo>
                    <a:cubicBezTo>
                      <a:pt x="384" y="182"/>
                      <a:pt x="413" y="192"/>
                      <a:pt x="441" y="201"/>
                    </a:cubicBezTo>
                    <a:cubicBezTo>
                      <a:pt x="489" y="221"/>
                      <a:pt x="537" y="240"/>
                      <a:pt x="585" y="269"/>
                    </a:cubicBezTo>
                    <a:cubicBezTo>
                      <a:pt x="585" y="278"/>
                      <a:pt x="594" y="278"/>
                      <a:pt x="604" y="278"/>
                    </a:cubicBezTo>
                    <a:cubicBezTo>
                      <a:pt x="613" y="278"/>
                      <a:pt x="623" y="269"/>
                      <a:pt x="633" y="259"/>
                    </a:cubicBezTo>
                    <a:cubicBezTo>
                      <a:pt x="690" y="163"/>
                      <a:pt x="796" y="67"/>
                      <a:pt x="930" y="67"/>
                    </a:cubicBezTo>
                    <a:close/>
                    <a:moveTo>
                      <a:pt x="919" y="0"/>
                    </a:moveTo>
                    <a:cubicBezTo>
                      <a:pt x="775" y="0"/>
                      <a:pt x="659" y="101"/>
                      <a:pt x="594" y="201"/>
                    </a:cubicBezTo>
                    <a:cubicBezTo>
                      <a:pt x="547" y="173"/>
                      <a:pt x="508" y="154"/>
                      <a:pt x="460" y="135"/>
                    </a:cubicBezTo>
                    <a:cubicBezTo>
                      <a:pt x="422" y="123"/>
                      <a:pt x="386" y="118"/>
                      <a:pt x="351" y="118"/>
                    </a:cubicBezTo>
                    <a:cubicBezTo>
                      <a:pt x="297" y="118"/>
                      <a:pt x="244" y="131"/>
                      <a:pt x="192" y="154"/>
                    </a:cubicBezTo>
                    <a:cubicBezTo>
                      <a:pt x="115" y="192"/>
                      <a:pt x="58" y="259"/>
                      <a:pt x="39" y="336"/>
                    </a:cubicBezTo>
                    <a:cubicBezTo>
                      <a:pt x="0" y="460"/>
                      <a:pt x="58" y="556"/>
                      <a:pt x="106" y="623"/>
                    </a:cubicBezTo>
                    <a:cubicBezTo>
                      <a:pt x="154" y="690"/>
                      <a:pt x="221" y="757"/>
                      <a:pt x="307" y="824"/>
                    </a:cubicBezTo>
                    <a:cubicBezTo>
                      <a:pt x="374" y="872"/>
                      <a:pt x="451" y="920"/>
                      <a:pt x="528" y="959"/>
                    </a:cubicBezTo>
                    <a:cubicBezTo>
                      <a:pt x="566" y="987"/>
                      <a:pt x="604" y="1006"/>
                      <a:pt x="643" y="1016"/>
                    </a:cubicBezTo>
                    <a:cubicBezTo>
                      <a:pt x="652" y="1025"/>
                      <a:pt x="662" y="1025"/>
                      <a:pt x="671" y="1035"/>
                    </a:cubicBezTo>
                    <a:cubicBezTo>
                      <a:pt x="681" y="1044"/>
                      <a:pt x="700" y="1044"/>
                      <a:pt x="709" y="1054"/>
                    </a:cubicBezTo>
                    <a:cubicBezTo>
                      <a:pt x="719" y="1054"/>
                      <a:pt x="728" y="1064"/>
                      <a:pt x="748" y="1064"/>
                    </a:cubicBezTo>
                    <a:cubicBezTo>
                      <a:pt x="796" y="1064"/>
                      <a:pt x="824" y="1016"/>
                      <a:pt x="843" y="997"/>
                    </a:cubicBezTo>
                    <a:lnTo>
                      <a:pt x="930" y="891"/>
                    </a:lnTo>
                    <a:cubicBezTo>
                      <a:pt x="997" y="815"/>
                      <a:pt x="1045" y="738"/>
                      <a:pt x="1092" y="661"/>
                    </a:cubicBezTo>
                    <a:cubicBezTo>
                      <a:pt x="1150" y="575"/>
                      <a:pt x="1179" y="489"/>
                      <a:pt x="1198" y="403"/>
                    </a:cubicBezTo>
                    <a:cubicBezTo>
                      <a:pt x="1217" y="326"/>
                      <a:pt x="1236" y="211"/>
                      <a:pt x="1160" y="116"/>
                    </a:cubicBezTo>
                    <a:cubicBezTo>
                      <a:pt x="1102" y="48"/>
                      <a:pt x="1026" y="10"/>
                      <a:pt x="939" y="1"/>
                    </a:cubicBezTo>
                    <a:cubicBezTo>
                      <a:pt x="932" y="0"/>
                      <a:pt x="926" y="0"/>
                      <a:pt x="91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89" name="Google Shape;889;p60"/>
              <p:cNvSpPr/>
              <p:nvPr/>
            </p:nvSpPr>
            <p:spPr>
              <a:xfrm>
                <a:off x="3256450" y="1739100"/>
                <a:ext cx="5075" cy="10650"/>
              </a:xfrm>
              <a:custGeom>
                <a:avLst/>
                <a:gdLst/>
                <a:ahLst/>
                <a:cxnLst/>
                <a:rect l="l" t="t" r="r" b="b"/>
                <a:pathLst>
                  <a:path w="203" h="426" extrusionOk="0">
                    <a:moveTo>
                      <a:pt x="74" y="0"/>
                    </a:moveTo>
                    <a:cubicBezTo>
                      <a:pt x="51" y="0"/>
                      <a:pt x="30" y="12"/>
                      <a:pt x="20" y="32"/>
                    </a:cubicBezTo>
                    <a:cubicBezTo>
                      <a:pt x="1" y="70"/>
                      <a:pt x="68" y="128"/>
                      <a:pt x="77" y="214"/>
                    </a:cubicBezTo>
                    <a:cubicBezTo>
                      <a:pt x="77" y="252"/>
                      <a:pt x="77" y="300"/>
                      <a:pt x="68" y="377"/>
                    </a:cubicBezTo>
                    <a:cubicBezTo>
                      <a:pt x="62" y="407"/>
                      <a:pt x="75" y="426"/>
                      <a:pt x="93" y="426"/>
                    </a:cubicBezTo>
                    <a:cubicBezTo>
                      <a:pt x="103" y="426"/>
                      <a:pt x="115" y="419"/>
                      <a:pt x="126" y="405"/>
                    </a:cubicBezTo>
                    <a:cubicBezTo>
                      <a:pt x="164" y="339"/>
                      <a:pt x="202" y="243"/>
                      <a:pt x="183" y="147"/>
                    </a:cubicBezTo>
                    <a:cubicBezTo>
                      <a:pt x="171" y="41"/>
                      <a:pt x="118" y="0"/>
                      <a:pt x="74"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90" name="Google Shape;890;p60"/>
              <p:cNvSpPr/>
              <p:nvPr/>
            </p:nvSpPr>
            <p:spPr>
              <a:xfrm>
                <a:off x="3255025" y="1751275"/>
                <a:ext cx="2425" cy="2125"/>
              </a:xfrm>
              <a:custGeom>
                <a:avLst/>
                <a:gdLst/>
                <a:ahLst/>
                <a:cxnLst/>
                <a:rect l="l" t="t" r="r" b="b"/>
                <a:pathLst>
                  <a:path w="97" h="85" extrusionOk="0">
                    <a:moveTo>
                      <a:pt x="62" y="0"/>
                    </a:moveTo>
                    <a:cubicBezTo>
                      <a:pt x="57" y="0"/>
                      <a:pt x="53" y="2"/>
                      <a:pt x="49" y="5"/>
                    </a:cubicBezTo>
                    <a:cubicBezTo>
                      <a:pt x="49" y="5"/>
                      <a:pt x="0" y="33"/>
                      <a:pt x="20" y="62"/>
                    </a:cubicBezTo>
                    <a:cubicBezTo>
                      <a:pt x="32" y="79"/>
                      <a:pt x="46" y="85"/>
                      <a:pt x="58" y="85"/>
                    </a:cubicBezTo>
                    <a:cubicBezTo>
                      <a:pt x="76" y="85"/>
                      <a:pt x="91" y="73"/>
                      <a:pt x="96" y="62"/>
                    </a:cubicBezTo>
                    <a:cubicBezTo>
                      <a:pt x="96" y="38"/>
                      <a:pt x="83" y="0"/>
                      <a:pt x="62"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91" name="Google Shape;891;p60"/>
              <p:cNvSpPr/>
              <p:nvPr/>
            </p:nvSpPr>
            <p:spPr>
              <a:xfrm>
                <a:off x="3572100" y="1086825"/>
                <a:ext cx="119525" cy="119525"/>
              </a:xfrm>
              <a:custGeom>
                <a:avLst/>
                <a:gdLst/>
                <a:ahLst/>
                <a:cxnLst/>
                <a:rect l="l" t="t" r="r" b="b"/>
                <a:pathLst>
                  <a:path w="4781" h="4781" extrusionOk="0">
                    <a:moveTo>
                      <a:pt x="2395" y="0"/>
                    </a:moveTo>
                    <a:cubicBezTo>
                      <a:pt x="1073" y="0"/>
                      <a:pt x="0" y="1073"/>
                      <a:pt x="0" y="2395"/>
                    </a:cubicBezTo>
                    <a:cubicBezTo>
                      <a:pt x="0" y="3708"/>
                      <a:pt x="1073" y="4781"/>
                      <a:pt x="2395" y="4781"/>
                    </a:cubicBezTo>
                    <a:cubicBezTo>
                      <a:pt x="3708" y="4781"/>
                      <a:pt x="4780" y="3708"/>
                      <a:pt x="4780" y="2395"/>
                    </a:cubicBezTo>
                    <a:cubicBezTo>
                      <a:pt x="4780" y="1073"/>
                      <a:pt x="3708" y="0"/>
                      <a:pt x="2395"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892" name="Google Shape;892;p60"/>
              <p:cNvSpPr/>
              <p:nvPr/>
            </p:nvSpPr>
            <p:spPr>
              <a:xfrm>
                <a:off x="3571375" y="1086125"/>
                <a:ext cx="120950" cy="120950"/>
              </a:xfrm>
              <a:custGeom>
                <a:avLst/>
                <a:gdLst/>
                <a:ahLst/>
                <a:cxnLst/>
                <a:rect l="l" t="t" r="r" b="b"/>
                <a:pathLst>
                  <a:path w="4838" h="4838" extrusionOk="0">
                    <a:moveTo>
                      <a:pt x="2424" y="67"/>
                    </a:moveTo>
                    <a:cubicBezTo>
                      <a:pt x="3717" y="67"/>
                      <a:pt x="4780" y="1120"/>
                      <a:pt x="4780" y="2423"/>
                    </a:cubicBezTo>
                    <a:cubicBezTo>
                      <a:pt x="4780" y="3717"/>
                      <a:pt x="3717" y="4770"/>
                      <a:pt x="2424" y="4770"/>
                    </a:cubicBezTo>
                    <a:cubicBezTo>
                      <a:pt x="1121" y="4770"/>
                      <a:pt x="67" y="3717"/>
                      <a:pt x="67" y="2423"/>
                    </a:cubicBezTo>
                    <a:cubicBezTo>
                      <a:pt x="67" y="1120"/>
                      <a:pt x="1121" y="67"/>
                      <a:pt x="2424" y="67"/>
                    </a:cubicBezTo>
                    <a:close/>
                    <a:moveTo>
                      <a:pt x="2424" y="0"/>
                    </a:moveTo>
                    <a:cubicBezTo>
                      <a:pt x="1083" y="0"/>
                      <a:pt x="1" y="1082"/>
                      <a:pt x="1" y="2423"/>
                    </a:cubicBezTo>
                    <a:cubicBezTo>
                      <a:pt x="1" y="3755"/>
                      <a:pt x="1083" y="4837"/>
                      <a:pt x="2424" y="4837"/>
                    </a:cubicBezTo>
                    <a:cubicBezTo>
                      <a:pt x="3756" y="4837"/>
                      <a:pt x="4838" y="3755"/>
                      <a:pt x="4838" y="2423"/>
                    </a:cubicBezTo>
                    <a:cubicBezTo>
                      <a:pt x="4838" y="1082"/>
                      <a:pt x="3756" y="0"/>
                      <a:pt x="242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93" name="Google Shape;893;p60"/>
              <p:cNvSpPr/>
              <p:nvPr/>
            </p:nvSpPr>
            <p:spPr>
              <a:xfrm>
                <a:off x="3604175" y="1125150"/>
                <a:ext cx="12950" cy="9375"/>
              </a:xfrm>
              <a:custGeom>
                <a:avLst/>
                <a:gdLst/>
                <a:ahLst/>
                <a:cxnLst/>
                <a:rect l="l" t="t" r="r" b="b"/>
                <a:pathLst>
                  <a:path w="518" h="375" extrusionOk="0">
                    <a:moveTo>
                      <a:pt x="260" y="0"/>
                    </a:moveTo>
                    <a:cubicBezTo>
                      <a:pt x="116" y="0"/>
                      <a:pt x="1" y="87"/>
                      <a:pt x="1" y="192"/>
                    </a:cubicBezTo>
                    <a:cubicBezTo>
                      <a:pt x="1" y="287"/>
                      <a:pt x="116" y="374"/>
                      <a:pt x="260" y="374"/>
                    </a:cubicBezTo>
                    <a:cubicBezTo>
                      <a:pt x="403" y="374"/>
                      <a:pt x="518" y="287"/>
                      <a:pt x="518" y="192"/>
                    </a:cubicBezTo>
                    <a:cubicBezTo>
                      <a:pt x="518" y="87"/>
                      <a:pt x="403" y="0"/>
                      <a:pt x="260" y="0"/>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894" name="Google Shape;894;p60"/>
              <p:cNvSpPr/>
              <p:nvPr/>
            </p:nvSpPr>
            <p:spPr>
              <a:xfrm>
                <a:off x="3647275" y="1125150"/>
                <a:ext cx="12750" cy="9375"/>
              </a:xfrm>
              <a:custGeom>
                <a:avLst/>
                <a:gdLst/>
                <a:ahLst/>
                <a:cxnLst/>
                <a:rect l="l" t="t" r="r" b="b"/>
                <a:pathLst>
                  <a:path w="510" h="375" extrusionOk="0">
                    <a:moveTo>
                      <a:pt x="260" y="0"/>
                    </a:moveTo>
                    <a:cubicBezTo>
                      <a:pt x="116" y="0"/>
                      <a:pt x="1" y="87"/>
                      <a:pt x="1" y="192"/>
                    </a:cubicBezTo>
                    <a:cubicBezTo>
                      <a:pt x="1" y="287"/>
                      <a:pt x="116" y="374"/>
                      <a:pt x="260" y="374"/>
                    </a:cubicBezTo>
                    <a:cubicBezTo>
                      <a:pt x="394" y="374"/>
                      <a:pt x="509" y="287"/>
                      <a:pt x="509" y="192"/>
                    </a:cubicBezTo>
                    <a:cubicBezTo>
                      <a:pt x="509" y="87"/>
                      <a:pt x="394" y="0"/>
                      <a:pt x="260" y="0"/>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895" name="Google Shape;895;p60"/>
              <p:cNvSpPr/>
              <p:nvPr/>
            </p:nvSpPr>
            <p:spPr>
              <a:xfrm>
                <a:off x="3609700" y="1113000"/>
                <a:ext cx="13675" cy="6675"/>
              </a:xfrm>
              <a:custGeom>
                <a:avLst/>
                <a:gdLst/>
                <a:ahLst/>
                <a:cxnLst/>
                <a:rect l="l" t="t" r="r" b="b"/>
                <a:pathLst>
                  <a:path w="547" h="267" extrusionOk="0">
                    <a:moveTo>
                      <a:pt x="260" y="0"/>
                    </a:moveTo>
                    <a:cubicBezTo>
                      <a:pt x="240" y="0"/>
                      <a:pt x="220" y="3"/>
                      <a:pt x="201" y="7"/>
                    </a:cubicBezTo>
                    <a:cubicBezTo>
                      <a:pt x="86" y="26"/>
                      <a:pt x="0" y="132"/>
                      <a:pt x="0" y="266"/>
                    </a:cubicBezTo>
                    <a:lnTo>
                      <a:pt x="67" y="266"/>
                    </a:lnTo>
                    <a:cubicBezTo>
                      <a:pt x="67" y="141"/>
                      <a:pt x="144" y="84"/>
                      <a:pt x="220" y="65"/>
                    </a:cubicBezTo>
                    <a:cubicBezTo>
                      <a:pt x="228" y="64"/>
                      <a:pt x="237" y="63"/>
                      <a:pt x="245" y="63"/>
                    </a:cubicBezTo>
                    <a:cubicBezTo>
                      <a:pt x="328" y="63"/>
                      <a:pt x="428" y="106"/>
                      <a:pt x="489" y="228"/>
                    </a:cubicBezTo>
                    <a:lnTo>
                      <a:pt x="546" y="199"/>
                    </a:lnTo>
                    <a:cubicBezTo>
                      <a:pt x="482" y="63"/>
                      <a:pt x="364" y="0"/>
                      <a:pt x="260"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96" name="Google Shape;896;p60"/>
              <p:cNvSpPr/>
              <p:nvPr/>
            </p:nvSpPr>
            <p:spPr>
              <a:xfrm>
                <a:off x="3641050" y="1113000"/>
                <a:ext cx="13700" cy="6675"/>
              </a:xfrm>
              <a:custGeom>
                <a:avLst/>
                <a:gdLst/>
                <a:ahLst/>
                <a:cxnLst/>
                <a:rect l="l" t="t" r="r" b="b"/>
                <a:pathLst>
                  <a:path w="548" h="267" extrusionOk="0">
                    <a:moveTo>
                      <a:pt x="279" y="0"/>
                    </a:moveTo>
                    <a:cubicBezTo>
                      <a:pt x="177" y="0"/>
                      <a:pt x="65" y="63"/>
                      <a:pt x="1" y="199"/>
                    </a:cubicBezTo>
                    <a:lnTo>
                      <a:pt x="58" y="228"/>
                    </a:lnTo>
                    <a:cubicBezTo>
                      <a:pt x="111" y="106"/>
                      <a:pt x="218" y="63"/>
                      <a:pt x="302" y="63"/>
                    </a:cubicBezTo>
                    <a:cubicBezTo>
                      <a:pt x="310" y="63"/>
                      <a:pt x="319" y="64"/>
                      <a:pt x="327" y="65"/>
                    </a:cubicBezTo>
                    <a:cubicBezTo>
                      <a:pt x="403" y="84"/>
                      <a:pt x="480" y="141"/>
                      <a:pt x="480" y="266"/>
                    </a:cubicBezTo>
                    <a:lnTo>
                      <a:pt x="547" y="266"/>
                    </a:lnTo>
                    <a:cubicBezTo>
                      <a:pt x="537" y="132"/>
                      <a:pt x="461" y="26"/>
                      <a:pt x="337" y="7"/>
                    </a:cubicBezTo>
                    <a:cubicBezTo>
                      <a:pt x="318" y="3"/>
                      <a:pt x="298" y="0"/>
                      <a:pt x="27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97" name="Google Shape;897;p60"/>
              <p:cNvSpPr/>
              <p:nvPr/>
            </p:nvSpPr>
            <p:spPr>
              <a:xfrm>
                <a:off x="3627175" y="1136400"/>
                <a:ext cx="9850" cy="3850"/>
              </a:xfrm>
              <a:custGeom>
                <a:avLst/>
                <a:gdLst/>
                <a:ahLst/>
                <a:cxnLst/>
                <a:rect l="l" t="t" r="r" b="b"/>
                <a:pathLst>
                  <a:path w="394" h="154" extrusionOk="0">
                    <a:moveTo>
                      <a:pt x="68" y="1"/>
                    </a:moveTo>
                    <a:lnTo>
                      <a:pt x="0" y="20"/>
                    </a:lnTo>
                    <a:cubicBezTo>
                      <a:pt x="19" y="67"/>
                      <a:pt x="77" y="154"/>
                      <a:pt x="202" y="154"/>
                    </a:cubicBezTo>
                    <a:cubicBezTo>
                      <a:pt x="326" y="154"/>
                      <a:pt x="383" y="67"/>
                      <a:pt x="393" y="20"/>
                    </a:cubicBezTo>
                    <a:lnTo>
                      <a:pt x="336" y="1"/>
                    </a:lnTo>
                    <a:cubicBezTo>
                      <a:pt x="336" y="1"/>
                      <a:pt x="307" y="96"/>
                      <a:pt x="202" y="96"/>
                    </a:cubicBezTo>
                    <a:cubicBezTo>
                      <a:pt x="96" y="96"/>
                      <a:pt x="68" y="1"/>
                      <a:pt x="68"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98" name="Google Shape;898;p60"/>
              <p:cNvSpPr/>
              <p:nvPr/>
            </p:nvSpPr>
            <p:spPr>
              <a:xfrm>
                <a:off x="3345800" y="1135275"/>
                <a:ext cx="484725" cy="270975"/>
              </a:xfrm>
              <a:custGeom>
                <a:avLst/>
                <a:gdLst/>
                <a:ahLst/>
                <a:cxnLst/>
                <a:rect l="l" t="t" r="r" b="b"/>
                <a:pathLst>
                  <a:path w="19389" h="10839" extrusionOk="0">
                    <a:moveTo>
                      <a:pt x="7395" y="1"/>
                    </a:moveTo>
                    <a:cubicBezTo>
                      <a:pt x="7319" y="1"/>
                      <a:pt x="7242" y="3"/>
                      <a:pt x="7165" y="7"/>
                    </a:cubicBezTo>
                    <a:cubicBezTo>
                      <a:pt x="5335" y="103"/>
                      <a:pt x="3879" y="1463"/>
                      <a:pt x="3583" y="3188"/>
                    </a:cubicBezTo>
                    <a:cubicBezTo>
                      <a:pt x="3554" y="3188"/>
                      <a:pt x="3515" y="3188"/>
                      <a:pt x="3487" y="3197"/>
                    </a:cubicBezTo>
                    <a:cubicBezTo>
                      <a:pt x="1514" y="3303"/>
                      <a:pt x="0" y="4989"/>
                      <a:pt x="115" y="6962"/>
                    </a:cubicBezTo>
                    <a:cubicBezTo>
                      <a:pt x="134" y="7364"/>
                      <a:pt x="220" y="7747"/>
                      <a:pt x="364" y="8092"/>
                    </a:cubicBezTo>
                    <a:cubicBezTo>
                      <a:pt x="896" y="9422"/>
                      <a:pt x="2192" y="10339"/>
                      <a:pt x="3681" y="10339"/>
                    </a:cubicBezTo>
                    <a:cubicBezTo>
                      <a:pt x="3747" y="10339"/>
                      <a:pt x="3813" y="10337"/>
                      <a:pt x="3879" y="10334"/>
                    </a:cubicBezTo>
                    <a:cubicBezTo>
                      <a:pt x="4339" y="10305"/>
                      <a:pt x="4780" y="10200"/>
                      <a:pt x="5173" y="10017"/>
                    </a:cubicBezTo>
                    <a:cubicBezTo>
                      <a:pt x="5827" y="10529"/>
                      <a:pt x="6651" y="10838"/>
                      <a:pt x="7541" y="10838"/>
                    </a:cubicBezTo>
                    <a:cubicBezTo>
                      <a:pt x="7617" y="10838"/>
                      <a:pt x="7692" y="10836"/>
                      <a:pt x="7769" y="10832"/>
                    </a:cubicBezTo>
                    <a:cubicBezTo>
                      <a:pt x="8746" y="10784"/>
                      <a:pt x="9618" y="10362"/>
                      <a:pt x="10269" y="9730"/>
                    </a:cubicBezTo>
                    <a:cubicBezTo>
                      <a:pt x="10885" y="10038"/>
                      <a:pt x="11586" y="10216"/>
                      <a:pt x="12323" y="10216"/>
                    </a:cubicBezTo>
                    <a:cubicBezTo>
                      <a:pt x="12410" y="10216"/>
                      <a:pt x="12499" y="10214"/>
                      <a:pt x="12587" y="10209"/>
                    </a:cubicBezTo>
                    <a:cubicBezTo>
                      <a:pt x="13718" y="10142"/>
                      <a:pt x="14733" y="9672"/>
                      <a:pt x="15499" y="8944"/>
                    </a:cubicBezTo>
                    <a:cubicBezTo>
                      <a:pt x="15846" y="9114"/>
                      <a:pt x="16239" y="9208"/>
                      <a:pt x="16649" y="9208"/>
                    </a:cubicBezTo>
                    <a:cubicBezTo>
                      <a:pt x="16703" y="9208"/>
                      <a:pt x="16757" y="9207"/>
                      <a:pt x="16811" y="9203"/>
                    </a:cubicBezTo>
                    <a:cubicBezTo>
                      <a:pt x="17558" y="9165"/>
                      <a:pt x="18220" y="8820"/>
                      <a:pt x="18680" y="8303"/>
                    </a:cubicBezTo>
                    <a:cubicBezTo>
                      <a:pt x="19129" y="7786"/>
                      <a:pt x="19388" y="7105"/>
                      <a:pt x="19350" y="6368"/>
                    </a:cubicBezTo>
                    <a:cubicBezTo>
                      <a:pt x="19266" y="4938"/>
                      <a:pt x="18078" y="3827"/>
                      <a:pt x="16668" y="3827"/>
                    </a:cubicBezTo>
                    <a:cubicBezTo>
                      <a:pt x="16633" y="3827"/>
                      <a:pt x="16598" y="3828"/>
                      <a:pt x="16562" y="3829"/>
                    </a:cubicBezTo>
                    <a:cubicBezTo>
                      <a:pt x="15858" y="2165"/>
                      <a:pt x="14220" y="1024"/>
                      <a:pt x="12339" y="1024"/>
                    </a:cubicBezTo>
                    <a:cubicBezTo>
                      <a:pt x="12250" y="1024"/>
                      <a:pt x="12160" y="1027"/>
                      <a:pt x="12070" y="1032"/>
                    </a:cubicBezTo>
                    <a:cubicBezTo>
                      <a:pt x="11466" y="1061"/>
                      <a:pt x="10901" y="1204"/>
                      <a:pt x="10393" y="1444"/>
                    </a:cubicBezTo>
                    <a:cubicBezTo>
                      <a:pt x="9682" y="561"/>
                      <a:pt x="8597" y="1"/>
                      <a:pt x="7395"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899" name="Google Shape;899;p60"/>
              <p:cNvSpPr/>
              <p:nvPr/>
            </p:nvSpPr>
            <p:spPr>
              <a:xfrm>
                <a:off x="3346500" y="1134350"/>
                <a:ext cx="484725" cy="272700"/>
              </a:xfrm>
              <a:custGeom>
                <a:avLst/>
                <a:gdLst/>
                <a:ahLst/>
                <a:cxnLst/>
                <a:rect l="l" t="t" r="r" b="b"/>
                <a:pathLst>
                  <a:path w="19389" h="10908" extrusionOk="0">
                    <a:moveTo>
                      <a:pt x="7344" y="67"/>
                    </a:moveTo>
                    <a:cubicBezTo>
                      <a:pt x="8505" y="67"/>
                      <a:pt x="9613" y="596"/>
                      <a:pt x="10337" y="1500"/>
                    </a:cubicBezTo>
                    <a:cubicBezTo>
                      <a:pt x="10342" y="1512"/>
                      <a:pt x="10351" y="1516"/>
                      <a:pt x="10359" y="1516"/>
                    </a:cubicBezTo>
                    <a:cubicBezTo>
                      <a:pt x="10365" y="1516"/>
                      <a:pt x="10371" y="1514"/>
                      <a:pt x="10375" y="1510"/>
                    </a:cubicBezTo>
                    <a:cubicBezTo>
                      <a:pt x="10902" y="1271"/>
                      <a:pt x="11467" y="1126"/>
                      <a:pt x="12042" y="1098"/>
                    </a:cubicBezTo>
                    <a:cubicBezTo>
                      <a:pt x="12126" y="1093"/>
                      <a:pt x="12210" y="1091"/>
                      <a:pt x="12293" y="1091"/>
                    </a:cubicBezTo>
                    <a:cubicBezTo>
                      <a:pt x="14114" y="1091"/>
                      <a:pt x="15791" y="2181"/>
                      <a:pt x="16506" y="3876"/>
                    </a:cubicBezTo>
                    <a:cubicBezTo>
                      <a:pt x="16506" y="3885"/>
                      <a:pt x="16525" y="3895"/>
                      <a:pt x="16534" y="3895"/>
                    </a:cubicBezTo>
                    <a:cubicBezTo>
                      <a:pt x="16564" y="3894"/>
                      <a:pt x="16594" y="3894"/>
                      <a:pt x="16624" y="3894"/>
                    </a:cubicBezTo>
                    <a:cubicBezTo>
                      <a:pt x="18022" y="3894"/>
                      <a:pt x="19209" y="4998"/>
                      <a:pt x="19284" y="6405"/>
                    </a:cubicBezTo>
                    <a:cubicBezTo>
                      <a:pt x="19322" y="7114"/>
                      <a:pt x="19092" y="7784"/>
                      <a:pt x="18622" y="8311"/>
                    </a:cubicBezTo>
                    <a:cubicBezTo>
                      <a:pt x="18143" y="8847"/>
                      <a:pt x="17492" y="9173"/>
                      <a:pt x="16774" y="9211"/>
                    </a:cubicBezTo>
                    <a:cubicBezTo>
                      <a:pt x="16734" y="9213"/>
                      <a:pt x="16694" y="9214"/>
                      <a:pt x="16653" y="9214"/>
                    </a:cubicBezTo>
                    <a:cubicBezTo>
                      <a:pt x="16252" y="9214"/>
                      <a:pt x="15846" y="9127"/>
                      <a:pt x="15480" y="8953"/>
                    </a:cubicBezTo>
                    <a:cubicBezTo>
                      <a:pt x="15471" y="8953"/>
                      <a:pt x="15461" y="8953"/>
                      <a:pt x="15442" y="8962"/>
                    </a:cubicBezTo>
                    <a:cubicBezTo>
                      <a:pt x="14667" y="9709"/>
                      <a:pt x="13632" y="10150"/>
                      <a:pt x="12549" y="10217"/>
                    </a:cubicBezTo>
                    <a:cubicBezTo>
                      <a:pt x="12473" y="10221"/>
                      <a:pt x="12398" y="10223"/>
                      <a:pt x="12322" y="10223"/>
                    </a:cubicBezTo>
                    <a:cubicBezTo>
                      <a:pt x="11604" y="10223"/>
                      <a:pt x="10892" y="10059"/>
                      <a:pt x="10250" y="9738"/>
                    </a:cubicBezTo>
                    <a:cubicBezTo>
                      <a:pt x="10246" y="9733"/>
                      <a:pt x="10239" y="9731"/>
                      <a:pt x="10231" y="9731"/>
                    </a:cubicBezTo>
                    <a:cubicBezTo>
                      <a:pt x="10224" y="9731"/>
                      <a:pt x="10217" y="9733"/>
                      <a:pt x="10212" y="9738"/>
                    </a:cubicBezTo>
                    <a:cubicBezTo>
                      <a:pt x="9551" y="10399"/>
                      <a:pt x="8670" y="10782"/>
                      <a:pt x="7741" y="10840"/>
                    </a:cubicBezTo>
                    <a:cubicBezTo>
                      <a:pt x="7673" y="10843"/>
                      <a:pt x="7606" y="10845"/>
                      <a:pt x="7539" y="10845"/>
                    </a:cubicBezTo>
                    <a:cubicBezTo>
                      <a:pt x="6681" y="10845"/>
                      <a:pt x="5848" y="10559"/>
                      <a:pt x="5164" y="10026"/>
                    </a:cubicBezTo>
                    <a:cubicBezTo>
                      <a:pt x="5164" y="10026"/>
                      <a:pt x="5154" y="10016"/>
                      <a:pt x="5145" y="10016"/>
                    </a:cubicBezTo>
                    <a:cubicBezTo>
                      <a:pt x="5145" y="10016"/>
                      <a:pt x="5135" y="10016"/>
                      <a:pt x="5135" y="10026"/>
                    </a:cubicBezTo>
                    <a:cubicBezTo>
                      <a:pt x="4723" y="10207"/>
                      <a:pt x="4292" y="10313"/>
                      <a:pt x="3851" y="10342"/>
                    </a:cubicBezTo>
                    <a:cubicBezTo>
                      <a:pt x="3783" y="10345"/>
                      <a:pt x="3715" y="10347"/>
                      <a:pt x="3648" y="10347"/>
                    </a:cubicBezTo>
                    <a:cubicBezTo>
                      <a:pt x="2205" y="10347"/>
                      <a:pt x="905" y="9473"/>
                      <a:pt x="365" y="8119"/>
                    </a:cubicBezTo>
                    <a:cubicBezTo>
                      <a:pt x="221" y="7765"/>
                      <a:pt x="135" y="7391"/>
                      <a:pt x="116" y="6999"/>
                    </a:cubicBezTo>
                    <a:cubicBezTo>
                      <a:pt x="68" y="6050"/>
                      <a:pt x="384" y="5140"/>
                      <a:pt x="1016" y="4441"/>
                    </a:cubicBezTo>
                    <a:cubicBezTo>
                      <a:pt x="1639" y="3732"/>
                      <a:pt x="2510" y="3320"/>
                      <a:pt x="3459" y="3263"/>
                    </a:cubicBezTo>
                    <a:lnTo>
                      <a:pt x="3555" y="3263"/>
                    </a:lnTo>
                    <a:cubicBezTo>
                      <a:pt x="3574" y="3263"/>
                      <a:pt x="3583" y="3253"/>
                      <a:pt x="3583" y="3234"/>
                    </a:cubicBezTo>
                    <a:cubicBezTo>
                      <a:pt x="3890" y="1471"/>
                      <a:pt x="5356" y="169"/>
                      <a:pt x="7137" y="73"/>
                    </a:cubicBezTo>
                    <a:cubicBezTo>
                      <a:pt x="7206" y="69"/>
                      <a:pt x="7275" y="67"/>
                      <a:pt x="7344" y="67"/>
                    </a:cubicBezTo>
                    <a:close/>
                    <a:moveTo>
                      <a:pt x="7347" y="0"/>
                    </a:moveTo>
                    <a:cubicBezTo>
                      <a:pt x="7277" y="0"/>
                      <a:pt x="7208" y="2"/>
                      <a:pt x="7137" y="6"/>
                    </a:cubicBezTo>
                    <a:cubicBezTo>
                      <a:pt x="5327" y="111"/>
                      <a:pt x="3851" y="1414"/>
                      <a:pt x="3526" y="3196"/>
                    </a:cubicBezTo>
                    <a:lnTo>
                      <a:pt x="3449" y="3196"/>
                    </a:lnTo>
                    <a:cubicBezTo>
                      <a:pt x="2491" y="3253"/>
                      <a:pt x="1610" y="3674"/>
                      <a:pt x="959" y="4393"/>
                    </a:cubicBezTo>
                    <a:cubicBezTo>
                      <a:pt x="317" y="5111"/>
                      <a:pt x="1" y="6041"/>
                      <a:pt x="49" y="6999"/>
                    </a:cubicBezTo>
                    <a:cubicBezTo>
                      <a:pt x="68" y="7401"/>
                      <a:pt x="154" y="7784"/>
                      <a:pt x="307" y="8148"/>
                    </a:cubicBezTo>
                    <a:cubicBezTo>
                      <a:pt x="857" y="9523"/>
                      <a:pt x="2187" y="10415"/>
                      <a:pt x="3651" y="10415"/>
                    </a:cubicBezTo>
                    <a:cubicBezTo>
                      <a:pt x="3717" y="10415"/>
                      <a:pt x="3784" y="10413"/>
                      <a:pt x="3851" y="10409"/>
                    </a:cubicBezTo>
                    <a:cubicBezTo>
                      <a:pt x="4302" y="10380"/>
                      <a:pt x="4733" y="10275"/>
                      <a:pt x="5145" y="10093"/>
                    </a:cubicBezTo>
                    <a:cubicBezTo>
                      <a:pt x="5825" y="10620"/>
                      <a:pt x="6668" y="10907"/>
                      <a:pt x="7530" y="10907"/>
                    </a:cubicBezTo>
                    <a:lnTo>
                      <a:pt x="7741" y="10907"/>
                    </a:lnTo>
                    <a:cubicBezTo>
                      <a:pt x="8679" y="10850"/>
                      <a:pt x="9571" y="10466"/>
                      <a:pt x="10241" y="9805"/>
                    </a:cubicBezTo>
                    <a:cubicBezTo>
                      <a:pt x="10890" y="10126"/>
                      <a:pt x="11603" y="10290"/>
                      <a:pt x="12329" y="10290"/>
                    </a:cubicBezTo>
                    <a:cubicBezTo>
                      <a:pt x="12405" y="10290"/>
                      <a:pt x="12482" y="10288"/>
                      <a:pt x="12559" y="10284"/>
                    </a:cubicBezTo>
                    <a:cubicBezTo>
                      <a:pt x="13641" y="10217"/>
                      <a:pt x="14686" y="9777"/>
                      <a:pt x="15480" y="9020"/>
                    </a:cubicBezTo>
                    <a:cubicBezTo>
                      <a:pt x="15846" y="9194"/>
                      <a:pt x="16252" y="9281"/>
                      <a:pt x="16661" y="9281"/>
                    </a:cubicBezTo>
                    <a:cubicBezTo>
                      <a:pt x="16702" y="9281"/>
                      <a:pt x="16742" y="9280"/>
                      <a:pt x="16783" y="9279"/>
                    </a:cubicBezTo>
                    <a:cubicBezTo>
                      <a:pt x="17511" y="9230"/>
                      <a:pt x="18182" y="8905"/>
                      <a:pt x="18671" y="8359"/>
                    </a:cubicBezTo>
                    <a:cubicBezTo>
                      <a:pt x="19150" y="7823"/>
                      <a:pt x="19389" y="7123"/>
                      <a:pt x="19350" y="6405"/>
                    </a:cubicBezTo>
                    <a:cubicBezTo>
                      <a:pt x="19274" y="4968"/>
                      <a:pt x="18058" y="3828"/>
                      <a:pt x="16630" y="3828"/>
                    </a:cubicBezTo>
                    <a:lnTo>
                      <a:pt x="16553" y="3828"/>
                    </a:lnTo>
                    <a:cubicBezTo>
                      <a:pt x="15820" y="2123"/>
                      <a:pt x="14132" y="1024"/>
                      <a:pt x="12292" y="1024"/>
                    </a:cubicBezTo>
                    <a:cubicBezTo>
                      <a:pt x="12209" y="1024"/>
                      <a:pt x="12126" y="1026"/>
                      <a:pt x="12042" y="1031"/>
                    </a:cubicBezTo>
                    <a:cubicBezTo>
                      <a:pt x="11457" y="1060"/>
                      <a:pt x="10902" y="1203"/>
                      <a:pt x="10375" y="1443"/>
                    </a:cubicBezTo>
                    <a:cubicBezTo>
                      <a:pt x="9634" y="530"/>
                      <a:pt x="8517" y="0"/>
                      <a:pt x="7347"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00" name="Google Shape;900;p60"/>
              <p:cNvSpPr/>
              <p:nvPr/>
            </p:nvSpPr>
            <p:spPr>
              <a:xfrm>
                <a:off x="3088350" y="1212250"/>
                <a:ext cx="225125" cy="141450"/>
              </a:xfrm>
              <a:custGeom>
                <a:avLst/>
                <a:gdLst/>
                <a:ahLst/>
                <a:cxnLst/>
                <a:rect l="l" t="t" r="r" b="b"/>
                <a:pathLst>
                  <a:path w="9005" h="5658" extrusionOk="0">
                    <a:moveTo>
                      <a:pt x="4935" y="1"/>
                    </a:moveTo>
                    <a:cubicBezTo>
                      <a:pt x="4821" y="1"/>
                      <a:pt x="4705" y="8"/>
                      <a:pt x="4589" y="22"/>
                    </a:cubicBezTo>
                    <a:cubicBezTo>
                      <a:pt x="3717" y="128"/>
                      <a:pt x="2999" y="616"/>
                      <a:pt x="2558" y="1296"/>
                    </a:cubicBezTo>
                    <a:cubicBezTo>
                      <a:pt x="2451" y="1285"/>
                      <a:pt x="2344" y="1276"/>
                      <a:pt x="2234" y="1276"/>
                    </a:cubicBezTo>
                    <a:cubicBezTo>
                      <a:pt x="2167" y="1276"/>
                      <a:pt x="2100" y="1279"/>
                      <a:pt x="2031" y="1287"/>
                    </a:cubicBezTo>
                    <a:cubicBezTo>
                      <a:pt x="862" y="1392"/>
                      <a:pt x="0" y="2436"/>
                      <a:pt x="106" y="3605"/>
                    </a:cubicBezTo>
                    <a:cubicBezTo>
                      <a:pt x="134" y="3854"/>
                      <a:pt x="202" y="4103"/>
                      <a:pt x="307" y="4314"/>
                    </a:cubicBezTo>
                    <a:cubicBezTo>
                      <a:pt x="644" y="5050"/>
                      <a:pt x="1392" y="5540"/>
                      <a:pt x="2231" y="5540"/>
                    </a:cubicBezTo>
                    <a:cubicBezTo>
                      <a:pt x="2298" y="5540"/>
                      <a:pt x="2366" y="5537"/>
                      <a:pt x="2433" y="5530"/>
                    </a:cubicBezTo>
                    <a:cubicBezTo>
                      <a:pt x="2778" y="5501"/>
                      <a:pt x="3104" y="5377"/>
                      <a:pt x="3391" y="5195"/>
                    </a:cubicBezTo>
                    <a:cubicBezTo>
                      <a:pt x="3836" y="5489"/>
                      <a:pt x="4366" y="5658"/>
                      <a:pt x="4927" y="5658"/>
                    </a:cubicBezTo>
                    <a:cubicBezTo>
                      <a:pt x="5043" y="5658"/>
                      <a:pt x="5160" y="5650"/>
                      <a:pt x="5279" y="5635"/>
                    </a:cubicBezTo>
                    <a:cubicBezTo>
                      <a:pt x="5997" y="5550"/>
                      <a:pt x="6620" y="5195"/>
                      <a:pt x="7060" y="4687"/>
                    </a:cubicBezTo>
                    <a:cubicBezTo>
                      <a:pt x="7209" y="4737"/>
                      <a:pt x="7362" y="4765"/>
                      <a:pt x="7525" y="4765"/>
                    </a:cubicBezTo>
                    <a:cubicBezTo>
                      <a:pt x="7583" y="4765"/>
                      <a:pt x="7642" y="4762"/>
                      <a:pt x="7702" y="4754"/>
                    </a:cubicBezTo>
                    <a:cubicBezTo>
                      <a:pt x="8229" y="4687"/>
                      <a:pt x="8660" y="4352"/>
                      <a:pt x="8861" y="3892"/>
                    </a:cubicBezTo>
                    <a:cubicBezTo>
                      <a:pt x="8966" y="3653"/>
                      <a:pt x="9005" y="3394"/>
                      <a:pt x="8976" y="3126"/>
                    </a:cubicBezTo>
                    <a:cubicBezTo>
                      <a:pt x="8890" y="2398"/>
                      <a:pt x="8287" y="1861"/>
                      <a:pt x="7578" y="1842"/>
                    </a:cubicBezTo>
                    <a:cubicBezTo>
                      <a:pt x="7167" y="750"/>
                      <a:pt x="6119" y="1"/>
                      <a:pt x="4935"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901" name="Google Shape;901;p60"/>
              <p:cNvSpPr/>
              <p:nvPr/>
            </p:nvSpPr>
            <p:spPr>
              <a:xfrm>
                <a:off x="3088825" y="1211525"/>
                <a:ext cx="225600" cy="143050"/>
              </a:xfrm>
              <a:custGeom>
                <a:avLst/>
                <a:gdLst/>
                <a:ahLst/>
                <a:cxnLst/>
                <a:rect l="l" t="t" r="r" b="b"/>
                <a:pathLst>
                  <a:path w="9024" h="5722" extrusionOk="0">
                    <a:moveTo>
                      <a:pt x="4925" y="67"/>
                    </a:moveTo>
                    <a:cubicBezTo>
                      <a:pt x="6079" y="67"/>
                      <a:pt x="7112" y="776"/>
                      <a:pt x="7530" y="1881"/>
                    </a:cubicBezTo>
                    <a:cubicBezTo>
                      <a:pt x="7530" y="1890"/>
                      <a:pt x="7549" y="1900"/>
                      <a:pt x="7559" y="1900"/>
                    </a:cubicBezTo>
                    <a:cubicBezTo>
                      <a:pt x="8268" y="1929"/>
                      <a:pt x="8842" y="2456"/>
                      <a:pt x="8919" y="3155"/>
                    </a:cubicBezTo>
                    <a:cubicBezTo>
                      <a:pt x="8957" y="3414"/>
                      <a:pt x="8919" y="3672"/>
                      <a:pt x="8813" y="3902"/>
                    </a:cubicBezTo>
                    <a:lnTo>
                      <a:pt x="8813" y="3912"/>
                    </a:lnTo>
                    <a:cubicBezTo>
                      <a:pt x="8612" y="4372"/>
                      <a:pt x="8172" y="4687"/>
                      <a:pt x="7674" y="4755"/>
                    </a:cubicBezTo>
                    <a:cubicBezTo>
                      <a:pt x="7619" y="4762"/>
                      <a:pt x="7564" y="4766"/>
                      <a:pt x="7509" y="4766"/>
                    </a:cubicBezTo>
                    <a:cubicBezTo>
                      <a:pt x="7354" y="4766"/>
                      <a:pt x="7200" y="4737"/>
                      <a:pt x="7051" y="4687"/>
                    </a:cubicBezTo>
                    <a:cubicBezTo>
                      <a:pt x="7041" y="4687"/>
                      <a:pt x="7022" y="4687"/>
                      <a:pt x="7012" y="4697"/>
                    </a:cubicBezTo>
                    <a:cubicBezTo>
                      <a:pt x="6563" y="5215"/>
                      <a:pt x="5940" y="5549"/>
                      <a:pt x="5250" y="5636"/>
                    </a:cubicBezTo>
                    <a:cubicBezTo>
                      <a:pt x="5140" y="5649"/>
                      <a:pt x="5030" y="5655"/>
                      <a:pt x="4920" y="5655"/>
                    </a:cubicBezTo>
                    <a:cubicBezTo>
                      <a:pt x="4379" y="5655"/>
                      <a:pt x="3844" y="5500"/>
                      <a:pt x="3382" y="5205"/>
                    </a:cubicBezTo>
                    <a:cubicBezTo>
                      <a:pt x="3382" y="5195"/>
                      <a:pt x="3372" y="5195"/>
                      <a:pt x="3372" y="5195"/>
                    </a:cubicBezTo>
                    <a:lnTo>
                      <a:pt x="3353" y="5195"/>
                    </a:lnTo>
                    <a:cubicBezTo>
                      <a:pt x="3066" y="5387"/>
                      <a:pt x="2740" y="5492"/>
                      <a:pt x="2405" y="5521"/>
                    </a:cubicBezTo>
                    <a:cubicBezTo>
                      <a:pt x="2338" y="5528"/>
                      <a:pt x="2271" y="5531"/>
                      <a:pt x="2204" y="5531"/>
                    </a:cubicBezTo>
                    <a:cubicBezTo>
                      <a:pt x="1406" y="5531"/>
                      <a:pt x="661" y="5067"/>
                      <a:pt x="317" y="4333"/>
                    </a:cubicBezTo>
                    <a:cubicBezTo>
                      <a:pt x="211" y="4113"/>
                      <a:pt x="145" y="3874"/>
                      <a:pt x="125" y="3634"/>
                    </a:cubicBezTo>
                    <a:cubicBezTo>
                      <a:pt x="20" y="2475"/>
                      <a:pt x="863" y="1450"/>
                      <a:pt x="2022" y="1345"/>
                    </a:cubicBezTo>
                    <a:cubicBezTo>
                      <a:pt x="2086" y="1341"/>
                      <a:pt x="2149" y="1339"/>
                      <a:pt x="2212" y="1339"/>
                    </a:cubicBezTo>
                    <a:cubicBezTo>
                      <a:pt x="2320" y="1339"/>
                      <a:pt x="2427" y="1345"/>
                      <a:pt x="2529" y="1364"/>
                    </a:cubicBezTo>
                    <a:cubicBezTo>
                      <a:pt x="2539" y="1364"/>
                      <a:pt x="2558" y="1354"/>
                      <a:pt x="2568" y="1345"/>
                    </a:cubicBezTo>
                    <a:cubicBezTo>
                      <a:pt x="3018" y="645"/>
                      <a:pt x="3746" y="185"/>
                      <a:pt x="4570" y="89"/>
                    </a:cubicBezTo>
                    <a:cubicBezTo>
                      <a:pt x="4689" y="74"/>
                      <a:pt x="4808" y="67"/>
                      <a:pt x="4925" y="67"/>
                    </a:cubicBezTo>
                    <a:close/>
                    <a:moveTo>
                      <a:pt x="4919" y="0"/>
                    </a:moveTo>
                    <a:cubicBezTo>
                      <a:pt x="4800" y="0"/>
                      <a:pt x="4680" y="8"/>
                      <a:pt x="4560" y="23"/>
                    </a:cubicBezTo>
                    <a:cubicBezTo>
                      <a:pt x="3727" y="128"/>
                      <a:pt x="2980" y="587"/>
                      <a:pt x="2520" y="1296"/>
                    </a:cubicBezTo>
                    <a:cubicBezTo>
                      <a:pt x="2416" y="1278"/>
                      <a:pt x="2308" y="1272"/>
                      <a:pt x="2199" y="1272"/>
                    </a:cubicBezTo>
                    <a:cubicBezTo>
                      <a:pt x="2137" y="1272"/>
                      <a:pt x="2075" y="1274"/>
                      <a:pt x="2012" y="1277"/>
                    </a:cubicBezTo>
                    <a:cubicBezTo>
                      <a:pt x="1437" y="1335"/>
                      <a:pt x="920" y="1613"/>
                      <a:pt x="547" y="2053"/>
                    </a:cubicBezTo>
                    <a:cubicBezTo>
                      <a:pt x="173" y="2494"/>
                      <a:pt x="0" y="3059"/>
                      <a:pt x="58" y="3634"/>
                    </a:cubicBezTo>
                    <a:cubicBezTo>
                      <a:pt x="77" y="3893"/>
                      <a:pt x="145" y="4132"/>
                      <a:pt x="259" y="4362"/>
                    </a:cubicBezTo>
                    <a:cubicBezTo>
                      <a:pt x="614" y="5115"/>
                      <a:pt x="1385" y="5598"/>
                      <a:pt x="2212" y="5598"/>
                    </a:cubicBezTo>
                    <a:cubicBezTo>
                      <a:pt x="2279" y="5598"/>
                      <a:pt x="2347" y="5594"/>
                      <a:pt x="2414" y="5588"/>
                    </a:cubicBezTo>
                    <a:cubicBezTo>
                      <a:pt x="2750" y="5559"/>
                      <a:pt x="3076" y="5444"/>
                      <a:pt x="3363" y="5262"/>
                    </a:cubicBezTo>
                    <a:cubicBezTo>
                      <a:pt x="3832" y="5559"/>
                      <a:pt x="4369" y="5722"/>
                      <a:pt x="4915" y="5722"/>
                    </a:cubicBezTo>
                    <a:cubicBezTo>
                      <a:pt x="5030" y="5722"/>
                      <a:pt x="5145" y="5713"/>
                      <a:pt x="5260" y="5703"/>
                    </a:cubicBezTo>
                    <a:cubicBezTo>
                      <a:pt x="5949" y="5617"/>
                      <a:pt x="6591" y="5281"/>
                      <a:pt x="7051" y="4755"/>
                    </a:cubicBezTo>
                    <a:cubicBezTo>
                      <a:pt x="7210" y="4805"/>
                      <a:pt x="7370" y="4829"/>
                      <a:pt x="7529" y="4829"/>
                    </a:cubicBezTo>
                    <a:cubicBezTo>
                      <a:pt x="7581" y="4829"/>
                      <a:pt x="7632" y="4826"/>
                      <a:pt x="7683" y="4821"/>
                    </a:cubicBezTo>
                    <a:cubicBezTo>
                      <a:pt x="8210" y="4755"/>
                      <a:pt x="8660" y="4419"/>
                      <a:pt x="8871" y="3940"/>
                    </a:cubicBezTo>
                    <a:lnTo>
                      <a:pt x="8871" y="3931"/>
                    </a:lnTo>
                    <a:cubicBezTo>
                      <a:pt x="8986" y="3682"/>
                      <a:pt x="9024" y="3414"/>
                      <a:pt x="8986" y="3146"/>
                    </a:cubicBezTo>
                    <a:cubicBezTo>
                      <a:pt x="8900" y="2427"/>
                      <a:pt x="8306" y="1871"/>
                      <a:pt x="7578" y="1833"/>
                    </a:cubicBezTo>
                    <a:cubicBezTo>
                      <a:pt x="7151" y="719"/>
                      <a:pt x="6093" y="0"/>
                      <a:pt x="491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02" name="Google Shape;902;p60"/>
              <p:cNvSpPr/>
              <p:nvPr/>
            </p:nvSpPr>
            <p:spPr>
              <a:xfrm>
                <a:off x="3205700" y="1112650"/>
                <a:ext cx="347025" cy="201475"/>
              </a:xfrm>
              <a:custGeom>
                <a:avLst/>
                <a:gdLst/>
                <a:ahLst/>
                <a:cxnLst/>
                <a:rect l="l" t="t" r="r" b="b"/>
                <a:pathLst>
                  <a:path w="13881" h="8059" extrusionOk="0">
                    <a:moveTo>
                      <a:pt x="7456" y="0"/>
                    </a:moveTo>
                    <a:cubicBezTo>
                      <a:pt x="6969" y="0"/>
                      <a:pt x="6474" y="50"/>
                      <a:pt x="5977" y="155"/>
                    </a:cubicBezTo>
                    <a:cubicBezTo>
                      <a:pt x="2357" y="932"/>
                      <a:pt x="0" y="4332"/>
                      <a:pt x="728" y="7752"/>
                    </a:cubicBezTo>
                    <a:cubicBezTo>
                      <a:pt x="728" y="7761"/>
                      <a:pt x="728" y="7761"/>
                      <a:pt x="738" y="7771"/>
                    </a:cubicBezTo>
                    <a:lnTo>
                      <a:pt x="1102" y="8058"/>
                    </a:lnTo>
                    <a:lnTo>
                      <a:pt x="1140" y="8058"/>
                    </a:lnTo>
                    <a:cubicBezTo>
                      <a:pt x="1150" y="8048"/>
                      <a:pt x="1160" y="8039"/>
                      <a:pt x="1160" y="8029"/>
                    </a:cubicBezTo>
                    <a:lnTo>
                      <a:pt x="1150" y="8001"/>
                    </a:lnTo>
                    <a:cubicBezTo>
                      <a:pt x="498" y="4830"/>
                      <a:pt x="2740" y="1660"/>
                      <a:pt x="6150" y="932"/>
                    </a:cubicBezTo>
                    <a:cubicBezTo>
                      <a:pt x="6625" y="830"/>
                      <a:pt x="7100" y="781"/>
                      <a:pt x="7565" y="781"/>
                    </a:cubicBezTo>
                    <a:cubicBezTo>
                      <a:pt x="10432" y="781"/>
                      <a:pt x="12982" y="2628"/>
                      <a:pt x="13583" y="5347"/>
                    </a:cubicBezTo>
                    <a:lnTo>
                      <a:pt x="13593" y="5376"/>
                    </a:lnTo>
                    <a:cubicBezTo>
                      <a:pt x="13593" y="5385"/>
                      <a:pt x="13612" y="5395"/>
                      <a:pt x="13622" y="5395"/>
                    </a:cubicBezTo>
                    <a:lnTo>
                      <a:pt x="13632" y="5395"/>
                    </a:lnTo>
                    <a:cubicBezTo>
                      <a:pt x="13641" y="5395"/>
                      <a:pt x="13651" y="5395"/>
                      <a:pt x="13651" y="5385"/>
                    </a:cubicBezTo>
                    <a:lnTo>
                      <a:pt x="13871" y="4974"/>
                    </a:lnTo>
                    <a:cubicBezTo>
                      <a:pt x="13881" y="4964"/>
                      <a:pt x="13881" y="4955"/>
                      <a:pt x="13881" y="4955"/>
                    </a:cubicBezTo>
                    <a:cubicBezTo>
                      <a:pt x="13244" y="2003"/>
                      <a:pt x="10523" y="0"/>
                      <a:pt x="7456"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903" name="Google Shape;903;p60"/>
              <p:cNvSpPr/>
              <p:nvPr/>
            </p:nvSpPr>
            <p:spPr>
              <a:xfrm>
                <a:off x="3204725" y="1111875"/>
                <a:ext cx="348700" cy="203200"/>
              </a:xfrm>
              <a:custGeom>
                <a:avLst/>
                <a:gdLst/>
                <a:ahLst/>
                <a:cxnLst/>
                <a:rect l="l" t="t" r="r" b="b"/>
                <a:pathLst>
                  <a:path w="13948" h="8128" extrusionOk="0">
                    <a:moveTo>
                      <a:pt x="7502" y="71"/>
                    </a:moveTo>
                    <a:cubicBezTo>
                      <a:pt x="10548" y="71"/>
                      <a:pt x="13258" y="2064"/>
                      <a:pt x="13881" y="4986"/>
                    </a:cubicBezTo>
                    <a:lnTo>
                      <a:pt x="13661" y="5397"/>
                    </a:lnTo>
                    <a:lnTo>
                      <a:pt x="13661" y="5378"/>
                    </a:lnTo>
                    <a:cubicBezTo>
                      <a:pt x="13050" y="2641"/>
                      <a:pt x="10482" y="783"/>
                      <a:pt x="7597" y="783"/>
                    </a:cubicBezTo>
                    <a:cubicBezTo>
                      <a:pt x="7131" y="783"/>
                      <a:pt x="6656" y="832"/>
                      <a:pt x="6180" y="933"/>
                    </a:cubicBezTo>
                    <a:cubicBezTo>
                      <a:pt x="2760" y="1661"/>
                      <a:pt x="509" y="4842"/>
                      <a:pt x="1160" y="8032"/>
                    </a:cubicBezTo>
                    <a:lnTo>
                      <a:pt x="1160" y="8060"/>
                    </a:lnTo>
                    <a:lnTo>
                      <a:pt x="796" y="7773"/>
                    </a:lnTo>
                    <a:cubicBezTo>
                      <a:pt x="77" y="4382"/>
                      <a:pt x="2425" y="991"/>
                      <a:pt x="6026" y="225"/>
                    </a:cubicBezTo>
                    <a:cubicBezTo>
                      <a:pt x="6525" y="120"/>
                      <a:pt x="7013" y="71"/>
                      <a:pt x="7502" y="71"/>
                    </a:cubicBezTo>
                    <a:close/>
                    <a:moveTo>
                      <a:pt x="7504" y="0"/>
                    </a:moveTo>
                    <a:cubicBezTo>
                      <a:pt x="7015" y="0"/>
                      <a:pt x="6516" y="51"/>
                      <a:pt x="6016" y="158"/>
                    </a:cubicBezTo>
                    <a:cubicBezTo>
                      <a:pt x="2376" y="933"/>
                      <a:pt x="1" y="4354"/>
                      <a:pt x="729" y="7792"/>
                    </a:cubicBezTo>
                    <a:cubicBezTo>
                      <a:pt x="739" y="7802"/>
                      <a:pt x="739" y="7821"/>
                      <a:pt x="748" y="7821"/>
                    </a:cubicBezTo>
                    <a:lnTo>
                      <a:pt x="1122" y="8109"/>
                    </a:lnTo>
                    <a:cubicBezTo>
                      <a:pt x="1131" y="8118"/>
                      <a:pt x="1150" y="8128"/>
                      <a:pt x="1160" y="8128"/>
                    </a:cubicBezTo>
                    <a:cubicBezTo>
                      <a:pt x="1169" y="8128"/>
                      <a:pt x="1169" y="8128"/>
                      <a:pt x="1179" y="8118"/>
                    </a:cubicBezTo>
                    <a:lnTo>
                      <a:pt x="1199" y="8118"/>
                    </a:lnTo>
                    <a:cubicBezTo>
                      <a:pt x="1218" y="8099"/>
                      <a:pt x="1237" y="8079"/>
                      <a:pt x="1227" y="8051"/>
                    </a:cubicBezTo>
                    <a:lnTo>
                      <a:pt x="1218" y="8022"/>
                    </a:lnTo>
                    <a:cubicBezTo>
                      <a:pt x="576" y="4871"/>
                      <a:pt x="2808" y="1719"/>
                      <a:pt x="6189" y="991"/>
                    </a:cubicBezTo>
                    <a:cubicBezTo>
                      <a:pt x="6660" y="891"/>
                      <a:pt x="7129" y="843"/>
                      <a:pt x="7590" y="843"/>
                    </a:cubicBezTo>
                    <a:cubicBezTo>
                      <a:pt x="10450" y="843"/>
                      <a:pt x="12991" y="2682"/>
                      <a:pt x="13594" y="5388"/>
                    </a:cubicBezTo>
                    <a:lnTo>
                      <a:pt x="13603" y="5416"/>
                    </a:lnTo>
                    <a:cubicBezTo>
                      <a:pt x="13603" y="5446"/>
                      <a:pt x="13632" y="5465"/>
                      <a:pt x="13661" y="5465"/>
                    </a:cubicBezTo>
                    <a:lnTo>
                      <a:pt x="13680" y="5465"/>
                    </a:lnTo>
                    <a:cubicBezTo>
                      <a:pt x="13699" y="5455"/>
                      <a:pt x="13709" y="5446"/>
                      <a:pt x="13718" y="5426"/>
                    </a:cubicBezTo>
                    <a:lnTo>
                      <a:pt x="13939" y="5014"/>
                    </a:lnTo>
                    <a:cubicBezTo>
                      <a:pt x="13948" y="5005"/>
                      <a:pt x="13948" y="4986"/>
                      <a:pt x="13948" y="4976"/>
                    </a:cubicBezTo>
                    <a:cubicBezTo>
                      <a:pt x="13312" y="2017"/>
                      <a:pt x="10580" y="0"/>
                      <a:pt x="750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04" name="Google Shape;904;p60"/>
              <p:cNvSpPr/>
              <p:nvPr/>
            </p:nvSpPr>
            <p:spPr>
              <a:xfrm>
                <a:off x="3194925" y="1094275"/>
                <a:ext cx="363550" cy="212425"/>
              </a:xfrm>
              <a:custGeom>
                <a:avLst/>
                <a:gdLst/>
                <a:ahLst/>
                <a:cxnLst/>
                <a:rect l="l" t="t" r="r" b="b"/>
                <a:pathLst>
                  <a:path w="14542" h="8497" extrusionOk="0">
                    <a:moveTo>
                      <a:pt x="7787" y="1"/>
                    </a:moveTo>
                    <a:cubicBezTo>
                      <a:pt x="7283" y="1"/>
                      <a:pt x="6770" y="53"/>
                      <a:pt x="6255" y="162"/>
                    </a:cubicBezTo>
                    <a:cubicBezTo>
                      <a:pt x="2462" y="977"/>
                      <a:pt x="0" y="4569"/>
                      <a:pt x="767" y="8190"/>
                    </a:cubicBezTo>
                    <a:cubicBezTo>
                      <a:pt x="767" y="8200"/>
                      <a:pt x="776" y="8200"/>
                      <a:pt x="776" y="8200"/>
                    </a:cubicBezTo>
                    <a:lnTo>
                      <a:pt x="1150" y="8487"/>
                    </a:lnTo>
                    <a:cubicBezTo>
                      <a:pt x="1159" y="8496"/>
                      <a:pt x="1169" y="8496"/>
                      <a:pt x="1178" y="8496"/>
                    </a:cubicBezTo>
                    <a:lnTo>
                      <a:pt x="1188" y="8496"/>
                    </a:lnTo>
                    <a:cubicBezTo>
                      <a:pt x="1197" y="8487"/>
                      <a:pt x="1197" y="8477"/>
                      <a:pt x="1197" y="8458"/>
                    </a:cubicBezTo>
                    <a:lnTo>
                      <a:pt x="1197" y="8439"/>
                    </a:lnTo>
                    <a:cubicBezTo>
                      <a:pt x="508" y="5058"/>
                      <a:pt x="2845" y="1695"/>
                      <a:pt x="6418" y="939"/>
                    </a:cubicBezTo>
                    <a:cubicBezTo>
                      <a:pt x="6913" y="833"/>
                      <a:pt x="7406" y="782"/>
                      <a:pt x="7891" y="782"/>
                    </a:cubicBezTo>
                    <a:cubicBezTo>
                      <a:pt x="10911" y="782"/>
                      <a:pt x="13610" y="2754"/>
                      <a:pt x="14254" y="5651"/>
                    </a:cubicBezTo>
                    <a:lnTo>
                      <a:pt x="14254" y="5680"/>
                    </a:lnTo>
                    <a:cubicBezTo>
                      <a:pt x="14263" y="5699"/>
                      <a:pt x="14273" y="5699"/>
                      <a:pt x="14282" y="5709"/>
                    </a:cubicBezTo>
                    <a:lnTo>
                      <a:pt x="14292" y="5699"/>
                    </a:lnTo>
                    <a:cubicBezTo>
                      <a:pt x="14302" y="5699"/>
                      <a:pt x="14312" y="5699"/>
                      <a:pt x="14312" y="5690"/>
                    </a:cubicBezTo>
                    <a:lnTo>
                      <a:pt x="14532" y="5277"/>
                    </a:lnTo>
                    <a:cubicBezTo>
                      <a:pt x="14541" y="5268"/>
                      <a:pt x="14541" y="5258"/>
                      <a:pt x="14541" y="5258"/>
                    </a:cubicBezTo>
                    <a:cubicBezTo>
                      <a:pt x="13870" y="2129"/>
                      <a:pt x="11003" y="1"/>
                      <a:pt x="7787"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905" name="Google Shape;905;p60"/>
              <p:cNvSpPr/>
              <p:nvPr/>
            </p:nvSpPr>
            <p:spPr>
              <a:xfrm>
                <a:off x="3193975" y="1093500"/>
                <a:ext cx="365200" cy="213925"/>
              </a:xfrm>
              <a:custGeom>
                <a:avLst/>
                <a:gdLst/>
                <a:ahLst/>
                <a:cxnLst/>
                <a:rect l="l" t="t" r="r" b="b"/>
                <a:pathLst>
                  <a:path w="14608" h="8557" extrusionOk="0">
                    <a:moveTo>
                      <a:pt x="7836" y="69"/>
                    </a:moveTo>
                    <a:cubicBezTo>
                      <a:pt x="11025" y="69"/>
                      <a:pt x="13880" y="2186"/>
                      <a:pt x="14541" y="5289"/>
                    </a:cubicBezTo>
                    <a:lnTo>
                      <a:pt x="14320" y="5702"/>
                    </a:lnTo>
                    <a:lnTo>
                      <a:pt x="14320" y="5682"/>
                    </a:lnTo>
                    <a:cubicBezTo>
                      <a:pt x="13675" y="2762"/>
                      <a:pt x="10959" y="778"/>
                      <a:pt x="7917" y="778"/>
                    </a:cubicBezTo>
                    <a:cubicBezTo>
                      <a:pt x="7436" y="778"/>
                      <a:pt x="6947" y="828"/>
                      <a:pt x="6456" y="931"/>
                    </a:cubicBezTo>
                    <a:cubicBezTo>
                      <a:pt x="2864" y="1698"/>
                      <a:pt x="507" y="5079"/>
                      <a:pt x="1197" y="8470"/>
                    </a:cubicBezTo>
                    <a:lnTo>
                      <a:pt x="1207" y="8499"/>
                    </a:lnTo>
                    <a:lnTo>
                      <a:pt x="1207" y="8499"/>
                    </a:lnTo>
                    <a:lnTo>
                      <a:pt x="843" y="8211"/>
                    </a:lnTo>
                    <a:cubicBezTo>
                      <a:pt x="77" y="4619"/>
                      <a:pt x="2529" y="1036"/>
                      <a:pt x="6303" y="232"/>
                    </a:cubicBezTo>
                    <a:cubicBezTo>
                      <a:pt x="6820" y="117"/>
                      <a:pt x="7328" y="69"/>
                      <a:pt x="7836" y="69"/>
                    </a:cubicBezTo>
                    <a:close/>
                    <a:moveTo>
                      <a:pt x="7835" y="1"/>
                    </a:moveTo>
                    <a:cubicBezTo>
                      <a:pt x="7327" y="1"/>
                      <a:pt x="6811" y="54"/>
                      <a:pt x="6293" y="165"/>
                    </a:cubicBezTo>
                    <a:cubicBezTo>
                      <a:pt x="2481" y="979"/>
                      <a:pt x="0" y="4590"/>
                      <a:pt x="776" y="8231"/>
                    </a:cubicBezTo>
                    <a:cubicBezTo>
                      <a:pt x="776" y="8240"/>
                      <a:pt x="786" y="8250"/>
                      <a:pt x="795" y="8259"/>
                    </a:cubicBezTo>
                    <a:lnTo>
                      <a:pt x="1169" y="8546"/>
                    </a:lnTo>
                    <a:cubicBezTo>
                      <a:pt x="1178" y="8556"/>
                      <a:pt x="1188" y="8556"/>
                      <a:pt x="1207" y="8556"/>
                    </a:cubicBezTo>
                    <a:lnTo>
                      <a:pt x="1235" y="8556"/>
                    </a:lnTo>
                    <a:cubicBezTo>
                      <a:pt x="1265" y="8537"/>
                      <a:pt x="1274" y="8508"/>
                      <a:pt x="1274" y="8489"/>
                    </a:cubicBezTo>
                    <a:lnTo>
                      <a:pt x="1265" y="8460"/>
                    </a:lnTo>
                    <a:cubicBezTo>
                      <a:pt x="575" y="5098"/>
                      <a:pt x="2912" y="1755"/>
                      <a:pt x="6466" y="998"/>
                    </a:cubicBezTo>
                    <a:cubicBezTo>
                      <a:pt x="6954" y="894"/>
                      <a:pt x="7441" y="844"/>
                      <a:pt x="7921" y="844"/>
                    </a:cubicBezTo>
                    <a:cubicBezTo>
                      <a:pt x="10929" y="844"/>
                      <a:pt x="13617" y="2808"/>
                      <a:pt x="14254" y="5692"/>
                    </a:cubicBezTo>
                    <a:lnTo>
                      <a:pt x="14263" y="5721"/>
                    </a:lnTo>
                    <a:cubicBezTo>
                      <a:pt x="14273" y="5749"/>
                      <a:pt x="14292" y="5768"/>
                      <a:pt x="14320" y="5768"/>
                    </a:cubicBezTo>
                    <a:lnTo>
                      <a:pt x="14340" y="5768"/>
                    </a:lnTo>
                    <a:cubicBezTo>
                      <a:pt x="14359" y="5759"/>
                      <a:pt x="14378" y="5749"/>
                      <a:pt x="14378" y="5730"/>
                    </a:cubicBezTo>
                    <a:lnTo>
                      <a:pt x="14608" y="5318"/>
                    </a:lnTo>
                    <a:lnTo>
                      <a:pt x="14608" y="5280"/>
                    </a:lnTo>
                    <a:cubicBezTo>
                      <a:pt x="13938" y="2143"/>
                      <a:pt x="11059" y="1"/>
                      <a:pt x="783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06" name="Google Shape;906;p60"/>
              <p:cNvSpPr/>
              <p:nvPr/>
            </p:nvSpPr>
            <p:spPr>
              <a:xfrm>
                <a:off x="3173375" y="1057550"/>
                <a:ext cx="396600" cy="234175"/>
              </a:xfrm>
              <a:custGeom>
                <a:avLst/>
                <a:gdLst/>
                <a:ahLst/>
                <a:cxnLst/>
                <a:rect l="l" t="t" r="r" b="b"/>
                <a:pathLst>
                  <a:path w="15864" h="9367" extrusionOk="0">
                    <a:moveTo>
                      <a:pt x="8454" y="1"/>
                    </a:moveTo>
                    <a:cubicBezTo>
                      <a:pt x="7913" y="1"/>
                      <a:pt x="7362" y="57"/>
                      <a:pt x="6811" y="175"/>
                    </a:cubicBezTo>
                    <a:cubicBezTo>
                      <a:pt x="2672" y="1056"/>
                      <a:pt x="0" y="5041"/>
                      <a:pt x="852" y="9055"/>
                    </a:cubicBezTo>
                    <a:cubicBezTo>
                      <a:pt x="862" y="9065"/>
                      <a:pt x="862" y="9075"/>
                      <a:pt x="862" y="9075"/>
                    </a:cubicBezTo>
                    <a:lnTo>
                      <a:pt x="1236" y="9362"/>
                    </a:lnTo>
                    <a:cubicBezTo>
                      <a:pt x="1242" y="9362"/>
                      <a:pt x="1249" y="9366"/>
                      <a:pt x="1255" y="9366"/>
                    </a:cubicBezTo>
                    <a:cubicBezTo>
                      <a:pt x="1258" y="9366"/>
                      <a:pt x="1261" y="9365"/>
                      <a:pt x="1265" y="9362"/>
                    </a:cubicBezTo>
                    <a:lnTo>
                      <a:pt x="1274" y="9362"/>
                    </a:lnTo>
                    <a:cubicBezTo>
                      <a:pt x="1284" y="9352"/>
                      <a:pt x="1293" y="9343"/>
                      <a:pt x="1284" y="9333"/>
                    </a:cubicBezTo>
                    <a:lnTo>
                      <a:pt x="1284" y="9305"/>
                    </a:lnTo>
                    <a:cubicBezTo>
                      <a:pt x="508" y="5530"/>
                      <a:pt x="3056" y="1775"/>
                      <a:pt x="6974" y="942"/>
                    </a:cubicBezTo>
                    <a:cubicBezTo>
                      <a:pt x="7501" y="829"/>
                      <a:pt x="8027" y="776"/>
                      <a:pt x="8545" y="776"/>
                    </a:cubicBezTo>
                    <a:cubicBezTo>
                      <a:pt x="11873" y="776"/>
                      <a:pt x="14854" y="3000"/>
                      <a:pt x="15576" y="6258"/>
                    </a:cubicBezTo>
                    <a:lnTo>
                      <a:pt x="15585" y="6287"/>
                    </a:lnTo>
                    <a:cubicBezTo>
                      <a:pt x="15585" y="6306"/>
                      <a:pt x="15595" y="6306"/>
                      <a:pt x="15604" y="6316"/>
                    </a:cubicBezTo>
                    <a:cubicBezTo>
                      <a:pt x="15614" y="6316"/>
                      <a:pt x="15614" y="6316"/>
                      <a:pt x="15614" y="6306"/>
                    </a:cubicBezTo>
                    <a:cubicBezTo>
                      <a:pt x="15623" y="6306"/>
                      <a:pt x="15633" y="6306"/>
                      <a:pt x="15643" y="6297"/>
                    </a:cubicBezTo>
                    <a:lnTo>
                      <a:pt x="15863" y="5884"/>
                    </a:lnTo>
                    <a:lnTo>
                      <a:pt x="15863" y="5865"/>
                    </a:lnTo>
                    <a:cubicBezTo>
                      <a:pt x="15116" y="2379"/>
                      <a:pt x="11968" y="1"/>
                      <a:pt x="8454"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907" name="Google Shape;907;p60"/>
              <p:cNvSpPr/>
              <p:nvPr/>
            </p:nvSpPr>
            <p:spPr>
              <a:xfrm>
                <a:off x="3172650" y="1056800"/>
                <a:ext cx="398275" cy="235775"/>
              </a:xfrm>
              <a:custGeom>
                <a:avLst/>
                <a:gdLst/>
                <a:ahLst/>
                <a:cxnLst/>
                <a:rect l="l" t="t" r="r" b="b"/>
                <a:pathLst>
                  <a:path w="15931" h="9431" extrusionOk="0">
                    <a:moveTo>
                      <a:pt x="8478" y="62"/>
                    </a:moveTo>
                    <a:cubicBezTo>
                      <a:pt x="11984" y="62"/>
                      <a:pt x="15116" y="2438"/>
                      <a:pt x="15863" y="5895"/>
                    </a:cubicBezTo>
                    <a:lnTo>
                      <a:pt x="15643" y="6308"/>
                    </a:lnTo>
                    <a:lnTo>
                      <a:pt x="15633" y="6288"/>
                    </a:lnTo>
                    <a:cubicBezTo>
                      <a:pt x="14912" y="3012"/>
                      <a:pt x="11915" y="778"/>
                      <a:pt x="8568" y="778"/>
                    </a:cubicBezTo>
                    <a:cubicBezTo>
                      <a:pt x="8049" y="778"/>
                      <a:pt x="7522" y="831"/>
                      <a:pt x="6993" y="943"/>
                    </a:cubicBezTo>
                    <a:cubicBezTo>
                      <a:pt x="3065" y="1776"/>
                      <a:pt x="498" y="5550"/>
                      <a:pt x="1275" y="9344"/>
                    </a:cubicBezTo>
                    <a:lnTo>
                      <a:pt x="1284" y="9363"/>
                    </a:lnTo>
                    <a:lnTo>
                      <a:pt x="920" y="9085"/>
                    </a:lnTo>
                    <a:cubicBezTo>
                      <a:pt x="68" y="5081"/>
                      <a:pt x="2731" y="1116"/>
                      <a:pt x="6850" y="234"/>
                    </a:cubicBezTo>
                    <a:cubicBezTo>
                      <a:pt x="7395" y="119"/>
                      <a:pt x="7942" y="62"/>
                      <a:pt x="8478" y="62"/>
                    </a:cubicBezTo>
                    <a:close/>
                    <a:moveTo>
                      <a:pt x="8490" y="0"/>
                    </a:moveTo>
                    <a:cubicBezTo>
                      <a:pt x="7943" y="0"/>
                      <a:pt x="7388" y="57"/>
                      <a:pt x="6830" y="177"/>
                    </a:cubicBezTo>
                    <a:cubicBezTo>
                      <a:pt x="2682" y="1058"/>
                      <a:pt x="0" y="5062"/>
                      <a:pt x="853" y="9095"/>
                    </a:cubicBezTo>
                    <a:cubicBezTo>
                      <a:pt x="853" y="9114"/>
                      <a:pt x="862" y="9124"/>
                      <a:pt x="872" y="9133"/>
                    </a:cubicBezTo>
                    <a:lnTo>
                      <a:pt x="1245" y="9420"/>
                    </a:lnTo>
                    <a:cubicBezTo>
                      <a:pt x="1255" y="9420"/>
                      <a:pt x="1275" y="9430"/>
                      <a:pt x="1284" y="9430"/>
                    </a:cubicBezTo>
                    <a:lnTo>
                      <a:pt x="1303" y="9430"/>
                    </a:lnTo>
                    <a:lnTo>
                      <a:pt x="1313" y="9420"/>
                    </a:lnTo>
                    <a:cubicBezTo>
                      <a:pt x="1341" y="9411"/>
                      <a:pt x="1351" y="9382"/>
                      <a:pt x="1351" y="9354"/>
                    </a:cubicBezTo>
                    <a:lnTo>
                      <a:pt x="1341" y="9325"/>
                    </a:lnTo>
                    <a:cubicBezTo>
                      <a:pt x="566" y="5570"/>
                      <a:pt x="3114" y="1834"/>
                      <a:pt x="7012" y="1010"/>
                    </a:cubicBezTo>
                    <a:cubicBezTo>
                      <a:pt x="7539" y="897"/>
                      <a:pt x="8064" y="843"/>
                      <a:pt x="8581" y="843"/>
                    </a:cubicBezTo>
                    <a:cubicBezTo>
                      <a:pt x="11893" y="843"/>
                      <a:pt x="14863" y="3058"/>
                      <a:pt x="15576" y="6298"/>
                    </a:cubicBezTo>
                    <a:lnTo>
                      <a:pt x="15576" y="6327"/>
                    </a:lnTo>
                    <a:cubicBezTo>
                      <a:pt x="15586" y="6355"/>
                      <a:pt x="15605" y="6374"/>
                      <a:pt x="15633" y="6374"/>
                    </a:cubicBezTo>
                    <a:lnTo>
                      <a:pt x="15652" y="6374"/>
                    </a:lnTo>
                    <a:cubicBezTo>
                      <a:pt x="15672" y="6365"/>
                      <a:pt x="15691" y="6355"/>
                      <a:pt x="15701" y="6336"/>
                    </a:cubicBezTo>
                    <a:lnTo>
                      <a:pt x="15921" y="5934"/>
                    </a:lnTo>
                    <a:cubicBezTo>
                      <a:pt x="15931" y="5914"/>
                      <a:pt x="15931" y="5895"/>
                      <a:pt x="15921" y="5886"/>
                    </a:cubicBezTo>
                    <a:cubicBezTo>
                      <a:pt x="15174" y="2393"/>
                      <a:pt x="12021" y="0"/>
                      <a:pt x="8490"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08" name="Google Shape;908;p60"/>
              <p:cNvSpPr/>
              <p:nvPr/>
            </p:nvSpPr>
            <p:spPr>
              <a:xfrm>
                <a:off x="3184125" y="1075925"/>
                <a:ext cx="380100" cy="223350"/>
              </a:xfrm>
              <a:custGeom>
                <a:avLst/>
                <a:gdLst/>
                <a:ahLst/>
                <a:cxnLst/>
                <a:rect l="l" t="t" r="r" b="b"/>
                <a:pathLst>
                  <a:path w="15204" h="8934" extrusionOk="0">
                    <a:moveTo>
                      <a:pt x="8123" y="0"/>
                    </a:moveTo>
                    <a:cubicBezTo>
                      <a:pt x="7600" y="0"/>
                      <a:pt x="7068" y="55"/>
                      <a:pt x="6534" y="168"/>
                    </a:cubicBezTo>
                    <a:cubicBezTo>
                      <a:pt x="2568" y="1011"/>
                      <a:pt x="1" y="4805"/>
                      <a:pt x="816" y="8627"/>
                    </a:cubicBezTo>
                    <a:cubicBezTo>
                      <a:pt x="816" y="8627"/>
                      <a:pt x="816" y="8636"/>
                      <a:pt x="825" y="8636"/>
                    </a:cubicBezTo>
                    <a:lnTo>
                      <a:pt x="1189" y="8924"/>
                    </a:lnTo>
                    <a:cubicBezTo>
                      <a:pt x="1199" y="8934"/>
                      <a:pt x="1208" y="8934"/>
                      <a:pt x="1218" y="8934"/>
                    </a:cubicBezTo>
                    <a:cubicBezTo>
                      <a:pt x="1227" y="8934"/>
                      <a:pt x="1227" y="8924"/>
                      <a:pt x="1227" y="8924"/>
                    </a:cubicBezTo>
                    <a:cubicBezTo>
                      <a:pt x="1237" y="8924"/>
                      <a:pt x="1246" y="8904"/>
                      <a:pt x="1246" y="8895"/>
                    </a:cubicBezTo>
                    <a:lnTo>
                      <a:pt x="1237" y="8866"/>
                    </a:lnTo>
                    <a:cubicBezTo>
                      <a:pt x="509" y="5293"/>
                      <a:pt x="2951" y="1739"/>
                      <a:pt x="6697" y="945"/>
                    </a:cubicBezTo>
                    <a:cubicBezTo>
                      <a:pt x="7210" y="834"/>
                      <a:pt x="7722" y="781"/>
                      <a:pt x="8226" y="781"/>
                    </a:cubicBezTo>
                    <a:cubicBezTo>
                      <a:pt x="11399" y="781"/>
                      <a:pt x="14238" y="2879"/>
                      <a:pt x="14916" y="5954"/>
                    </a:cubicBezTo>
                    <a:lnTo>
                      <a:pt x="14916" y="5983"/>
                    </a:lnTo>
                    <a:cubicBezTo>
                      <a:pt x="14925" y="6002"/>
                      <a:pt x="14935" y="6002"/>
                      <a:pt x="14944" y="6011"/>
                    </a:cubicBezTo>
                    <a:cubicBezTo>
                      <a:pt x="14954" y="6011"/>
                      <a:pt x="14954" y="6011"/>
                      <a:pt x="14954" y="6002"/>
                    </a:cubicBezTo>
                    <a:cubicBezTo>
                      <a:pt x="14964" y="6002"/>
                      <a:pt x="14973" y="6002"/>
                      <a:pt x="14983" y="5992"/>
                    </a:cubicBezTo>
                    <a:lnTo>
                      <a:pt x="15203" y="5581"/>
                    </a:lnTo>
                    <a:lnTo>
                      <a:pt x="15203" y="5562"/>
                    </a:lnTo>
                    <a:cubicBezTo>
                      <a:pt x="14498" y="2254"/>
                      <a:pt x="11491" y="0"/>
                      <a:pt x="8123" y="0"/>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909" name="Google Shape;909;p60"/>
              <p:cNvSpPr/>
              <p:nvPr/>
            </p:nvSpPr>
            <p:spPr>
              <a:xfrm>
                <a:off x="3183425" y="1075150"/>
                <a:ext cx="381500" cy="224825"/>
              </a:xfrm>
              <a:custGeom>
                <a:avLst/>
                <a:gdLst/>
                <a:ahLst/>
                <a:cxnLst/>
                <a:rect l="l" t="t" r="r" b="b"/>
                <a:pathLst>
                  <a:path w="15260" h="8993" extrusionOk="0">
                    <a:moveTo>
                      <a:pt x="8152" y="65"/>
                    </a:moveTo>
                    <a:cubicBezTo>
                      <a:pt x="11505" y="65"/>
                      <a:pt x="14493" y="2307"/>
                      <a:pt x="15202" y="5593"/>
                    </a:cubicBezTo>
                    <a:lnTo>
                      <a:pt x="14982" y="6004"/>
                    </a:lnTo>
                    <a:lnTo>
                      <a:pt x="14972" y="5985"/>
                    </a:lnTo>
                    <a:cubicBezTo>
                      <a:pt x="14293" y="2887"/>
                      <a:pt x="11430" y="778"/>
                      <a:pt x="8234" y="778"/>
                    </a:cubicBezTo>
                    <a:cubicBezTo>
                      <a:pt x="7733" y="778"/>
                      <a:pt x="7225" y="830"/>
                      <a:pt x="6715" y="937"/>
                    </a:cubicBezTo>
                    <a:cubicBezTo>
                      <a:pt x="2960" y="1742"/>
                      <a:pt x="499" y="5314"/>
                      <a:pt x="1236" y="8907"/>
                    </a:cubicBezTo>
                    <a:lnTo>
                      <a:pt x="1236" y="8926"/>
                    </a:lnTo>
                    <a:lnTo>
                      <a:pt x="872" y="8648"/>
                    </a:lnTo>
                    <a:cubicBezTo>
                      <a:pt x="67" y="4845"/>
                      <a:pt x="2625" y="1071"/>
                      <a:pt x="6572" y="228"/>
                    </a:cubicBezTo>
                    <a:cubicBezTo>
                      <a:pt x="7098" y="123"/>
                      <a:pt x="7626" y="65"/>
                      <a:pt x="8152" y="65"/>
                    </a:cubicBezTo>
                    <a:close/>
                    <a:moveTo>
                      <a:pt x="8155" y="0"/>
                    </a:moveTo>
                    <a:cubicBezTo>
                      <a:pt x="7627" y="0"/>
                      <a:pt x="7091" y="56"/>
                      <a:pt x="6553" y="171"/>
                    </a:cubicBezTo>
                    <a:cubicBezTo>
                      <a:pt x="2577" y="1014"/>
                      <a:pt x="1" y="4826"/>
                      <a:pt x="805" y="8658"/>
                    </a:cubicBezTo>
                    <a:cubicBezTo>
                      <a:pt x="814" y="8677"/>
                      <a:pt x="824" y="8686"/>
                      <a:pt x="834" y="8696"/>
                    </a:cubicBezTo>
                    <a:lnTo>
                      <a:pt x="1198" y="8984"/>
                    </a:lnTo>
                    <a:cubicBezTo>
                      <a:pt x="1208" y="8993"/>
                      <a:pt x="1227" y="8993"/>
                      <a:pt x="1236" y="8993"/>
                    </a:cubicBezTo>
                    <a:lnTo>
                      <a:pt x="1255" y="8993"/>
                    </a:lnTo>
                    <a:cubicBezTo>
                      <a:pt x="1265" y="8993"/>
                      <a:pt x="1265" y="8993"/>
                      <a:pt x="1274" y="8984"/>
                    </a:cubicBezTo>
                    <a:cubicBezTo>
                      <a:pt x="1293" y="8974"/>
                      <a:pt x="1313" y="8945"/>
                      <a:pt x="1303" y="8926"/>
                    </a:cubicBezTo>
                    <a:lnTo>
                      <a:pt x="1303" y="8897"/>
                    </a:lnTo>
                    <a:cubicBezTo>
                      <a:pt x="565" y="5334"/>
                      <a:pt x="3008" y="1799"/>
                      <a:pt x="6734" y="1004"/>
                    </a:cubicBezTo>
                    <a:cubicBezTo>
                      <a:pt x="7242" y="896"/>
                      <a:pt x="7748" y="844"/>
                      <a:pt x="8246" y="844"/>
                    </a:cubicBezTo>
                    <a:cubicBezTo>
                      <a:pt x="11406" y="844"/>
                      <a:pt x="14235" y="2933"/>
                      <a:pt x="14906" y="5995"/>
                    </a:cubicBezTo>
                    <a:lnTo>
                      <a:pt x="14915" y="6023"/>
                    </a:lnTo>
                    <a:cubicBezTo>
                      <a:pt x="14925" y="6052"/>
                      <a:pt x="14944" y="6072"/>
                      <a:pt x="14972" y="6072"/>
                    </a:cubicBezTo>
                    <a:lnTo>
                      <a:pt x="14992" y="6072"/>
                    </a:lnTo>
                    <a:cubicBezTo>
                      <a:pt x="15011" y="6062"/>
                      <a:pt x="15030" y="6052"/>
                      <a:pt x="15040" y="6033"/>
                    </a:cubicBezTo>
                    <a:lnTo>
                      <a:pt x="15260" y="5621"/>
                    </a:lnTo>
                    <a:lnTo>
                      <a:pt x="15260" y="5583"/>
                    </a:lnTo>
                    <a:cubicBezTo>
                      <a:pt x="14556" y="2268"/>
                      <a:pt x="11537" y="0"/>
                      <a:pt x="815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10" name="Google Shape;910;p60"/>
              <p:cNvSpPr/>
              <p:nvPr/>
            </p:nvSpPr>
            <p:spPr>
              <a:xfrm>
                <a:off x="3216475" y="1131150"/>
                <a:ext cx="330500" cy="190500"/>
              </a:xfrm>
              <a:custGeom>
                <a:avLst/>
                <a:gdLst/>
                <a:ahLst/>
                <a:cxnLst/>
                <a:rect l="l" t="t" r="r" b="b"/>
                <a:pathLst>
                  <a:path w="13220" h="7620" extrusionOk="0">
                    <a:moveTo>
                      <a:pt x="7143" y="1"/>
                    </a:moveTo>
                    <a:cubicBezTo>
                      <a:pt x="6671" y="1"/>
                      <a:pt x="6191" y="50"/>
                      <a:pt x="5710" y="153"/>
                    </a:cubicBezTo>
                    <a:cubicBezTo>
                      <a:pt x="2251" y="881"/>
                      <a:pt x="1" y="4100"/>
                      <a:pt x="680" y="7308"/>
                    </a:cubicBezTo>
                    <a:cubicBezTo>
                      <a:pt x="680" y="7318"/>
                      <a:pt x="680" y="7328"/>
                      <a:pt x="690" y="7328"/>
                    </a:cubicBezTo>
                    <a:lnTo>
                      <a:pt x="1063" y="7615"/>
                    </a:lnTo>
                    <a:cubicBezTo>
                      <a:pt x="1063" y="7615"/>
                      <a:pt x="1068" y="7619"/>
                      <a:pt x="1074" y="7619"/>
                    </a:cubicBezTo>
                    <a:cubicBezTo>
                      <a:pt x="1076" y="7619"/>
                      <a:pt x="1080" y="7618"/>
                      <a:pt x="1083" y="7615"/>
                    </a:cubicBezTo>
                    <a:lnTo>
                      <a:pt x="1093" y="7615"/>
                    </a:lnTo>
                    <a:cubicBezTo>
                      <a:pt x="1112" y="7606"/>
                      <a:pt x="1112" y="7596"/>
                      <a:pt x="1112" y="7587"/>
                    </a:cubicBezTo>
                    <a:lnTo>
                      <a:pt x="1102" y="7558"/>
                    </a:lnTo>
                    <a:cubicBezTo>
                      <a:pt x="499" y="4588"/>
                      <a:pt x="2634" y="1609"/>
                      <a:pt x="5872" y="920"/>
                    </a:cubicBezTo>
                    <a:cubicBezTo>
                      <a:pt x="6329" y="822"/>
                      <a:pt x="6785" y="775"/>
                      <a:pt x="7232" y="775"/>
                    </a:cubicBezTo>
                    <a:cubicBezTo>
                      <a:pt x="9947" y="775"/>
                      <a:pt x="12363" y="2497"/>
                      <a:pt x="12922" y="5039"/>
                    </a:cubicBezTo>
                    <a:lnTo>
                      <a:pt x="12932" y="5067"/>
                    </a:lnTo>
                    <a:cubicBezTo>
                      <a:pt x="12932" y="5077"/>
                      <a:pt x="12942" y="5086"/>
                      <a:pt x="12961" y="5086"/>
                    </a:cubicBezTo>
                    <a:lnTo>
                      <a:pt x="12971" y="5086"/>
                    </a:lnTo>
                    <a:cubicBezTo>
                      <a:pt x="12980" y="5086"/>
                      <a:pt x="12990" y="5086"/>
                      <a:pt x="12990" y="5077"/>
                    </a:cubicBezTo>
                    <a:lnTo>
                      <a:pt x="13210" y="4665"/>
                    </a:lnTo>
                    <a:cubicBezTo>
                      <a:pt x="13210" y="4655"/>
                      <a:pt x="13220" y="4645"/>
                      <a:pt x="13210" y="4645"/>
                    </a:cubicBezTo>
                    <a:cubicBezTo>
                      <a:pt x="12625" y="1876"/>
                      <a:pt x="10048" y="1"/>
                      <a:pt x="7143"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911" name="Google Shape;911;p60"/>
              <p:cNvSpPr/>
              <p:nvPr/>
            </p:nvSpPr>
            <p:spPr>
              <a:xfrm>
                <a:off x="3215525" y="1130225"/>
                <a:ext cx="332175" cy="192275"/>
              </a:xfrm>
              <a:custGeom>
                <a:avLst/>
                <a:gdLst/>
                <a:ahLst/>
                <a:cxnLst/>
                <a:rect l="l" t="t" r="r" b="b"/>
                <a:pathLst>
                  <a:path w="13287" h="7691" extrusionOk="0">
                    <a:moveTo>
                      <a:pt x="7175" y="65"/>
                    </a:moveTo>
                    <a:cubicBezTo>
                      <a:pt x="10067" y="65"/>
                      <a:pt x="12635" y="1934"/>
                      <a:pt x="13219" y="4682"/>
                    </a:cubicBezTo>
                    <a:lnTo>
                      <a:pt x="12999" y="5095"/>
                    </a:lnTo>
                    <a:lnTo>
                      <a:pt x="12999" y="5076"/>
                    </a:lnTo>
                    <a:cubicBezTo>
                      <a:pt x="12431" y="2516"/>
                      <a:pt x="9997" y="784"/>
                      <a:pt x="7263" y="784"/>
                    </a:cubicBezTo>
                    <a:cubicBezTo>
                      <a:pt x="6815" y="784"/>
                      <a:pt x="6358" y="830"/>
                      <a:pt x="5901" y="927"/>
                    </a:cubicBezTo>
                    <a:cubicBezTo>
                      <a:pt x="2653" y="1617"/>
                      <a:pt x="508" y="4616"/>
                      <a:pt x="1111" y="7604"/>
                    </a:cubicBezTo>
                    <a:lnTo>
                      <a:pt x="1121" y="7624"/>
                    </a:lnTo>
                    <a:lnTo>
                      <a:pt x="1121" y="7624"/>
                    </a:lnTo>
                    <a:lnTo>
                      <a:pt x="747" y="7345"/>
                    </a:lnTo>
                    <a:cubicBezTo>
                      <a:pt x="77" y="4146"/>
                      <a:pt x="2318" y="947"/>
                      <a:pt x="5748" y="219"/>
                    </a:cubicBezTo>
                    <a:cubicBezTo>
                      <a:pt x="6227" y="114"/>
                      <a:pt x="6706" y="65"/>
                      <a:pt x="7175" y="65"/>
                    </a:cubicBezTo>
                    <a:close/>
                    <a:moveTo>
                      <a:pt x="7169" y="0"/>
                    </a:moveTo>
                    <a:cubicBezTo>
                      <a:pt x="6698" y="0"/>
                      <a:pt x="6219" y="50"/>
                      <a:pt x="5738" y="152"/>
                    </a:cubicBezTo>
                    <a:cubicBezTo>
                      <a:pt x="2270" y="889"/>
                      <a:pt x="0" y="4127"/>
                      <a:pt x="690" y="7355"/>
                    </a:cubicBezTo>
                    <a:cubicBezTo>
                      <a:pt x="690" y="7375"/>
                      <a:pt x="699" y="7384"/>
                      <a:pt x="709" y="7394"/>
                    </a:cubicBezTo>
                    <a:lnTo>
                      <a:pt x="1073" y="7671"/>
                    </a:lnTo>
                    <a:cubicBezTo>
                      <a:pt x="1092" y="7681"/>
                      <a:pt x="1101" y="7690"/>
                      <a:pt x="1121" y="7690"/>
                    </a:cubicBezTo>
                    <a:lnTo>
                      <a:pt x="1131" y="7690"/>
                    </a:lnTo>
                    <a:cubicBezTo>
                      <a:pt x="1140" y="7690"/>
                      <a:pt x="1140" y="7681"/>
                      <a:pt x="1150" y="7681"/>
                    </a:cubicBezTo>
                    <a:cubicBezTo>
                      <a:pt x="1178" y="7671"/>
                      <a:pt x="1188" y="7643"/>
                      <a:pt x="1178" y="7614"/>
                    </a:cubicBezTo>
                    <a:lnTo>
                      <a:pt x="1178" y="7585"/>
                    </a:lnTo>
                    <a:cubicBezTo>
                      <a:pt x="575" y="4635"/>
                      <a:pt x="2702" y="1675"/>
                      <a:pt x="5920" y="995"/>
                    </a:cubicBezTo>
                    <a:cubicBezTo>
                      <a:pt x="6376" y="897"/>
                      <a:pt x="6831" y="850"/>
                      <a:pt x="7277" y="850"/>
                    </a:cubicBezTo>
                    <a:cubicBezTo>
                      <a:pt x="9974" y="850"/>
                      <a:pt x="12373" y="2562"/>
                      <a:pt x="12932" y="5085"/>
                    </a:cubicBezTo>
                    <a:lnTo>
                      <a:pt x="12941" y="5114"/>
                    </a:lnTo>
                    <a:cubicBezTo>
                      <a:pt x="12941" y="5142"/>
                      <a:pt x="12970" y="5161"/>
                      <a:pt x="12989" y="5161"/>
                    </a:cubicBezTo>
                    <a:lnTo>
                      <a:pt x="13009" y="5161"/>
                    </a:lnTo>
                    <a:cubicBezTo>
                      <a:pt x="13037" y="5152"/>
                      <a:pt x="13047" y="5142"/>
                      <a:pt x="13056" y="5123"/>
                    </a:cubicBezTo>
                    <a:lnTo>
                      <a:pt x="13277" y="4712"/>
                    </a:lnTo>
                    <a:cubicBezTo>
                      <a:pt x="13286" y="4702"/>
                      <a:pt x="13286" y="4682"/>
                      <a:pt x="13286" y="4673"/>
                    </a:cubicBezTo>
                    <a:cubicBezTo>
                      <a:pt x="12692" y="1893"/>
                      <a:pt x="10094" y="0"/>
                      <a:pt x="716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12" name="Google Shape;912;p60"/>
              <p:cNvSpPr/>
              <p:nvPr/>
            </p:nvSpPr>
            <p:spPr>
              <a:xfrm>
                <a:off x="3165700" y="1227350"/>
                <a:ext cx="107325" cy="104325"/>
              </a:xfrm>
              <a:custGeom>
                <a:avLst/>
                <a:gdLst/>
                <a:ahLst/>
                <a:cxnLst/>
                <a:rect l="l" t="t" r="r" b="b"/>
                <a:pathLst>
                  <a:path w="4293" h="4173" extrusionOk="0">
                    <a:moveTo>
                      <a:pt x="2138" y="0"/>
                    </a:moveTo>
                    <a:cubicBezTo>
                      <a:pt x="2103" y="0"/>
                      <a:pt x="2067" y="1"/>
                      <a:pt x="2032" y="3"/>
                    </a:cubicBezTo>
                    <a:cubicBezTo>
                      <a:pt x="882" y="69"/>
                      <a:pt x="1" y="1056"/>
                      <a:pt x="67" y="2206"/>
                    </a:cubicBezTo>
                    <a:cubicBezTo>
                      <a:pt x="123" y="3314"/>
                      <a:pt x="1042" y="4173"/>
                      <a:pt x="2138" y="4173"/>
                    </a:cubicBezTo>
                    <a:cubicBezTo>
                      <a:pt x="2179" y="4173"/>
                      <a:pt x="2220" y="4172"/>
                      <a:pt x="2261" y="4169"/>
                    </a:cubicBezTo>
                    <a:cubicBezTo>
                      <a:pt x="3411" y="4103"/>
                      <a:pt x="4292" y="3126"/>
                      <a:pt x="4225" y="1976"/>
                    </a:cubicBezTo>
                    <a:cubicBezTo>
                      <a:pt x="4169" y="862"/>
                      <a:pt x="3241" y="0"/>
                      <a:pt x="2138" y="0"/>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913" name="Google Shape;913;p60"/>
              <p:cNvSpPr/>
              <p:nvPr/>
            </p:nvSpPr>
            <p:spPr>
              <a:xfrm>
                <a:off x="3168800" y="1263550"/>
                <a:ext cx="522100" cy="324775"/>
              </a:xfrm>
              <a:custGeom>
                <a:avLst/>
                <a:gdLst/>
                <a:ahLst/>
                <a:cxnLst/>
                <a:rect l="l" t="t" r="r" b="b"/>
                <a:pathLst>
                  <a:path w="20884" h="12991" extrusionOk="0">
                    <a:moveTo>
                      <a:pt x="11170" y="1"/>
                    </a:moveTo>
                    <a:cubicBezTo>
                      <a:pt x="9350" y="1"/>
                      <a:pt x="7770" y="1065"/>
                      <a:pt x="7023" y="2597"/>
                    </a:cubicBezTo>
                    <a:cubicBezTo>
                      <a:pt x="5624" y="2683"/>
                      <a:pt x="4398" y="3402"/>
                      <a:pt x="3632" y="4475"/>
                    </a:cubicBezTo>
                    <a:cubicBezTo>
                      <a:pt x="3364" y="4388"/>
                      <a:pt x="3076" y="4341"/>
                      <a:pt x="2779" y="4341"/>
                    </a:cubicBezTo>
                    <a:cubicBezTo>
                      <a:pt x="1246" y="4341"/>
                      <a:pt x="1" y="5576"/>
                      <a:pt x="1" y="7119"/>
                    </a:cubicBezTo>
                    <a:cubicBezTo>
                      <a:pt x="1" y="8651"/>
                      <a:pt x="1246" y="9887"/>
                      <a:pt x="2779" y="9887"/>
                    </a:cubicBezTo>
                    <a:cubicBezTo>
                      <a:pt x="3076" y="9887"/>
                      <a:pt x="3364" y="9839"/>
                      <a:pt x="3632" y="9752"/>
                    </a:cubicBezTo>
                    <a:cubicBezTo>
                      <a:pt x="4456" y="10902"/>
                      <a:pt x="5797" y="11640"/>
                      <a:pt x="7310" y="11640"/>
                    </a:cubicBezTo>
                    <a:cubicBezTo>
                      <a:pt x="7770" y="11640"/>
                      <a:pt x="8220" y="11572"/>
                      <a:pt x="8641" y="11448"/>
                    </a:cubicBezTo>
                    <a:cubicBezTo>
                      <a:pt x="9484" y="12396"/>
                      <a:pt x="10710" y="12990"/>
                      <a:pt x="12081" y="12990"/>
                    </a:cubicBezTo>
                    <a:cubicBezTo>
                      <a:pt x="13402" y="12990"/>
                      <a:pt x="14599" y="12435"/>
                      <a:pt x="15442" y="11544"/>
                    </a:cubicBezTo>
                    <a:cubicBezTo>
                      <a:pt x="15740" y="11602"/>
                      <a:pt x="16046" y="11640"/>
                      <a:pt x="16362" y="11640"/>
                    </a:cubicBezTo>
                    <a:cubicBezTo>
                      <a:pt x="18384" y="11640"/>
                      <a:pt x="20098" y="10308"/>
                      <a:pt x="20673" y="8479"/>
                    </a:cubicBezTo>
                    <a:cubicBezTo>
                      <a:pt x="20807" y="8047"/>
                      <a:pt x="20883" y="7588"/>
                      <a:pt x="20883" y="7119"/>
                    </a:cubicBezTo>
                    <a:cubicBezTo>
                      <a:pt x="20883" y="4618"/>
                      <a:pt x="18863" y="2587"/>
                      <a:pt x="16362" y="2587"/>
                    </a:cubicBezTo>
                    <a:cubicBezTo>
                      <a:pt x="16017" y="2587"/>
                      <a:pt x="15691" y="2626"/>
                      <a:pt x="15366" y="2702"/>
                    </a:cubicBezTo>
                    <a:cubicBezTo>
                      <a:pt x="14638" y="1112"/>
                      <a:pt x="13038" y="1"/>
                      <a:pt x="11170" y="1"/>
                    </a:cubicBezTo>
                    <a:close/>
                  </a:path>
                </a:pathLst>
              </a:custGeom>
              <a:solidFill>
                <a:srgbClr val="FFF3F3"/>
              </a:solidFill>
              <a:ln>
                <a:noFill/>
              </a:ln>
            </p:spPr>
            <p:txBody>
              <a:bodyPr spcFirstLastPara="1" wrap="square" lIns="91425" tIns="91425" rIns="91425" bIns="91425" anchor="ctr" anchorCtr="0">
                <a:noAutofit/>
              </a:bodyPr>
              <a:lstStyle/>
              <a:p>
                <a:pPr>
                  <a:defRPr/>
                </a:pPr>
                <a:endParaRPr/>
              </a:p>
            </p:txBody>
          </p:sp>
          <p:sp>
            <p:nvSpPr>
              <p:cNvPr id="914" name="Google Shape;914;p60"/>
              <p:cNvSpPr/>
              <p:nvPr/>
            </p:nvSpPr>
            <p:spPr>
              <a:xfrm>
                <a:off x="3168100" y="1262850"/>
                <a:ext cx="523750" cy="326425"/>
              </a:xfrm>
              <a:custGeom>
                <a:avLst/>
                <a:gdLst/>
                <a:ahLst/>
                <a:cxnLst/>
                <a:rect l="l" t="t" r="r" b="b"/>
                <a:pathLst>
                  <a:path w="20950" h="13057" extrusionOk="0">
                    <a:moveTo>
                      <a:pt x="11198" y="67"/>
                    </a:moveTo>
                    <a:cubicBezTo>
                      <a:pt x="12980" y="67"/>
                      <a:pt x="14618" y="1121"/>
                      <a:pt x="15365" y="2740"/>
                    </a:cubicBezTo>
                    <a:cubicBezTo>
                      <a:pt x="15372" y="2754"/>
                      <a:pt x="15379" y="2763"/>
                      <a:pt x="15390" y="2763"/>
                    </a:cubicBezTo>
                    <a:cubicBezTo>
                      <a:pt x="15394" y="2763"/>
                      <a:pt x="15399" y="2762"/>
                      <a:pt x="15404" y="2759"/>
                    </a:cubicBezTo>
                    <a:cubicBezTo>
                      <a:pt x="15729" y="2692"/>
                      <a:pt x="16064" y="2654"/>
                      <a:pt x="16390" y="2654"/>
                    </a:cubicBezTo>
                    <a:cubicBezTo>
                      <a:pt x="18861" y="2654"/>
                      <a:pt x="20883" y="4665"/>
                      <a:pt x="20883" y="7147"/>
                    </a:cubicBezTo>
                    <a:cubicBezTo>
                      <a:pt x="20883" y="7606"/>
                      <a:pt x="20806" y="8056"/>
                      <a:pt x="20672" y="8497"/>
                    </a:cubicBezTo>
                    <a:cubicBezTo>
                      <a:pt x="20078" y="10374"/>
                      <a:pt x="18354" y="11630"/>
                      <a:pt x="16390" y="11630"/>
                    </a:cubicBezTo>
                    <a:cubicBezTo>
                      <a:pt x="16083" y="11630"/>
                      <a:pt x="15768" y="11600"/>
                      <a:pt x="15470" y="11534"/>
                    </a:cubicBezTo>
                    <a:cubicBezTo>
                      <a:pt x="15461" y="11534"/>
                      <a:pt x="15451" y="11543"/>
                      <a:pt x="15442" y="11543"/>
                    </a:cubicBezTo>
                    <a:cubicBezTo>
                      <a:pt x="14570" y="12473"/>
                      <a:pt x="13382" y="12990"/>
                      <a:pt x="12109" y="12990"/>
                    </a:cubicBezTo>
                    <a:cubicBezTo>
                      <a:pt x="10806" y="12990"/>
                      <a:pt x="9560" y="12424"/>
                      <a:pt x="8688" y="11447"/>
                    </a:cubicBezTo>
                    <a:cubicBezTo>
                      <a:pt x="8679" y="11447"/>
                      <a:pt x="8669" y="11438"/>
                      <a:pt x="8669" y="11438"/>
                    </a:cubicBezTo>
                    <a:lnTo>
                      <a:pt x="8650" y="11438"/>
                    </a:lnTo>
                    <a:cubicBezTo>
                      <a:pt x="8229" y="11572"/>
                      <a:pt x="7788" y="11639"/>
                      <a:pt x="7338" y="11639"/>
                    </a:cubicBezTo>
                    <a:cubicBezTo>
                      <a:pt x="5891" y="11639"/>
                      <a:pt x="4531" y="10940"/>
                      <a:pt x="3688" y="9761"/>
                    </a:cubicBezTo>
                    <a:cubicBezTo>
                      <a:pt x="3679" y="9752"/>
                      <a:pt x="3660" y="9752"/>
                      <a:pt x="3650" y="9752"/>
                    </a:cubicBezTo>
                    <a:cubicBezTo>
                      <a:pt x="3372" y="9838"/>
                      <a:pt x="3094" y="9886"/>
                      <a:pt x="2807" y="9886"/>
                    </a:cubicBezTo>
                    <a:cubicBezTo>
                      <a:pt x="1293" y="9886"/>
                      <a:pt x="67" y="8650"/>
                      <a:pt x="67" y="7147"/>
                    </a:cubicBezTo>
                    <a:cubicBezTo>
                      <a:pt x="67" y="5633"/>
                      <a:pt x="1293" y="4397"/>
                      <a:pt x="2807" y="4397"/>
                    </a:cubicBezTo>
                    <a:cubicBezTo>
                      <a:pt x="3094" y="4397"/>
                      <a:pt x="3382" y="4445"/>
                      <a:pt x="3650" y="4531"/>
                    </a:cubicBezTo>
                    <a:cubicBezTo>
                      <a:pt x="3660" y="4531"/>
                      <a:pt x="3679" y="4531"/>
                      <a:pt x="3688" y="4522"/>
                    </a:cubicBezTo>
                    <a:cubicBezTo>
                      <a:pt x="4474" y="3420"/>
                      <a:pt x="5710" y="2740"/>
                      <a:pt x="7051" y="2654"/>
                    </a:cubicBezTo>
                    <a:cubicBezTo>
                      <a:pt x="7060" y="2654"/>
                      <a:pt x="7079" y="2644"/>
                      <a:pt x="7079" y="2634"/>
                    </a:cubicBezTo>
                    <a:cubicBezTo>
                      <a:pt x="7855" y="1054"/>
                      <a:pt x="9436" y="67"/>
                      <a:pt x="11198" y="67"/>
                    </a:cubicBezTo>
                    <a:close/>
                    <a:moveTo>
                      <a:pt x="11198" y="0"/>
                    </a:moveTo>
                    <a:cubicBezTo>
                      <a:pt x="9416" y="0"/>
                      <a:pt x="7817" y="997"/>
                      <a:pt x="7032" y="2587"/>
                    </a:cubicBezTo>
                    <a:cubicBezTo>
                      <a:pt x="5681" y="2683"/>
                      <a:pt x="4445" y="3362"/>
                      <a:pt x="3650" y="4464"/>
                    </a:cubicBezTo>
                    <a:cubicBezTo>
                      <a:pt x="3372" y="4378"/>
                      <a:pt x="3094" y="4330"/>
                      <a:pt x="2807" y="4330"/>
                    </a:cubicBezTo>
                    <a:cubicBezTo>
                      <a:pt x="1255" y="4330"/>
                      <a:pt x="1" y="5595"/>
                      <a:pt x="1" y="7147"/>
                    </a:cubicBezTo>
                    <a:cubicBezTo>
                      <a:pt x="1" y="8688"/>
                      <a:pt x="1255" y="9953"/>
                      <a:pt x="2807" y="9953"/>
                    </a:cubicBezTo>
                    <a:cubicBezTo>
                      <a:pt x="3094" y="9953"/>
                      <a:pt x="3372" y="9905"/>
                      <a:pt x="3650" y="9819"/>
                    </a:cubicBezTo>
                    <a:cubicBezTo>
                      <a:pt x="4503" y="10997"/>
                      <a:pt x="5882" y="11706"/>
                      <a:pt x="7338" y="11706"/>
                    </a:cubicBezTo>
                    <a:cubicBezTo>
                      <a:pt x="7788" y="11706"/>
                      <a:pt x="8229" y="11639"/>
                      <a:pt x="8650" y="11515"/>
                    </a:cubicBezTo>
                    <a:cubicBezTo>
                      <a:pt x="9531" y="12492"/>
                      <a:pt x="10796" y="13056"/>
                      <a:pt x="12109" y="13056"/>
                    </a:cubicBezTo>
                    <a:cubicBezTo>
                      <a:pt x="13392" y="13056"/>
                      <a:pt x="14589" y="12539"/>
                      <a:pt x="15480" y="11610"/>
                    </a:cubicBezTo>
                    <a:cubicBezTo>
                      <a:pt x="15777" y="11668"/>
                      <a:pt x="16083" y="11696"/>
                      <a:pt x="16390" y="11696"/>
                    </a:cubicBezTo>
                    <a:cubicBezTo>
                      <a:pt x="18382" y="11696"/>
                      <a:pt x="20126" y="10423"/>
                      <a:pt x="20730" y="8526"/>
                    </a:cubicBezTo>
                    <a:lnTo>
                      <a:pt x="20730" y="8516"/>
                    </a:lnTo>
                    <a:cubicBezTo>
                      <a:pt x="20873" y="8075"/>
                      <a:pt x="20950" y="7616"/>
                      <a:pt x="20950" y="7147"/>
                    </a:cubicBezTo>
                    <a:cubicBezTo>
                      <a:pt x="20950" y="4627"/>
                      <a:pt x="18900" y="2587"/>
                      <a:pt x="16390" y="2587"/>
                    </a:cubicBezTo>
                    <a:cubicBezTo>
                      <a:pt x="16064" y="2587"/>
                      <a:pt x="15739" y="2625"/>
                      <a:pt x="15413" y="2692"/>
                    </a:cubicBezTo>
                    <a:cubicBezTo>
                      <a:pt x="14657" y="1054"/>
                      <a:pt x="12999" y="0"/>
                      <a:pt x="11198"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15" name="Google Shape;915;p60"/>
              <p:cNvSpPr/>
              <p:nvPr/>
            </p:nvSpPr>
            <p:spPr>
              <a:xfrm>
                <a:off x="3590775" y="1244825"/>
                <a:ext cx="81700" cy="51650"/>
              </a:xfrm>
              <a:custGeom>
                <a:avLst/>
                <a:gdLst/>
                <a:ahLst/>
                <a:cxnLst/>
                <a:rect l="l" t="t" r="r" b="b"/>
                <a:pathLst>
                  <a:path w="3268" h="2066" extrusionOk="0">
                    <a:moveTo>
                      <a:pt x="1785" y="1"/>
                    </a:moveTo>
                    <a:cubicBezTo>
                      <a:pt x="1765" y="1"/>
                      <a:pt x="1745" y="1"/>
                      <a:pt x="1725" y="3"/>
                    </a:cubicBezTo>
                    <a:cubicBezTo>
                      <a:pt x="1409" y="22"/>
                      <a:pt x="1141" y="185"/>
                      <a:pt x="958" y="424"/>
                    </a:cubicBezTo>
                    <a:cubicBezTo>
                      <a:pt x="918" y="418"/>
                      <a:pt x="873" y="411"/>
                      <a:pt x="826" y="411"/>
                    </a:cubicBezTo>
                    <a:cubicBezTo>
                      <a:pt x="806" y="411"/>
                      <a:pt x="787" y="412"/>
                      <a:pt x="767" y="415"/>
                    </a:cubicBezTo>
                    <a:cubicBezTo>
                      <a:pt x="345" y="424"/>
                      <a:pt x="0" y="788"/>
                      <a:pt x="19" y="1220"/>
                    </a:cubicBezTo>
                    <a:cubicBezTo>
                      <a:pt x="19" y="1305"/>
                      <a:pt x="39" y="1401"/>
                      <a:pt x="77" y="1478"/>
                    </a:cubicBezTo>
                    <a:cubicBezTo>
                      <a:pt x="189" y="1769"/>
                      <a:pt x="476" y="1967"/>
                      <a:pt x="802" y="1967"/>
                    </a:cubicBezTo>
                    <a:cubicBezTo>
                      <a:pt x="809" y="1967"/>
                      <a:pt x="817" y="1967"/>
                      <a:pt x="824" y="1967"/>
                    </a:cubicBezTo>
                    <a:cubicBezTo>
                      <a:pt x="958" y="1967"/>
                      <a:pt x="1073" y="1928"/>
                      <a:pt x="1179" y="1871"/>
                    </a:cubicBezTo>
                    <a:cubicBezTo>
                      <a:pt x="1351" y="1991"/>
                      <a:pt x="1561" y="2065"/>
                      <a:pt x="1783" y="2065"/>
                    </a:cubicBezTo>
                    <a:cubicBezTo>
                      <a:pt x="1808" y="2065"/>
                      <a:pt x="1833" y="2065"/>
                      <a:pt x="1859" y="2063"/>
                    </a:cubicBezTo>
                    <a:cubicBezTo>
                      <a:pt x="2127" y="2053"/>
                      <a:pt x="2357" y="1938"/>
                      <a:pt x="2529" y="1756"/>
                    </a:cubicBezTo>
                    <a:cubicBezTo>
                      <a:pt x="2593" y="1780"/>
                      <a:pt x="2656" y="1797"/>
                      <a:pt x="2719" y="1797"/>
                    </a:cubicBezTo>
                    <a:cubicBezTo>
                      <a:pt x="2733" y="1797"/>
                      <a:pt x="2746" y="1796"/>
                      <a:pt x="2759" y="1794"/>
                    </a:cubicBezTo>
                    <a:cubicBezTo>
                      <a:pt x="2961" y="1784"/>
                      <a:pt x="3123" y="1669"/>
                      <a:pt x="3210" y="1507"/>
                    </a:cubicBezTo>
                    <a:cubicBezTo>
                      <a:pt x="3248" y="1420"/>
                      <a:pt x="3267" y="1325"/>
                      <a:pt x="3267" y="1229"/>
                    </a:cubicBezTo>
                    <a:cubicBezTo>
                      <a:pt x="3248" y="961"/>
                      <a:pt x="3037" y="760"/>
                      <a:pt x="2778" y="731"/>
                    </a:cubicBezTo>
                    <a:cubicBezTo>
                      <a:pt x="2650" y="308"/>
                      <a:pt x="2249" y="1"/>
                      <a:pt x="1785"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916" name="Google Shape;916;p60"/>
              <p:cNvSpPr/>
              <p:nvPr/>
            </p:nvSpPr>
            <p:spPr>
              <a:xfrm>
                <a:off x="3266775" y="1584625"/>
                <a:ext cx="70650" cy="64400"/>
              </a:xfrm>
              <a:custGeom>
                <a:avLst/>
                <a:gdLst/>
                <a:ahLst/>
                <a:cxnLst/>
                <a:rect l="l" t="t" r="r" b="b"/>
                <a:pathLst>
                  <a:path w="2826" h="2576" extrusionOk="0">
                    <a:moveTo>
                      <a:pt x="2145" y="0"/>
                    </a:moveTo>
                    <a:cubicBezTo>
                      <a:pt x="2120" y="0"/>
                      <a:pt x="2095" y="1"/>
                      <a:pt x="2069" y="4"/>
                    </a:cubicBezTo>
                    <a:cubicBezTo>
                      <a:pt x="1695" y="42"/>
                      <a:pt x="1437" y="358"/>
                      <a:pt x="1322" y="674"/>
                    </a:cubicBezTo>
                    <a:cubicBezTo>
                      <a:pt x="1197" y="617"/>
                      <a:pt x="1063" y="569"/>
                      <a:pt x="920" y="549"/>
                    </a:cubicBezTo>
                    <a:cubicBezTo>
                      <a:pt x="882" y="546"/>
                      <a:pt x="844" y="544"/>
                      <a:pt x="806" y="544"/>
                    </a:cubicBezTo>
                    <a:cubicBezTo>
                      <a:pt x="631" y="544"/>
                      <a:pt x="457" y="583"/>
                      <a:pt x="316" y="694"/>
                    </a:cubicBezTo>
                    <a:cubicBezTo>
                      <a:pt x="153" y="808"/>
                      <a:pt x="48" y="981"/>
                      <a:pt x="28" y="1172"/>
                    </a:cubicBezTo>
                    <a:cubicBezTo>
                      <a:pt x="0" y="1422"/>
                      <a:pt x="143" y="1622"/>
                      <a:pt x="307" y="1786"/>
                    </a:cubicBezTo>
                    <a:cubicBezTo>
                      <a:pt x="479" y="1948"/>
                      <a:pt x="671" y="2073"/>
                      <a:pt x="881" y="2178"/>
                    </a:cubicBezTo>
                    <a:cubicBezTo>
                      <a:pt x="1073" y="2274"/>
                      <a:pt x="1265" y="2360"/>
                      <a:pt x="1475" y="2427"/>
                    </a:cubicBezTo>
                    <a:cubicBezTo>
                      <a:pt x="1580" y="2465"/>
                      <a:pt x="1686" y="2494"/>
                      <a:pt x="1791" y="2514"/>
                    </a:cubicBezTo>
                    <a:lnTo>
                      <a:pt x="1963" y="2571"/>
                    </a:lnTo>
                    <a:cubicBezTo>
                      <a:pt x="1976" y="2574"/>
                      <a:pt x="1987" y="2575"/>
                      <a:pt x="1998" y="2575"/>
                    </a:cubicBezTo>
                    <a:cubicBezTo>
                      <a:pt x="2092" y="2575"/>
                      <a:pt x="2151" y="2476"/>
                      <a:pt x="2193" y="2408"/>
                    </a:cubicBezTo>
                    <a:cubicBezTo>
                      <a:pt x="2242" y="2312"/>
                      <a:pt x="2299" y="2207"/>
                      <a:pt x="2357" y="2111"/>
                    </a:cubicBezTo>
                    <a:cubicBezTo>
                      <a:pt x="2472" y="1910"/>
                      <a:pt x="2577" y="1699"/>
                      <a:pt x="2663" y="1479"/>
                    </a:cubicBezTo>
                    <a:cubicBezTo>
                      <a:pt x="2740" y="1258"/>
                      <a:pt x="2797" y="1038"/>
                      <a:pt x="2806" y="808"/>
                    </a:cubicBezTo>
                    <a:cubicBezTo>
                      <a:pt x="2826" y="569"/>
                      <a:pt x="2797" y="320"/>
                      <a:pt x="2606" y="157"/>
                    </a:cubicBezTo>
                    <a:cubicBezTo>
                      <a:pt x="2480" y="57"/>
                      <a:pt x="2318" y="0"/>
                      <a:pt x="2145"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917" name="Google Shape;917;p60"/>
              <p:cNvSpPr/>
              <p:nvPr/>
            </p:nvSpPr>
            <p:spPr>
              <a:xfrm>
                <a:off x="3265800" y="1583650"/>
                <a:ext cx="72350" cy="66225"/>
              </a:xfrm>
              <a:custGeom>
                <a:avLst/>
                <a:gdLst/>
                <a:ahLst/>
                <a:cxnLst/>
                <a:rect l="l" t="t" r="r" b="b"/>
                <a:pathLst>
                  <a:path w="2894" h="2649" extrusionOk="0">
                    <a:moveTo>
                      <a:pt x="2181" y="68"/>
                    </a:moveTo>
                    <a:cubicBezTo>
                      <a:pt x="2348" y="68"/>
                      <a:pt x="2508" y="124"/>
                      <a:pt x="2625" y="224"/>
                    </a:cubicBezTo>
                    <a:cubicBezTo>
                      <a:pt x="2769" y="349"/>
                      <a:pt x="2836" y="550"/>
                      <a:pt x="2817" y="847"/>
                    </a:cubicBezTo>
                    <a:cubicBezTo>
                      <a:pt x="2807" y="1039"/>
                      <a:pt x="2760" y="1259"/>
                      <a:pt x="2664" y="1508"/>
                    </a:cubicBezTo>
                    <a:cubicBezTo>
                      <a:pt x="2596" y="1719"/>
                      <a:pt x="2491" y="1910"/>
                      <a:pt x="2366" y="2140"/>
                    </a:cubicBezTo>
                    <a:lnTo>
                      <a:pt x="2300" y="2246"/>
                    </a:lnTo>
                    <a:cubicBezTo>
                      <a:pt x="2271" y="2304"/>
                      <a:pt x="2232" y="2370"/>
                      <a:pt x="2204" y="2428"/>
                    </a:cubicBezTo>
                    <a:cubicBezTo>
                      <a:pt x="2160" y="2506"/>
                      <a:pt x="2109" y="2584"/>
                      <a:pt x="2036" y="2584"/>
                    </a:cubicBezTo>
                    <a:cubicBezTo>
                      <a:pt x="2029" y="2584"/>
                      <a:pt x="2021" y="2583"/>
                      <a:pt x="2012" y="2581"/>
                    </a:cubicBezTo>
                    <a:lnTo>
                      <a:pt x="1926" y="2553"/>
                    </a:lnTo>
                    <a:lnTo>
                      <a:pt x="1840" y="2523"/>
                    </a:lnTo>
                    <a:cubicBezTo>
                      <a:pt x="1753" y="2504"/>
                      <a:pt x="1629" y="2476"/>
                      <a:pt x="1524" y="2438"/>
                    </a:cubicBezTo>
                    <a:cubicBezTo>
                      <a:pt x="1323" y="2370"/>
                      <a:pt x="1121" y="2284"/>
                      <a:pt x="940" y="2189"/>
                    </a:cubicBezTo>
                    <a:cubicBezTo>
                      <a:pt x="700" y="2064"/>
                      <a:pt x="518" y="1940"/>
                      <a:pt x="374" y="1805"/>
                    </a:cubicBezTo>
                    <a:cubicBezTo>
                      <a:pt x="163" y="1595"/>
                      <a:pt x="77" y="1412"/>
                      <a:pt x="97" y="1211"/>
                    </a:cubicBezTo>
                    <a:cubicBezTo>
                      <a:pt x="116" y="1039"/>
                      <a:pt x="221" y="867"/>
                      <a:pt x="374" y="752"/>
                    </a:cubicBezTo>
                    <a:cubicBezTo>
                      <a:pt x="527" y="646"/>
                      <a:pt x="691" y="618"/>
                      <a:pt x="834" y="618"/>
                    </a:cubicBezTo>
                    <a:lnTo>
                      <a:pt x="949" y="618"/>
                    </a:lnTo>
                    <a:cubicBezTo>
                      <a:pt x="1083" y="637"/>
                      <a:pt x="1217" y="684"/>
                      <a:pt x="1342" y="742"/>
                    </a:cubicBezTo>
                    <a:cubicBezTo>
                      <a:pt x="1351" y="752"/>
                      <a:pt x="1361" y="752"/>
                      <a:pt x="1370" y="752"/>
                    </a:cubicBezTo>
                    <a:cubicBezTo>
                      <a:pt x="1380" y="742"/>
                      <a:pt x="1389" y="733"/>
                      <a:pt x="1389" y="723"/>
                    </a:cubicBezTo>
                    <a:cubicBezTo>
                      <a:pt x="1495" y="445"/>
                      <a:pt x="1744" y="119"/>
                      <a:pt x="2108" y="71"/>
                    </a:cubicBezTo>
                    <a:cubicBezTo>
                      <a:pt x="2133" y="69"/>
                      <a:pt x="2157" y="68"/>
                      <a:pt x="2181" y="68"/>
                    </a:cubicBezTo>
                    <a:close/>
                    <a:moveTo>
                      <a:pt x="2184" y="1"/>
                    </a:moveTo>
                    <a:cubicBezTo>
                      <a:pt x="2159" y="1"/>
                      <a:pt x="2133" y="2"/>
                      <a:pt x="2108" y="5"/>
                    </a:cubicBezTo>
                    <a:cubicBezTo>
                      <a:pt x="1715" y="52"/>
                      <a:pt x="1457" y="378"/>
                      <a:pt x="1342" y="675"/>
                    </a:cubicBezTo>
                    <a:cubicBezTo>
                      <a:pt x="1217" y="608"/>
                      <a:pt x="1093" y="569"/>
                      <a:pt x="959" y="560"/>
                    </a:cubicBezTo>
                    <a:cubicBezTo>
                      <a:pt x="914" y="555"/>
                      <a:pt x="869" y="552"/>
                      <a:pt x="826" y="552"/>
                    </a:cubicBezTo>
                    <a:cubicBezTo>
                      <a:pt x="641" y="552"/>
                      <a:pt x="476" y="603"/>
                      <a:pt x="336" y="703"/>
                    </a:cubicBezTo>
                    <a:cubicBezTo>
                      <a:pt x="173" y="828"/>
                      <a:pt x="58" y="1010"/>
                      <a:pt x="39" y="1202"/>
                    </a:cubicBezTo>
                    <a:cubicBezTo>
                      <a:pt x="1" y="1489"/>
                      <a:pt x="182" y="1710"/>
                      <a:pt x="327" y="1844"/>
                    </a:cubicBezTo>
                    <a:cubicBezTo>
                      <a:pt x="480" y="1997"/>
                      <a:pt x="661" y="2121"/>
                      <a:pt x="901" y="2246"/>
                    </a:cubicBezTo>
                    <a:cubicBezTo>
                      <a:pt x="1093" y="2351"/>
                      <a:pt x="1294" y="2428"/>
                      <a:pt x="1495" y="2495"/>
                    </a:cubicBezTo>
                    <a:cubicBezTo>
                      <a:pt x="1619" y="2533"/>
                      <a:pt x="1734" y="2562"/>
                      <a:pt x="1821" y="2591"/>
                    </a:cubicBezTo>
                    <a:cubicBezTo>
                      <a:pt x="1849" y="2591"/>
                      <a:pt x="1878" y="2600"/>
                      <a:pt x="1907" y="2610"/>
                    </a:cubicBezTo>
                    <a:cubicBezTo>
                      <a:pt x="1936" y="2619"/>
                      <a:pt x="1964" y="2629"/>
                      <a:pt x="2002" y="2638"/>
                    </a:cubicBezTo>
                    <a:cubicBezTo>
                      <a:pt x="2012" y="2648"/>
                      <a:pt x="2032" y="2648"/>
                      <a:pt x="2041" y="2648"/>
                    </a:cubicBezTo>
                    <a:cubicBezTo>
                      <a:pt x="2156" y="2648"/>
                      <a:pt x="2223" y="2523"/>
                      <a:pt x="2261" y="2457"/>
                    </a:cubicBezTo>
                    <a:cubicBezTo>
                      <a:pt x="2290" y="2399"/>
                      <a:pt x="2328" y="2342"/>
                      <a:pt x="2357" y="2274"/>
                    </a:cubicBezTo>
                    <a:lnTo>
                      <a:pt x="2424" y="2169"/>
                    </a:lnTo>
                    <a:cubicBezTo>
                      <a:pt x="2549" y="1940"/>
                      <a:pt x="2654" y="1738"/>
                      <a:pt x="2730" y="1537"/>
                    </a:cubicBezTo>
                    <a:cubicBezTo>
                      <a:pt x="2817" y="1278"/>
                      <a:pt x="2875" y="1048"/>
                      <a:pt x="2884" y="847"/>
                    </a:cubicBezTo>
                    <a:cubicBezTo>
                      <a:pt x="2894" y="646"/>
                      <a:pt x="2884" y="359"/>
                      <a:pt x="2664" y="177"/>
                    </a:cubicBezTo>
                    <a:cubicBezTo>
                      <a:pt x="2538" y="60"/>
                      <a:pt x="2361" y="1"/>
                      <a:pt x="2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18" name="Google Shape;918;p60"/>
              <p:cNvSpPr/>
              <p:nvPr/>
            </p:nvSpPr>
            <p:spPr>
              <a:xfrm>
                <a:off x="3318500" y="1590525"/>
                <a:ext cx="14375" cy="26875"/>
              </a:xfrm>
              <a:custGeom>
                <a:avLst/>
                <a:gdLst/>
                <a:ahLst/>
                <a:cxnLst/>
                <a:rect l="l" t="t" r="r" b="b"/>
                <a:pathLst>
                  <a:path w="575" h="1075" extrusionOk="0">
                    <a:moveTo>
                      <a:pt x="177" y="0"/>
                    </a:moveTo>
                    <a:cubicBezTo>
                      <a:pt x="103" y="0"/>
                      <a:pt x="45" y="45"/>
                      <a:pt x="29" y="113"/>
                    </a:cubicBezTo>
                    <a:cubicBezTo>
                      <a:pt x="0" y="228"/>
                      <a:pt x="182" y="343"/>
                      <a:pt x="239" y="543"/>
                    </a:cubicBezTo>
                    <a:cubicBezTo>
                      <a:pt x="268" y="649"/>
                      <a:pt x="288" y="764"/>
                      <a:pt x="288" y="956"/>
                    </a:cubicBezTo>
                    <a:cubicBezTo>
                      <a:pt x="288" y="1033"/>
                      <a:pt x="326" y="1075"/>
                      <a:pt x="365" y="1075"/>
                    </a:cubicBezTo>
                    <a:cubicBezTo>
                      <a:pt x="394" y="1075"/>
                      <a:pt x="425" y="1052"/>
                      <a:pt x="441" y="1003"/>
                    </a:cubicBezTo>
                    <a:cubicBezTo>
                      <a:pt x="508" y="831"/>
                      <a:pt x="575" y="572"/>
                      <a:pt x="488" y="323"/>
                    </a:cubicBezTo>
                    <a:cubicBezTo>
                      <a:pt x="410" y="88"/>
                      <a:pt x="279" y="0"/>
                      <a:pt x="177"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919" name="Google Shape;919;p60"/>
              <p:cNvSpPr/>
              <p:nvPr/>
            </p:nvSpPr>
            <p:spPr>
              <a:xfrm>
                <a:off x="3319450" y="1622275"/>
                <a:ext cx="6425" cy="5175"/>
              </a:xfrm>
              <a:custGeom>
                <a:avLst/>
                <a:gdLst/>
                <a:ahLst/>
                <a:cxnLst/>
                <a:rect l="l" t="t" r="r" b="b"/>
                <a:pathLst>
                  <a:path w="257" h="207" extrusionOk="0">
                    <a:moveTo>
                      <a:pt x="154" y="0"/>
                    </a:moveTo>
                    <a:cubicBezTo>
                      <a:pt x="138" y="0"/>
                      <a:pt x="122" y="6"/>
                      <a:pt x="106" y="21"/>
                    </a:cubicBezTo>
                    <a:cubicBezTo>
                      <a:pt x="106" y="21"/>
                      <a:pt x="1" y="97"/>
                      <a:pt x="77" y="174"/>
                    </a:cubicBezTo>
                    <a:cubicBezTo>
                      <a:pt x="103" y="197"/>
                      <a:pt x="129" y="206"/>
                      <a:pt x="152" y="206"/>
                    </a:cubicBezTo>
                    <a:cubicBezTo>
                      <a:pt x="204" y="206"/>
                      <a:pt x="243" y="159"/>
                      <a:pt x="250" y="126"/>
                    </a:cubicBezTo>
                    <a:cubicBezTo>
                      <a:pt x="257" y="81"/>
                      <a:pt x="211" y="0"/>
                      <a:pt x="154"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920" name="Google Shape;920;p60"/>
              <p:cNvSpPr/>
              <p:nvPr/>
            </p:nvSpPr>
            <p:spPr>
              <a:xfrm>
                <a:off x="3687050" y="973225"/>
                <a:ext cx="56050" cy="47000"/>
              </a:xfrm>
              <a:custGeom>
                <a:avLst/>
                <a:gdLst/>
                <a:ahLst/>
                <a:cxnLst/>
                <a:rect l="l" t="t" r="r" b="b"/>
                <a:pathLst>
                  <a:path w="2242" h="1880" extrusionOk="0">
                    <a:moveTo>
                      <a:pt x="542" y="0"/>
                    </a:moveTo>
                    <a:cubicBezTo>
                      <a:pt x="521" y="0"/>
                      <a:pt x="500" y="1"/>
                      <a:pt x="479" y="4"/>
                    </a:cubicBezTo>
                    <a:cubicBezTo>
                      <a:pt x="336" y="23"/>
                      <a:pt x="202" y="100"/>
                      <a:pt x="115" y="215"/>
                    </a:cubicBezTo>
                    <a:cubicBezTo>
                      <a:pt x="0" y="368"/>
                      <a:pt x="19" y="550"/>
                      <a:pt x="77" y="723"/>
                    </a:cubicBezTo>
                    <a:cubicBezTo>
                      <a:pt x="125" y="885"/>
                      <a:pt x="202" y="1048"/>
                      <a:pt x="297" y="1192"/>
                    </a:cubicBezTo>
                    <a:cubicBezTo>
                      <a:pt x="383" y="1326"/>
                      <a:pt x="489" y="1451"/>
                      <a:pt x="594" y="1575"/>
                    </a:cubicBezTo>
                    <a:lnTo>
                      <a:pt x="766" y="1747"/>
                    </a:lnTo>
                    <a:cubicBezTo>
                      <a:pt x="805" y="1786"/>
                      <a:pt x="834" y="1815"/>
                      <a:pt x="862" y="1853"/>
                    </a:cubicBezTo>
                    <a:cubicBezTo>
                      <a:pt x="885" y="1872"/>
                      <a:pt x="909" y="1880"/>
                      <a:pt x="934" y="1880"/>
                    </a:cubicBezTo>
                    <a:cubicBezTo>
                      <a:pt x="984" y="1880"/>
                      <a:pt x="1035" y="1850"/>
                      <a:pt x="1073" y="1824"/>
                    </a:cubicBezTo>
                    <a:cubicBezTo>
                      <a:pt x="1140" y="1786"/>
                      <a:pt x="1217" y="1738"/>
                      <a:pt x="1284" y="1690"/>
                    </a:cubicBezTo>
                    <a:cubicBezTo>
                      <a:pt x="1437" y="1604"/>
                      <a:pt x="1590" y="1508"/>
                      <a:pt x="1724" y="1393"/>
                    </a:cubicBezTo>
                    <a:cubicBezTo>
                      <a:pt x="1858" y="1278"/>
                      <a:pt x="1983" y="1153"/>
                      <a:pt x="2069" y="1010"/>
                    </a:cubicBezTo>
                    <a:cubicBezTo>
                      <a:pt x="2165" y="857"/>
                      <a:pt x="2242" y="684"/>
                      <a:pt x="2175" y="512"/>
                    </a:cubicBezTo>
                    <a:cubicBezTo>
                      <a:pt x="2127" y="378"/>
                      <a:pt x="2022" y="263"/>
                      <a:pt x="1888" y="205"/>
                    </a:cubicBezTo>
                    <a:cubicBezTo>
                      <a:pt x="1815" y="176"/>
                      <a:pt x="1740" y="163"/>
                      <a:pt x="1666" y="163"/>
                    </a:cubicBezTo>
                    <a:cubicBezTo>
                      <a:pt x="1472" y="163"/>
                      <a:pt x="1279" y="251"/>
                      <a:pt x="1140" y="368"/>
                    </a:cubicBezTo>
                    <a:cubicBezTo>
                      <a:pt x="1092" y="282"/>
                      <a:pt x="1015" y="205"/>
                      <a:pt x="930" y="138"/>
                    </a:cubicBezTo>
                    <a:cubicBezTo>
                      <a:pt x="813" y="55"/>
                      <a:pt x="682" y="0"/>
                      <a:pt x="542"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921" name="Google Shape;921;p60"/>
              <p:cNvSpPr/>
              <p:nvPr/>
            </p:nvSpPr>
            <p:spPr>
              <a:xfrm>
                <a:off x="3686075" y="972500"/>
                <a:ext cx="57975" cy="48500"/>
              </a:xfrm>
              <a:custGeom>
                <a:avLst/>
                <a:gdLst/>
                <a:ahLst/>
                <a:cxnLst/>
                <a:rect l="l" t="t" r="r" b="b"/>
                <a:pathLst>
                  <a:path w="2319" h="1940" extrusionOk="0">
                    <a:moveTo>
                      <a:pt x="585" y="62"/>
                    </a:moveTo>
                    <a:cubicBezTo>
                      <a:pt x="739" y="62"/>
                      <a:pt x="863" y="139"/>
                      <a:pt x="949" y="196"/>
                    </a:cubicBezTo>
                    <a:cubicBezTo>
                      <a:pt x="1026" y="254"/>
                      <a:pt x="1103" y="330"/>
                      <a:pt x="1150" y="416"/>
                    </a:cubicBezTo>
                    <a:cubicBezTo>
                      <a:pt x="1160" y="426"/>
                      <a:pt x="1169" y="435"/>
                      <a:pt x="1179" y="435"/>
                    </a:cubicBezTo>
                    <a:cubicBezTo>
                      <a:pt x="1189" y="435"/>
                      <a:pt x="1199" y="435"/>
                      <a:pt x="1208" y="426"/>
                    </a:cubicBezTo>
                    <a:cubicBezTo>
                      <a:pt x="1335" y="319"/>
                      <a:pt x="1515" y="224"/>
                      <a:pt x="1705" y="224"/>
                    </a:cubicBezTo>
                    <a:cubicBezTo>
                      <a:pt x="1772" y="224"/>
                      <a:pt x="1840" y="236"/>
                      <a:pt x="1907" y="263"/>
                    </a:cubicBezTo>
                    <a:cubicBezTo>
                      <a:pt x="2042" y="320"/>
                      <a:pt x="2137" y="426"/>
                      <a:pt x="2185" y="550"/>
                    </a:cubicBezTo>
                    <a:cubicBezTo>
                      <a:pt x="2233" y="684"/>
                      <a:pt x="2204" y="838"/>
                      <a:pt x="2080" y="1020"/>
                    </a:cubicBezTo>
                    <a:cubicBezTo>
                      <a:pt x="2003" y="1144"/>
                      <a:pt x="1888" y="1269"/>
                      <a:pt x="1735" y="1403"/>
                    </a:cubicBezTo>
                    <a:cubicBezTo>
                      <a:pt x="1610" y="1508"/>
                      <a:pt x="1476" y="1595"/>
                      <a:pt x="1313" y="1700"/>
                    </a:cubicBezTo>
                    <a:lnTo>
                      <a:pt x="1093" y="1825"/>
                    </a:lnTo>
                    <a:cubicBezTo>
                      <a:pt x="1051" y="1855"/>
                      <a:pt x="1012" y="1873"/>
                      <a:pt x="980" y="1873"/>
                    </a:cubicBezTo>
                    <a:cubicBezTo>
                      <a:pt x="961" y="1873"/>
                      <a:pt x="944" y="1867"/>
                      <a:pt x="930" y="1853"/>
                    </a:cubicBezTo>
                    <a:cubicBezTo>
                      <a:pt x="911" y="1844"/>
                      <a:pt x="892" y="1825"/>
                      <a:pt x="882" y="1805"/>
                    </a:cubicBezTo>
                    <a:lnTo>
                      <a:pt x="835" y="1757"/>
                    </a:lnTo>
                    <a:cubicBezTo>
                      <a:pt x="777" y="1710"/>
                      <a:pt x="720" y="1642"/>
                      <a:pt x="652" y="1576"/>
                    </a:cubicBezTo>
                    <a:cubicBezTo>
                      <a:pt x="547" y="1461"/>
                      <a:pt x="451" y="1336"/>
                      <a:pt x="365" y="1202"/>
                    </a:cubicBezTo>
                    <a:cubicBezTo>
                      <a:pt x="260" y="1039"/>
                      <a:pt x="183" y="886"/>
                      <a:pt x="145" y="742"/>
                    </a:cubicBezTo>
                    <a:cubicBezTo>
                      <a:pt x="77" y="531"/>
                      <a:pt x="97" y="388"/>
                      <a:pt x="183" y="263"/>
                    </a:cubicBezTo>
                    <a:cubicBezTo>
                      <a:pt x="260" y="158"/>
                      <a:pt x="384" y="90"/>
                      <a:pt x="528" y="71"/>
                    </a:cubicBezTo>
                    <a:cubicBezTo>
                      <a:pt x="547" y="71"/>
                      <a:pt x="566" y="62"/>
                      <a:pt x="585" y="62"/>
                    </a:cubicBezTo>
                    <a:close/>
                    <a:moveTo>
                      <a:pt x="585" y="0"/>
                    </a:moveTo>
                    <a:cubicBezTo>
                      <a:pt x="563" y="0"/>
                      <a:pt x="540" y="2"/>
                      <a:pt x="518" y="5"/>
                    </a:cubicBezTo>
                    <a:cubicBezTo>
                      <a:pt x="356" y="24"/>
                      <a:pt x="212" y="110"/>
                      <a:pt x="126" y="225"/>
                    </a:cubicBezTo>
                    <a:cubicBezTo>
                      <a:pt x="1" y="407"/>
                      <a:pt x="39" y="618"/>
                      <a:pt x="77" y="761"/>
                    </a:cubicBezTo>
                    <a:cubicBezTo>
                      <a:pt x="126" y="914"/>
                      <a:pt x="202" y="1067"/>
                      <a:pt x="307" y="1240"/>
                    </a:cubicBezTo>
                    <a:cubicBezTo>
                      <a:pt x="403" y="1374"/>
                      <a:pt x="499" y="1508"/>
                      <a:pt x="605" y="1623"/>
                    </a:cubicBezTo>
                    <a:lnTo>
                      <a:pt x="786" y="1805"/>
                    </a:lnTo>
                    <a:cubicBezTo>
                      <a:pt x="805" y="1815"/>
                      <a:pt x="815" y="1834"/>
                      <a:pt x="835" y="1853"/>
                    </a:cubicBezTo>
                    <a:cubicBezTo>
                      <a:pt x="844" y="1872"/>
                      <a:pt x="863" y="1882"/>
                      <a:pt x="882" y="1901"/>
                    </a:cubicBezTo>
                    <a:cubicBezTo>
                      <a:pt x="911" y="1930"/>
                      <a:pt x="940" y="1940"/>
                      <a:pt x="978" y="1940"/>
                    </a:cubicBezTo>
                    <a:cubicBezTo>
                      <a:pt x="1035" y="1940"/>
                      <a:pt x="1093" y="1901"/>
                      <a:pt x="1131" y="1882"/>
                    </a:cubicBezTo>
                    <a:lnTo>
                      <a:pt x="1342" y="1748"/>
                    </a:lnTo>
                    <a:cubicBezTo>
                      <a:pt x="1495" y="1661"/>
                      <a:pt x="1648" y="1566"/>
                      <a:pt x="1782" y="1451"/>
                    </a:cubicBezTo>
                    <a:cubicBezTo>
                      <a:pt x="1936" y="1317"/>
                      <a:pt x="2051" y="1182"/>
                      <a:pt x="2137" y="1058"/>
                    </a:cubicBezTo>
                    <a:cubicBezTo>
                      <a:pt x="2223" y="924"/>
                      <a:pt x="2319" y="733"/>
                      <a:pt x="2242" y="522"/>
                    </a:cubicBezTo>
                    <a:cubicBezTo>
                      <a:pt x="2195" y="388"/>
                      <a:pt x="2080" y="273"/>
                      <a:pt x="1936" y="205"/>
                    </a:cubicBezTo>
                    <a:cubicBezTo>
                      <a:pt x="1859" y="173"/>
                      <a:pt x="1781" y="158"/>
                      <a:pt x="1704" y="158"/>
                    </a:cubicBezTo>
                    <a:cubicBezTo>
                      <a:pt x="1511" y="158"/>
                      <a:pt x="1325" y="247"/>
                      <a:pt x="1189" y="349"/>
                    </a:cubicBezTo>
                    <a:cubicBezTo>
                      <a:pt x="1131" y="273"/>
                      <a:pt x="1064" y="196"/>
                      <a:pt x="988" y="139"/>
                    </a:cubicBezTo>
                    <a:cubicBezTo>
                      <a:pt x="857" y="48"/>
                      <a:pt x="718" y="0"/>
                      <a:pt x="58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22" name="Google Shape;922;p60"/>
              <p:cNvSpPr/>
              <p:nvPr/>
            </p:nvSpPr>
            <p:spPr>
              <a:xfrm>
                <a:off x="3726900" y="983500"/>
                <a:ext cx="11050" cy="19875"/>
              </a:xfrm>
              <a:custGeom>
                <a:avLst/>
                <a:gdLst/>
                <a:ahLst/>
                <a:cxnLst/>
                <a:rect l="l" t="t" r="r" b="b"/>
                <a:pathLst>
                  <a:path w="442" h="795" extrusionOk="0">
                    <a:moveTo>
                      <a:pt x="257" y="1"/>
                    </a:moveTo>
                    <a:cubicBezTo>
                      <a:pt x="228" y="1"/>
                      <a:pt x="200" y="12"/>
                      <a:pt x="179" y="34"/>
                    </a:cubicBezTo>
                    <a:cubicBezTo>
                      <a:pt x="121" y="101"/>
                      <a:pt x="198" y="235"/>
                      <a:pt x="159" y="398"/>
                    </a:cubicBezTo>
                    <a:cubicBezTo>
                      <a:pt x="140" y="474"/>
                      <a:pt x="111" y="551"/>
                      <a:pt x="35" y="685"/>
                    </a:cubicBezTo>
                    <a:cubicBezTo>
                      <a:pt x="0" y="747"/>
                      <a:pt x="21" y="795"/>
                      <a:pt x="63" y="795"/>
                    </a:cubicBezTo>
                    <a:cubicBezTo>
                      <a:pt x="80" y="795"/>
                      <a:pt x="100" y="788"/>
                      <a:pt x="121" y="772"/>
                    </a:cubicBezTo>
                    <a:cubicBezTo>
                      <a:pt x="226" y="685"/>
                      <a:pt x="370" y="532"/>
                      <a:pt x="399" y="340"/>
                    </a:cubicBezTo>
                    <a:cubicBezTo>
                      <a:pt x="442" y="103"/>
                      <a:pt x="345" y="1"/>
                      <a:pt x="257"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923" name="Google Shape;923;p60"/>
              <p:cNvSpPr/>
              <p:nvPr/>
            </p:nvSpPr>
            <p:spPr>
              <a:xfrm>
                <a:off x="3719850" y="1004625"/>
                <a:ext cx="4525" cy="3825"/>
              </a:xfrm>
              <a:custGeom>
                <a:avLst/>
                <a:gdLst/>
                <a:ahLst/>
                <a:cxnLst/>
                <a:rect l="l" t="t" r="r" b="b"/>
                <a:pathLst>
                  <a:path w="181" h="153" extrusionOk="0">
                    <a:moveTo>
                      <a:pt x="121" y="1"/>
                    </a:moveTo>
                    <a:cubicBezTo>
                      <a:pt x="117" y="1"/>
                      <a:pt x="111" y="2"/>
                      <a:pt x="106" y="3"/>
                    </a:cubicBezTo>
                    <a:cubicBezTo>
                      <a:pt x="106" y="3"/>
                      <a:pt x="1" y="12"/>
                      <a:pt x="29" y="99"/>
                    </a:cubicBezTo>
                    <a:cubicBezTo>
                      <a:pt x="39" y="139"/>
                      <a:pt x="68" y="153"/>
                      <a:pt x="95" y="153"/>
                    </a:cubicBezTo>
                    <a:cubicBezTo>
                      <a:pt x="120" y="153"/>
                      <a:pt x="145" y="141"/>
                      <a:pt x="154" y="127"/>
                    </a:cubicBezTo>
                    <a:cubicBezTo>
                      <a:pt x="180" y="92"/>
                      <a:pt x="174" y="1"/>
                      <a:pt x="121"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grpSp>
      </p:grpSp>
      <p:sp>
        <p:nvSpPr>
          <p:cNvPr id="52" name="Google Shape;757;p57">
            <a:extLst>
              <a:ext uri="{FF2B5EF4-FFF2-40B4-BE49-F238E27FC236}">
                <a16:creationId xmlns:a16="http://schemas.microsoft.com/office/drawing/2014/main" id="{B017E98A-5F26-1141-A317-8EF8F2DBB47E}"/>
              </a:ext>
            </a:extLst>
          </p:cNvPr>
          <p:cNvSpPr txBox="1">
            <a:spLocks noGrp="1"/>
          </p:cNvSpPr>
          <p:nvPr>
            <p:ph type="title"/>
          </p:nvPr>
        </p:nvSpPr>
        <p:spPr>
          <a:xfrm>
            <a:off x="4738906" y="2128601"/>
            <a:ext cx="4329147" cy="884250"/>
          </a:xfrm>
          <a:prstGeom prst="rect">
            <a:avLst/>
          </a:prstGeom>
        </p:spPr>
        <p:txBody>
          <a:bodyPr spcFirstLastPara="1" wrap="square" lIns="91425" tIns="91425" rIns="91425" bIns="91425" anchor="t" anchorCtr="0">
            <a:noAutofit/>
          </a:bodyPr>
          <a:lstStyle/>
          <a:p>
            <a:pPr algn="l"/>
            <a:r>
              <a:rPr lang="en" dirty="0"/>
              <a:t>Bài 2 (tr.</a:t>
            </a:r>
            <a:r>
              <a:rPr lang="vi-VN" dirty="0"/>
              <a:t>93</a:t>
            </a:r>
            <a:r>
              <a:rPr lang="en" dirty="0"/>
              <a:t>)</a:t>
            </a:r>
            <a:endParaRPr dirty="0"/>
          </a:p>
        </p:txBody>
      </p:sp>
    </p:spTree>
    <p:extLst>
      <p:ext uri="{BB962C8B-B14F-4D97-AF65-F5344CB8AC3E}">
        <p14:creationId xmlns:p14="http://schemas.microsoft.com/office/powerpoint/2010/main" val="2975595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07"/>
        <p:cNvGrpSpPr/>
        <p:nvPr/>
      </p:nvGrpSpPr>
      <p:grpSpPr>
        <a:xfrm>
          <a:off x="0" y="0"/>
          <a:ext cx="0" cy="0"/>
          <a:chOff x="0" y="0"/>
          <a:chExt cx="0" cy="0"/>
        </a:xfrm>
      </p:grpSpPr>
      <p:grpSp>
        <p:nvGrpSpPr>
          <p:cNvPr id="1210" name="Google Shape;1210;p67"/>
          <p:cNvGrpSpPr/>
          <p:nvPr/>
        </p:nvGrpSpPr>
        <p:grpSpPr>
          <a:xfrm>
            <a:off x="1175169" y="151421"/>
            <a:ext cx="7120686" cy="5024808"/>
            <a:chOff x="104573" y="361931"/>
            <a:chExt cx="7032973" cy="4527965"/>
          </a:xfrm>
        </p:grpSpPr>
        <p:sp>
          <p:nvSpPr>
            <p:cNvPr id="1211" name="Google Shape;1211;p67"/>
            <p:cNvSpPr/>
            <p:nvPr/>
          </p:nvSpPr>
          <p:spPr>
            <a:xfrm>
              <a:off x="901849" y="3299385"/>
              <a:ext cx="82880" cy="84327"/>
            </a:xfrm>
            <a:custGeom>
              <a:avLst/>
              <a:gdLst/>
              <a:ahLst/>
              <a:cxnLst/>
              <a:rect l="l" t="t" r="r" b="b"/>
              <a:pathLst>
                <a:path w="631" h="642" extrusionOk="0">
                  <a:moveTo>
                    <a:pt x="315" y="1"/>
                  </a:moveTo>
                  <a:cubicBezTo>
                    <a:pt x="143" y="1"/>
                    <a:pt x="0" y="143"/>
                    <a:pt x="0" y="326"/>
                  </a:cubicBezTo>
                  <a:cubicBezTo>
                    <a:pt x="0" y="499"/>
                    <a:pt x="143" y="642"/>
                    <a:pt x="315" y="642"/>
                  </a:cubicBezTo>
                  <a:cubicBezTo>
                    <a:pt x="488" y="642"/>
                    <a:pt x="631" y="499"/>
                    <a:pt x="631" y="326"/>
                  </a:cubicBezTo>
                  <a:cubicBezTo>
                    <a:pt x="631" y="143"/>
                    <a:pt x="488" y="1"/>
                    <a:pt x="31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2" name="Google Shape;1212;p67"/>
            <p:cNvSpPr/>
            <p:nvPr/>
          </p:nvSpPr>
          <p:spPr>
            <a:xfrm>
              <a:off x="896463" y="3295444"/>
              <a:ext cx="93651" cy="92208"/>
            </a:xfrm>
            <a:custGeom>
              <a:avLst/>
              <a:gdLst/>
              <a:ahLst/>
              <a:cxnLst/>
              <a:rect l="l" t="t" r="r" b="b"/>
              <a:pathLst>
                <a:path w="713" h="702" extrusionOk="0">
                  <a:moveTo>
                    <a:pt x="356" y="71"/>
                  </a:moveTo>
                  <a:cubicBezTo>
                    <a:pt x="509" y="71"/>
                    <a:pt x="641" y="193"/>
                    <a:pt x="641" y="356"/>
                  </a:cubicBezTo>
                  <a:cubicBezTo>
                    <a:pt x="641" y="509"/>
                    <a:pt x="509" y="641"/>
                    <a:pt x="356" y="641"/>
                  </a:cubicBezTo>
                  <a:cubicBezTo>
                    <a:pt x="204" y="641"/>
                    <a:pt x="71" y="509"/>
                    <a:pt x="71" y="356"/>
                  </a:cubicBezTo>
                  <a:cubicBezTo>
                    <a:pt x="71" y="193"/>
                    <a:pt x="204" y="71"/>
                    <a:pt x="356" y="71"/>
                  </a:cubicBezTo>
                  <a:close/>
                  <a:moveTo>
                    <a:pt x="356" y="1"/>
                  </a:moveTo>
                  <a:cubicBezTo>
                    <a:pt x="163" y="1"/>
                    <a:pt x="1" y="163"/>
                    <a:pt x="1" y="356"/>
                  </a:cubicBezTo>
                  <a:cubicBezTo>
                    <a:pt x="1" y="550"/>
                    <a:pt x="163" y="702"/>
                    <a:pt x="356" y="702"/>
                  </a:cubicBezTo>
                  <a:cubicBezTo>
                    <a:pt x="550" y="702"/>
                    <a:pt x="712" y="550"/>
                    <a:pt x="712" y="356"/>
                  </a:cubicBezTo>
                  <a:cubicBezTo>
                    <a:pt x="712" y="163"/>
                    <a:pt x="550"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3" name="Google Shape;1213;p67"/>
            <p:cNvSpPr/>
            <p:nvPr/>
          </p:nvSpPr>
          <p:spPr>
            <a:xfrm>
              <a:off x="319588" y="3649294"/>
              <a:ext cx="94964" cy="94966"/>
            </a:xfrm>
            <a:custGeom>
              <a:avLst/>
              <a:gdLst/>
              <a:ahLst/>
              <a:cxnLst/>
              <a:rect l="l" t="t" r="r" b="b"/>
              <a:pathLst>
                <a:path w="723" h="723" extrusionOk="0">
                  <a:moveTo>
                    <a:pt x="367" y="0"/>
                  </a:moveTo>
                  <a:cubicBezTo>
                    <a:pt x="164" y="0"/>
                    <a:pt x="1" y="163"/>
                    <a:pt x="1" y="356"/>
                  </a:cubicBezTo>
                  <a:cubicBezTo>
                    <a:pt x="1" y="560"/>
                    <a:pt x="164" y="722"/>
                    <a:pt x="367" y="722"/>
                  </a:cubicBezTo>
                  <a:cubicBezTo>
                    <a:pt x="560" y="722"/>
                    <a:pt x="722" y="560"/>
                    <a:pt x="722" y="356"/>
                  </a:cubicBezTo>
                  <a:cubicBezTo>
                    <a:pt x="722" y="163"/>
                    <a:pt x="560" y="0"/>
                    <a:pt x="367"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14" name="Google Shape;1214;p67"/>
            <p:cNvSpPr/>
            <p:nvPr/>
          </p:nvSpPr>
          <p:spPr>
            <a:xfrm>
              <a:off x="315647" y="3643909"/>
              <a:ext cx="104290" cy="104292"/>
            </a:xfrm>
            <a:custGeom>
              <a:avLst/>
              <a:gdLst/>
              <a:ahLst/>
              <a:cxnLst/>
              <a:rect l="l" t="t" r="r" b="b"/>
              <a:pathLst>
                <a:path w="794" h="794" extrusionOk="0">
                  <a:moveTo>
                    <a:pt x="397" y="72"/>
                  </a:moveTo>
                  <a:cubicBezTo>
                    <a:pt x="569" y="72"/>
                    <a:pt x="722" y="224"/>
                    <a:pt x="722" y="397"/>
                  </a:cubicBezTo>
                  <a:cubicBezTo>
                    <a:pt x="722" y="580"/>
                    <a:pt x="569" y="733"/>
                    <a:pt x="397" y="733"/>
                  </a:cubicBezTo>
                  <a:cubicBezTo>
                    <a:pt x="214" y="733"/>
                    <a:pt x="61" y="580"/>
                    <a:pt x="61" y="397"/>
                  </a:cubicBezTo>
                  <a:cubicBezTo>
                    <a:pt x="61" y="224"/>
                    <a:pt x="214" y="72"/>
                    <a:pt x="397" y="72"/>
                  </a:cubicBezTo>
                  <a:close/>
                  <a:moveTo>
                    <a:pt x="397" y="1"/>
                  </a:moveTo>
                  <a:cubicBezTo>
                    <a:pt x="173" y="1"/>
                    <a:pt x="0" y="184"/>
                    <a:pt x="0" y="397"/>
                  </a:cubicBezTo>
                  <a:cubicBezTo>
                    <a:pt x="0" y="621"/>
                    <a:pt x="173" y="794"/>
                    <a:pt x="397" y="794"/>
                  </a:cubicBezTo>
                  <a:cubicBezTo>
                    <a:pt x="610" y="794"/>
                    <a:pt x="793" y="621"/>
                    <a:pt x="793" y="397"/>
                  </a:cubicBezTo>
                  <a:cubicBezTo>
                    <a:pt x="793" y="184"/>
                    <a:pt x="610" y="1"/>
                    <a:pt x="397"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5" name="Google Shape;1215;p67"/>
            <p:cNvSpPr/>
            <p:nvPr/>
          </p:nvSpPr>
          <p:spPr>
            <a:xfrm>
              <a:off x="5441593" y="399234"/>
              <a:ext cx="62915" cy="62917"/>
            </a:xfrm>
            <a:custGeom>
              <a:avLst/>
              <a:gdLst/>
              <a:ahLst/>
              <a:cxnLst/>
              <a:rect l="l" t="t" r="r" b="b"/>
              <a:pathLst>
                <a:path w="479" h="479" extrusionOk="0">
                  <a:moveTo>
                    <a:pt x="245" y="1"/>
                  </a:moveTo>
                  <a:cubicBezTo>
                    <a:pt x="112" y="1"/>
                    <a:pt x="1" y="102"/>
                    <a:pt x="1" y="235"/>
                  </a:cubicBezTo>
                  <a:cubicBezTo>
                    <a:pt x="1" y="367"/>
                    <a:pt x="112" y="479"/>
                    <a:pt x="245" y="479"/>
                  </a:cubicBezTo>
                  <a:cubicBezTo>
                    <a:pt x="377" y="479"/>
                    <a:pt x="478" y="367"/>
                    <a:pt x="478" y="235"/>
                  </a:cubicBezTo>
                  <a:cubicBezTo>
                    <a:pt x="478" y="102"/>
                    <a:pt x="377" y="1"/>
                    <a:pt x="24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6" name="Google Shape;1216;p67"/>
            <p:cNvSpPr/>
            <p:nvPr/>
          </p:nvSpPr>
          <p:spPr>
            <a:xfrm>
              <a:off x="5437521" y="393980"/>
              <a:ext cx="72241" cy="72242"/>
            </a:xfrm>
            <a:custGeom>
              <a:avLst/>
              <a:gdLst/>
              <a:ahLst/>
              <a:cxnLst/>
              <a:rect l="l" t="t" r="r" b="b"/>
              <a:pathLst>
                <a:path w="550" h="550" extrusionOk="0">
                  <a:moveTo>
                    <a:pt x="276" y="72"/>
                  </a:moveTo>
                  <a:cubicBezTo>
                    <a:pt x="387" y="72"/>
                    <a:pt x="479" y="163"/>
                    <a:pt x="479" y="275"/>
                  </a:cubicBezTo>
                  <a:cubicBezTo>
                    <a:pt x="479" y="397"/>
                    <a:pt x="387" y="488"/>
                    <a:pt x="276" y="488"/>
                  </a:cubicBezTo>
                  <a:cubicBezTo>
                    <a:pt x="164" y="488"/>
                    <a:pt x="72" y="397"/>
                    <a:pt x="72" y="275"/>
                  </a:cubicBezTo>
                  <a:cubicBezTo>
                    <a:pt x="72" y="163"/>
                    <a:pt x="164" y="72"/>
                    <a:pt x="276" y="72"/>
                  </a:cubicBezTo>
                  <a:close/>
                  <a:moveTo>
                    <a:pt x="276" y="0"/>
                  </a:moveTo>
                  <a:cubicBezTo>
                    <a:pt x="123" y="0"/>
                    <a:pt x="1" y="133"/>
                    <a:pt x="1" y="275"/>
                  </a:cubicBezTo>
                  <a:cubicBezTo>
                    <a:pt x="1" y="427"/>
                    <a:pt x="123" y="549"/>
                    <a:pt x="276" y="549"/>
                  </a:cubicBezTo>
                  <a:cubicBezTo>
                    <a:pt x="428" y="549"/>
                    <a:pt x="550" y="427"/>
                    <a:pt x="550" y="275"/>
                  </a:cubicBezTo>
                  <a:cubicBezTo>
                    <a:pt x="550" y="133"/>
                    <a:pt x="428" y="0"/>
                    <a:pt x="27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7" name="Google Shape;1217;p67"/>
            <p:cNvSpPr/>
            <p:nvPr/>
          </p:nvSpPr>
          <p:spPr>
            <a:xfrm>
              <a:off x="4474879" y="4513166"/>
              <a:ext cx="38879" cy="38880"/>
            </a:xfrm>
            <a:custGeom>
              <a:avLst/>
              <a:gdLst/>
              <a:ahLst/>
              <a:cxnLst/>
              <a:rect l="l" t="t" r="r" b="b"/>
              <a:pathLst>
                <a:path w="296" h="296" extrusionOk="0">
                  <a:moveTo>
                    <a:pt x="153" y="1"/>
                  </a:moveTo>
                  <a:cubicBezTo>
                    <a:pt x="72" y="1"/>
                    <a:pt x="1" y="62"/>
                    <a:pt x="1" y="143"/>
                  </a:cubicBezTo>
                  <a:cubicBezTo>
                    <a:pt x="1" y="225"/>
                    <a:pt x="72" y="295"/>
                    <a:pt x="153" y="295"/>
                  </a:cubicBezTo>
                  <a:cubicBezTo>
                    <a:pt x="234" y="295"/>
                    <a:pt x="295" y="225"/>
                    <a:pt x="295" y="143"/>
                  </a:cubicBezTo>
                  <a:cubicBezTo>
                    <a:pt x="295" y="62"/>
                    <a:pt x="234" y="1"/>
                    <a:pt x="153"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18" name="Google Shape;1218;p67"/>
            <p:cNvSpPr/>
            <p:nvPr/>
          </p:nvSpPr>
          <p:spPr>
            <a:xfrm>
              <a:off x="4470808" y="4507913"/>
              <a:ext cx="48205" cy="48205"/>
            </a:xfrm>
            <a:custGeom>
              <a:avLst/>
              <a:gdLst/>
              <a:ahLst/>
              <a:cxnLst/>
              <a:rect l="l" t="t" r="r" b="b"/>
              <a:pathLst>
                <a:path w="367" h="367" extrusionOk="0">
                  <a:moveTo>
                    <a:pt x="184" y="71"/>
                  </a:moveTo>
                  <a:cubicBezTo>
                    <a:pt x="245" y="71"/>
                    <a:pt x="296" y="122"/>
                    <a:pt x="296" y="183"/>
                  </a:cubicBezTo>
                  <a:cubicBezTo>
                    <a:pt x="296" y="244"/>
                    <a:pt x="245" y="295"/>
                    <a:pt x="184" y="295"/>
                  </a:cubicBezTo>
                  <a:cubicBezTo>
                    <a:pt x="123" y="295"/>
                    <a:pt x="72" y="244"/>
                    <a:pt x="72" y="183"/>
                  </a:cubicBezTo>
                  <a:cubicBezTo>
                    <a:pt x="72" y="122"/>
                    <a:pt x="123" y="71"/>
                    <a:pt x="184" y="71"/>
                  </a:cubicBezTo>
                  <a:close/>
                  <a:moveTo>
                    <a:pt x="184" y="0"/>
                  </a:moveTo>
                  <a:cubicBezTo>
                    <a:pt x="82" y="0"/>
                    <a:pt x="1" y="82"/>
                    <a:pt x="1" y="183"/>
                  </a:cubicBezTo>
                  <a:cubicBezTo>
                    <a:pt x="1" y="285"/>
                    <a:pt x="82" y="366"/>
                    <a:pt x="184" y="366"/>
                  </a:cubicBezTo>
                  <a:cubicBezTo>
                    <a:pt x="286" y="366"/>
                    <a:pt x="367" y="285"/>
                    <a:pt x="367" y="183"/>
                  </a:cubicBezTo>
                  <a:cubicBezTo>
                    <a:pt x="367" y="82"/>
                    <a:pt x="286" y="0"/>
                    <a:pt x="18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9" name="Google Shape;1219;p67"/>
            <p:cNvSpPr/>
            <p:nvPr/>
          </p:nvSpPr>
          <p:spPr>
            <a:xfrm>
              <a:off x="533289" y="904002"/>
              <a:ext cx="38748" cy="38880"/>
            </a:xfrm>
            <a:custGeom>
              <a:avLst/>
              <a:gdLst/>
              <a:ahLst/>
              <a:cxnLst/>
              <a:rect l="l" t="t" r="r" b="b"/>
              <a:pathLst>
                <a:path w="295" h="296" extrusionOk="0">
                  <a:moveTo>
                    <a:pt x="153" y="0"/>
                  </a:moveTo>
                  <a:cubicBezTo>
                    <a:pt x="71" y="0"/>
                    <a:pt x="1" y="61"/>
                    <a:pt x="1" y="143"/>
                  </a:cubicBezTo>
                  <a:cubicBezTo>
                    <a:pt x="1" y="224"/>
                    <a:pt x="71" y="296"/>
                    <a:pt x="153" y="296"/>
                  </a:cubicBezTo>
                  <a:cubicBezTo>
                    <a:pt x="234" y="296"/>
                    <a:pt x="295" y="224"/>
                    <a:pt x="295" y="143"/>
                  </a:cubicBezTo>
                  <a:cubicBezTo>
                    <a:pt x="295" y="61"/>
                    <a:pt x="234"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0" name="Google Shape;1220;p67"/>
            <p:cNvSpPr/>
            <p:nvPr/>
          </p:nvSpPr>
          <p:spPr>
            <a:xfrm>
              <a:off x="529217" y="898617"/>
              <a:ext cx="48205" cy="48205"/>
            </a:xfrm>
            <a:custGeom>
              <a:avLst/>
              <a:gdLst/>
              <a:ahLst/>
              <a:cxnLst/>
              <a:rect l="l" t="t" r="r" b="b"/>
              <a:pathLst>
                <a:path w="367" h="367" extrusionOk="0">
                  <a:moveTo>
                    <a:pt x="184" y="72"/>
                  </a:moveTo>
                  <a:cubicBezTo>
                    <a:pt x="245" y="72"/>
                    <a:pt x="296" y="123"/>
                    <a:pt x="296" y="184"/>
                  </a:cubicBezTo>
                  <a:cubicBezTo>
                    <a:pt x="296" y="245"/>
                    <a:pt x="245" y="296"/>
                    <a:pt x="184" y="296"/>
                  </a:cubicBezTo>
                  <a:cubicBezTo>
                    <a:pt x="123" y="296"/>
                    <a:pt x="72" y="245"/>
                    <a:pt x="72" y="184"/>
                  </a:cubicBezTo>
                  <a:cubicBezTo>
                    <a:pt x="72"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1" name="Google Shape;1221;p67"/>
            <p:cNvSpPr/>
            <p:nvPr/>
          </p:nvSpPr>
          <p:spPr>
            <a:xfrm>
              <a:off x="5031659" y="366003"/>
              <a:ext cx="38879" cy="38748"/>
            </a:xfrm>
            <a:custGeom>
              <a:avLst/>
              <a:gdLst/>
              <a:ahLst/>
              <a:cxnLst/>
              <a:rect l="l" t="t" r="r" b="b"/>
              <a:pathLst>
                <a:path w="296" h="295" extrusionOk="0">
                  <a:moveTo>
                    <a:pt x="153" y="0"/>
                  </a:moveTo>
                  <a:cubicBezTo>
                    <a:pt x="72" y="0"/>
                    <a:pt x="1" y="71"/>
                    <a:pt x="1" y="152"/>
                  </a:cubicBezTo>
                  <a:cubicBezTo>
                    <a:pt x="1" y="233"/>
                    <a:pt x="72" y="294"/>
                    <a:pt x="153" y="294"/>
                  </a:cubicBezTo>
                  <a:cubicBezTo>
                    <a:pt x="235" y="294"/>
                    <a:pt x="296" y="233"/>
                    <a:pt x="296" y="152"/>
                  </a:cubicBezTo>
                  <a:cubicBezTo>
                    <a:pt x="296" y="71"/>
                    <a:pt x="235"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2" name="Google Shape;1222;p67"/>
            <p:cNvSpPr/>
            <p:nvPr/>
          </p:nvSpPr>
          <p:spPr>
            <a:xfrm>
              <a:off x="5027719" y="361931"/>
              <a:ext cx="48205" cy="48205"/>
            </a:xfrm>
            <a:custGeom>
              <a:avLst/>
              <a:gdLst/>
              <a:ahLst/>
              <a:cxnLst/>
              <a:rect l="l" t="t" r="r" b="b"/>
              <a:pathLst>
                <a:path w="367" h="367" extrusionOk="0">
                  <a:moveTo>
                    <a:pt x="183" y="72"/>
                  </a:moveTo>
                  <a:cubicBezTo>
                    <a:pt x="244" y="72"/>
                    <a:pt x="295" y="122"/>
                    <a:pt x="295" y="183"/>
                  </a:cubicBezTo>
                  <a:cubicBezTo>
                    <a:pt x="295" y="244"/>
                    <a:pt x="244" y="295"/>
                    <a:pt x="183" y="295"/>
                  </a:cubicBezTo>
                  <a:cubicBezTo>
                    <a:pt x="112" y="295"/>
                    <a:pt x="61" y="244"/>
                    <a:pt x="61" y="183"/>
                  </a:cubicBezTo>
                  <a:cubicBezTo>
                    <a:pt x="61" y="122"/>
                    <a:pt x="112" y="72"/>
                    <a:pt x="183" y="72"/>
                  </a:cubicBezTo>
                  <a:close/>
                  <a:moveTo>
                    <a:pt x="183" y="0"/>
                  </a:moveTo>
                  <a:cubicBezTo>
                    <a:pt x="82" y="0"/>
                    <a:pt x="0" y="81"/>
                    <a:pt x="0" y="183"/>
                  </a:cubicBezTo>
                  <a:cubicBezTo>
                    <a:pt x="0" y="285"/>
                    <a:pt x="82" y="366"/>
                    <a:pt x="183" y="366"/>
                  </a:cubicBezTo>
                  <a:cubicBezTo>
                    <a:pt x="274" y="366"/>
                    <a:pt x="366" y="285"/>
                    <a:pt x="366" y="183"/>
                  </a:cubicBezTo>
                  <a:cubicBezTo>
                    <a:pt x="366" y="81"/>
                    <a:pt x="274" y="0"/>
                    <a:pt x="183"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3" name="Google Shape;1223;p67"/>
            <p:cNvSpPr/>
            <p:nvPr/>
          </p:nvSpPr>
          <p:spPr>
            <a:xfrm>
              <a:off x="6561851" y="2025578"/>
              <a:ext cx="70928" cy="72242"/>
            </a:xfrm>
            <a:custGeom>
              <a:avLst/>
              <a:gdLst/>
              <a:ahLst/>
              <a:cxnLst/>
              <a:rect l="l" t="t" r="r" b="b"/>
              <a:pathLst>
                <a:path w="540" h="550" extrusionOk="0">
                  <a:moveTo>
                    <a:pt x="275" y="1"/>
                  </a:moveTo>
                  <a:cubicBezTo>
                    <a:pt x="122" y="1"/>
                    <a:pt x="0" y="123"/>
                    <a:pt x="0" y="276"/>
                  </a:cubicBezTo>
                  <a:cubicBezTo>
                    <a:pt x="0" y="428"/>
                    <a:pt x="122" y="550"/>
                    <a:pt x="275" y="550"/>
                  </a:cubicBezTo>
                  <a:cubicBezTo>
                    <a:pt x="418" y="550"/>
                    <a:pt x="540" y="428"/>
                    <a:pt x="540" y="276"/>
                  </a:cubicBezTo>
                  <a:cubicBezTo>
                    <a:pt x="540" y="123"/>
                    <a:pt x="418" y="1"/>
                    <a:pt x="275"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4" name="Google Shape;1224;p67"/>
            <p:cNvSpPr/>
            <p:nvPr/>
          </p:nvSpPr>
          <p:spPr>
            <a:xfrm>
              <a:off x="6556466" y="2021637"/>
              <a:ext cx="81698" cy="81568"/>
            </a:xfrm>
            <a:custGeom>
              <a:avLst/>
              <a:gdLst/>
              <a:ahLst/>
              <a:cxnLst/>
              <a:rect l="l" t="t" r="r" b="b"/>
              <a:pathLst>
                <a:path w="622" h="621" extrusionOk="0">
                  <a:moveTo>
                    <a:pt x="316" y="71"/>
                  </a:moveTo>
                  <a:cubicBezTo>
                    <a:pt x="448" y="71"/>
                    <a:pt x="550" y="173"/>
                    <a:pt x="550" y="306"/>
                  </a:cubicBezTo>
                  <a:cubicBezTo>
                    <a:pt x="550" y="437"/>
                    <a:pt x="448" y="550"/>
                    <a:pt x="316" y="550"/>
                  </a:cubicBezTo>
                  <a:cubicBezTo>
                    <a:pt x="184" y="550"/>
                    <a:pt x="72" y="437"/>
                    <a:pt x="72" y="306"/>
                  </a:cubicBezTo>
                  <a:cubicBezTo>
                    <a:pt x="72" y="173"/>
                    <a:pt x="184" y="71"/>
                    <a:pt x="316" y="71"/>
                  </a:cubicBezTo>
                  <a:close/>
                  <a:moveTo>
                    <a:pt x="316" y="1"/>
                  </a:moveTo>
                  <a:cubicBezTo>
                    <a:pt x="143" y="1"/>
                    <a:pt x="1" y="143"/>
                    <a:pt x="1" y="306"/>
                  </a:cubicBezTo>
                  <a:cubicBezTo>
                    <a:pt x="1" y="478"/>
                    <a:pt x="143" y="620"/>
                    <a:pt x="316" y="620"/>
                  </a:cubicBezTo>
                  <a:cubicBezTo>
                    <a:pt x="479" y="620"/>
                    <a:pt x="621" y="478"/>
                    <a:pt x="621" y="306"/>
                  </a:cubicBezTo>
                  <a:cubicBezTo>
                    <a:pt x="621" y="143"/>
                    <a:pt x="479" y="1"/>
                    <a:pt x="31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5" name="Google Shape;1225;p67"/>
            <p:cNvSpPr/>
            <p:nvPr/>
          </p:nvSpPr>
          <p:spPr>
            <a:xfrm>
              <a:off x="418492" y="3258142"/>
              <a:ext cx="38748" cy="38748"/>
            </a:xfrm>
            <a:custGeom>
              <a:avLst/>
              <a:gdLst/>
              <a:ahLst/>
              <a:cxnLst/>
              <a:rect l="l" t="t" r="r" b="b"/>
              <a:pathLst>
                <a:path w="295" h="295" extrusionOk="0">
                  <a:moveTo>
                    <a:pt x="143" y="0"/>
                  </a:moveTo>
                  <a:cubicBezTo>
                    <a:pt x="61" y="0"/>
                    <a:pt x="0" y="71"/>
                    <a:pt x="0" y="152"/>
                  </a:cubicBezTo>
                  <a:cubicBezTo>
                    <a:pt x="0" y="233"/>
                    <a:pt x="61" y="294"/>
                    <a:pt x="143" y="294"/>
                  </a:cubicBezTo>
                  <a:cubicBezTo>
                    <a:pt x="234" y="294"/>
                    <a:pt x="295" y="233"/>
                    <a:pt x="295" y="152"/>
                  </a:cubicBezTo>
                  <a:cubicBezTo>
                    <a:pt x="295" y="71"/>
                    <a:pt x="234" y="0"/>
                    <a:pt x="143"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6" name="Google Shape;1226;p67"/>
            <p:cNvSpPr/>
            <p:nvPr/>
          </p:nvSpPr>
          <p:spPr>
            <a:xfrm>
              <a:off x="414420" y="3254070"/>
              <a:ext cx="46891" cy="48205"/>
            </a:xfrm>
            <a:custGeom>
              <a:avLst/>
              <a:gdLst/>
              <a:ahLst/>
              <a:cxnLst/>
              <a:rect l="l" t="t" r="r" b="b"/>
              <a:pathLst>
                <a:path w="357" h="367" extrusionOk="0">
                  <a:moveTo>
                    <a:pt x="174" y="72"/>
                  </a:moveTo>
                  <a:cubicBezTo>
                    <a:pt x="244" y="72"/>
                    <a:pt x="296" y="122"/>
                    <a:pt x="296" y="183"/>
                  </a:cubicBezTo>
                  <a:cubicBezTo>
                    <a:pt x="296" y="244"/>
                    <a:pt x="244" y="295"/>
                    <a:pt x="174" y="295"/>
                  </a:cubicBezTo>
                  <a:cubicBezTo>
                    <a:pt x="113" y="295"/>
                    <a:pt x="61" y="244"/>
                    <a:pt x="61" y="183"/>
                  </a:cubicBezTo>
                  <a:cubicBezTo>
                    <a:pt x="61" y="122"/>
                    <a:pt x="113" y="72"/>
                    <a:pt x="174" y="72"/>
                  </a:cubicBezTo>
                  <a:close/>
                  <a:moveTo>
                    <a:pt x="174" y="0"/>
                  </a:moveTo>
                  <a:cubicBezTo>
                    <a:pt x="82" y="0"/>
                    <a:pt x="0" y="82"/>
                    <a:pt x="0" y="183"/>
                  </a:cubicBezTo>
                  <a:cubicBezTo>
                    <a:pt x="0" y="285"/>
                    <a:pt x="82" y="366"/>
                    <a:pt x="174" y="366"/>
                  </a:cubicBezTo>
                  <a:cubicBezTo>
                    <a:pt x="275" y="366"/>
                    <a:pt x="357" y="285"/>
                    <a:pt x="357" y="183"/>
                  </a:cubicBezTo>
                  <a:cubicBezTo>
                    <a:pt x="357" y="82"/>
                    <a:pt x="275" y="0"/>
                    <a:pt x="17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7" name="Google Shape;1227;p67"/>
            <p:cNvSpPr/>
            <p:nvPr/>
          </p:nvSpPr>
          <p:spPr>
            <a:xfrm>
              <a:off x="6763468" y="4267547"/>
              <a:ext cx="107048" cy="106919"/>
            </a:xfrm>
            <a:custGeom>
              <a:avLst/>
              <a:gdLst/>
              <a:ahLst/>
              <a:cxnLst/>
              <a:rect l="l" t="t" r="r" b="b"/>
              <a:pathLst>
                <a:path w="815" h="814" extrusionOk="0">
                  <a:moveTo>
                    <a:pt x="408" y="0"/>
                  </a:moveTo>
                  <a:cubicBezTo>
                    <a:pt x="184" y="0"/>
                    <a:pt x="1" y="183"/>
                    <a:pt x="1" y="407"/>
                  </a:cubicBezTo>
                  <a:cubicBezTo>
                    <a:pt x="1" y="631"/>
                    <a:pt x="184" y="814"/>
                    <a:pt x="408" y="814"/>
                  </a:cubicBezTo>
                  <a:cubicBezTo>
                    <a:pt x="631" y="814"/>
                    <a:pt x="814" y="631"/>
                    <a:pt x="814" y="407"/>
                  </a:cubicBezTo>
                  <a:cubicBezTo>
                    <a:pt x="814" y="183"/>
                    <a:pt x="631" y="0"/>
                    <a:pt x="408"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28" name="Google Shape;1228;p67"/>
            <p:cNvSpPr/>
            <p:nvPr/>
          </p:nvSpPr>
          <p:spPr>
            <a:xfrm>
              <a:off x="6759397" y="4263475"/>
              <a:ext cx="116374" cy="114931"/>
            </a:xfrm>
            <a:custGeom>
              <a:avLst/>
              <a:gdLst/>
              <a:ahLst/>
              <a:cxnLst/>
              <a:rect l="l" t="t" r="r" b="b"/>
              <a:pathLst>
                <a:path w="886" h="875" extrusionOk="0">
                  <a:moveTo>
                    <a:pt x="439" y="72"/>
                  </a:moveTo>
                  <a:cubicBezTo>
                    <a:pt x="642" y="72"/>
                    <a:pt x="814" y="235"/>
                    <a:pt x="814" y="438"/>
                  </a:cubicBezTo>
                  <a:cubicBezTo>
                    <a:pt x="814" y="641"/>
                    <a:pt x="642" y="814"/>
                    <a:pt x="439" y="814"/>
                  </a:cubicBezTo>
                  <a:cubicBezTo>
                    <a:pt x="235" y="814"/>
                    <a:pt x="73" y="641"/>
                    <a:pt x="73" y="438"/>
                  </a:cubicBezTo>
                  <a:cubicBezTo>
                    <a:pt x="73" y="235"/>
                    <a:pt x="235" y="72"/>
                    <a:pt x="439" y="72"/>
                  </a:cubicBezTo>
                  <a:close/>
                  <a:moveTo>
                    <a:pt x="439" y="1"/>
                  </a:moveTo>
                  <a:cubicBezTo>
                    <a:pt x="195" y="1"/>
                    <a:pt x="1" y="194"/>
                    <a:pt x="1" y="438"/>
                  </a:cubicBezTo>
                  <a:cubicBezTo>
                    <a:pt x="1" y="682"/>
                    <a:pt x="195" y="875"/>
                    <a:pt x="439" y="875"/>
                  </a:cubicBezTo>
                  <a:cubicBezTo>
                    <a:pt x="683" y="875"/>
                    <a:pt x="886" y="682"/>
                    <a:pt x="886" y="438"/>
                  </a:cubicBezTo>
                  <a:cubicBezTo>
                    <a:pt x="886" y="194"/>
                    <a:pt x="683" y="1"/>
                    <a:pt x="439"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9" name="Google Shape;1229;p67"/>
            <p:cNvSpPr/>
            <p:nvPr/>
          </p:nvSpPr>
          <p:spPr>
            <a:xfrm>
              <a:off x="6938422" y="4493202"/>
              <a:ext cx="38879" cy="38880"/>
            </a:xfrm>
            <a:custGeom>
              <a:avLst/>
              <a:gdLst/>
              <a:ahLst/>
              <a:cxnLst/>
              <a:rect l="l" t="t" r="r" b="b"/>
              <a:pathLst>
                <a:path w="296" h="296" extrusionOk="0">
                  <a:moveTo>
                    <a:pt x="153" y="0"/>
                  </a:moveTo>
                  <a:cubicBezTo>
                    <a:pt x="72" y="0"/>
                    <a:pt x="0" y="72"/>
                    <a:pt x="0" y="153"/>
                  </a:cubicBezTo>
                  <a:cubicBezTo>
                    <a:pt x="0" y="234"/>
                    <a:pt x="72" y="295"/>
                    <a:pt x="153" y="295"/>
                  </a:cubicBezTo>
                  <a:cubicBezTo>
                    <a:pt x="234" y="295"/>
                    <a:pt x="295" y="234"/>
                    <a:pt x="295" y="153"/>
                  </a:cubicBezTo>
                  <a:cubicBezTo>
                    <a:pt x="295" y="72"/>
                    <a:pt x="234" y="0"/>
                    <a:pt x="153"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0" name="Google Shape;1230;p67"/>
            <p:cNvSpPr/>
            <p:nvPr/>
          </p:nvSpPr>
          <p:spPr>
            <a:xfrm>
              <a:off x="6934482" y="4489130"/>
              <a:ext cx="48205" cy="48205"/>
            </a:xfrm>
            <a:custGeom>
              <a:avLst/>
              <a:gdLst/>
              <a:ahLst/>
              <a:cxnLst/>
              <a:rect l="l" t="t" r="r" b="b"/>
              <a:pathLst>
                <a:path w="367" h="367" extrusionOk="0">
                  <a:moveTo>
                    <a:pt x="183" y="72"/>
                  </a:moveTo>
                  <a:cubicBezTo>
                    <a:pt x="244" y="72"/>
                    <a:pt x="295" y="123"/>
                    <a:pt x="295" y="184"/>
                  </a:cubicBezTo>
                  <a:cubicBezTo>
                    <a:pt x="295" y="245"/>
                    <a:pt x="244" y="295"/>
                    <a:pt x="183" y="295"/>
                  </a:cubicBezTo>
                  <a:cubicBezTo>
                    <a:pt x="122" y="295"/>
                    <a:pt x="71" y="245"/>
                    <a:pt x="71" y="184"/>
                  </a:cubicBezTo>
                  <a:cubicBezTo>
                    <a:pt x="71" y="123"/>
                    <a:pt x="122" y="72"/>
                    <a:pt x="183" y="72"/>
                  </a:cubicBezTo>
                  <a:close/>
                  <a:moveTo>
                    <a:pt x="183" y="1"/>
                  </a:moveTo>
                  <a:cubicBezTo>
                    <a:pt x="81" y="1"/>
                    <a:pt x="0" y="82"/>
                    <a:pt x="0" y="184"/>
                  </a:cubicBezTo>
                  <a:cubicBezTo>
                    <a:pt x="0" y="286"/>
                    <a:pt x="81" y="367"/>
                    <a:pt x="183" y="367"/>
                  </a:cubicBezTo>
                  <a:cubicBezTo>
                    <a:pt x="285" y="367"/>
                    <a:pt x="366" y="286"/>
                    <a:pt x="366" y="184"/>
                  </a:cubicBezTo>
                  <a:cubicBezTo>
                    <a:pt x="366" y="82"/>
                    <a:pt x="285" y="1"/>
                    <a:pt x="18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1" name="Google Shape;1231;p67"/>
            <p:cNvSpPr/>
            <p:nvPr/>
          </p:nvSpPr>
          <p:spPr>
            <a:xfrm>
              <a:off x="4775270" y="4390357"/>
              <a:ext cx="38879" cy="38880"/>
            </a:xfrm>
            <a:custGeom>
              <a:avLst/>
              <a:gdLst/>
              <a:ahLst/>
              <a:cxnLst/>
              <a:rect l="l" t="t" r="r" b="b"/>
              <a:pathLst>
                <a:path w="296" h="296" extrusionOk="0">
                  <a:moveTo>
                    <a:pt x="154" y="1"/>
                  </a:moveTo>
                  <a:cubicBezTo>
                    <a:pt x="72" y="1"/>
                    <a:pt x="1" y="71"/>
                    <a:pt x="1" y="153"/>
                  </a:cubicBezTo>
                  <a:cubicBezTo>
                    <a:pt x="1" y="234"/>
                    <a:pt x="72" y="295"/>
                    <a:pt x="154" y="295"/>
                  </a:cubicBezTo>
                  <a:cubicBezTo>
                    <a:pt x="235" y="295"/>
                    <a:pt x="296" y="234"/>
                    <a:pt x="296" y="153"/>
                  </a:cubicBezTo>
                  <a:cubicBezTo>
                    <a:pt x="296" y="71"/>
                    <a:pt x="235" y="1"/>
                    <a:pt x="154"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2" name="Google Shape;1232;p67"/>
            <p:cNvSpPr/>
            <p:nvPr/>
          </p:nvSpPr>
          <p:spPr>
            <a:xfrm>
              <a:off x="4771329" y="4386285"/>
              <a:ext cx="48205" cy="48205"/>
            </a:xfrm>
            <a:custGeom>
              <a:avLst/>
              <a:gdLst/>
              <a:ahLst/>
              <a:cxnLst/>
              <a:rect l="l" t="t" r="r" b="b"/>
              <a:pathLst>
                <a:path w="367" h="367" extrusionOk="0">
                  <a:moveTo>
                    <a:pt x="184" y="72"/>
                  </a:moveTo>
                  <a:cubicBezTo>
                    <a:pt x="245" y="72"/>
                    <a:pt x="295" y="123"/>
                    <a:pt x="295" y="184"/>
                  </a:cubicBezTo>
                  <a:cubicBezTo>
                    <a:pt x="295" y="245"/>
                    <a:pt x="245" y="296"/>
                    <a:pt x="184" y="296"/>
                  </a:cubicBezTo>
                  <a:cubicBezTo>
                    <a:pt x="123" y="296"/>
                    <a:pt x="71" y="245"/>
                    <a:pt x="71" y="184"/>
                  </a:cubicBezTo>
                  <a:cubicBezTo>
                    <a:pt x="71"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3" name="Google Shape;1233;p67"/>
            <p:cNvSpPr/>
            <p:nvPr/>
          </p:nvSpPr>
          <p:spPr>
            <a:xfrm>
              <a:off x="7059918" y="4346224"/>
              <a:ext cx="38879" cy="38880"/>
            </a:xfrm>
            <a:custGeom>
              <a:avLst/>
              <a:gdLst/>
              <a:ahLst/>
              <a:cxnLst/>
              <a:rect l="l" t="t" r="r" b="b"/>
              <a:pathLst>
                <a:path w="296" h="296" extrusionOk="0">
                  <a:moveTo>
                    <a:pt x="153" y="1"/>
                  </a:moveTo>
                  <a:cubicBezTo>
                    <a:pt x="71" y="1"/>
                    <a:pt x="1" y="72"/>
                    <a:pt x="1" y="154"/>
                  </a:cubicBezTo>
                  <a:cubicBezTo>
                    <a:pt x="1" y="235"/>
                    <a:pt x="71" y="296"/>
                    <a:pt x="153" y="296"/>
                  </a:cubicBezTo>
                  <a:cubicBezTo>
                    <a:pt x="234" y="296"/>
                    <a:pt x="295" y="235"/>
                    <a:pt x="295" y="154"/>
                  </a:cubicBezTo>
                  <a:cubicBezTo>
                    <a:pt x="295" y="72"/>
                    <a:pt x="234" y="1"/>
                    <a:pt x="15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4" name="Google Shape;1234;p67"/>
            <p:cNvSpPr/>
            <p:nvPr/>
          </p:nvSpPr>
          <p:spPr>
            <a:xfrm>
              <a:off x="7055847" y="4342283"/>
              <a:ext cx="48205" cy="46892"/>
            </a:xfrm>
            <a:custGeom>
              <a:avLst/>
              <a:gdLst/>
              <a:ahLst/>
              <a:cxnLst/>
              <a:rect l="l" t="t" r="r" b="b"/>
              <a:pathLst>
                <a:path w="367" h="357" extrusionOk="0">
                  <a:moveTo>
                    <a:pt x="184" y="62"/>
                  </a:moveTo>
                  <a:cubicBezTo>
                    <a:pt x="245" y="62"/>
                    <a:pt x="296" y="112"/>
                    <a:pt x="296" y="184"/>
                  </a:cubicBezTo>
                  <a:cubicBezTo>
                    <a:pt x="296" y="245"/>
                    <a:pt x="245" y="295"/>
                    <a:pt x="184" y="295"/>
                  </a:cubicBezTo>
                  <a:cubicBezTo>
                    <a:pt x="123" y="295"/>
                    <a:pt x="72" y="245"/>
                    <a:pt x="72" y="184"/>
                  </a:cubicBezTo>
                  <a:cubicBezTo>
                    <a:pt x="72" y="112"/>
                    <a:pt x="123" y="62"/>
                    <a:pt x="184" y="62"/>
                  </a:cubicBezTo>
                  <a:close/>
                  <a:moveTo>
                    <a:pt x="184" y="1"/>
                  </a:moveTo>
                  <a:cubicBezTo>
                    <a:pt x="82" y="1"/>
                    <a:pt x="1" y="82"/>
                    <a:pt x="1" y="184"/>
                  </a:cubicBezTo>
                  <a:cubicBezTo>
                    <a:pt x="1" y="275"/>
                    <a:pt x="82" y="356"/>
                    <a:pt x="184" y="356"/>
                  </a:cubicBezTo>
                  <a:cubicBezTo>
                    <a:pt x="285" y="356"/>
                    <a:pt x="367" y="27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5" name="Google Shape;1235;p67"/>
            <p:cNvSpPr/>
            <p:nvPr/>
          </p:nvSpPr>
          <p:spPr>
            <a:xfrm>
              <a:off x="4641821" y="4569252"/>
              <a:ext cx="80253" cy="80255"/>
            </a:xfrm>
            <a:custGeom>
              <a:avLst/>
              <a:gdLst/>
              <a:ahLst/>
              <a:cxnLst/>
              <a:rect l="l" t="t" r="r" b="b"/>
              <a:pathLst>
                <a:path w="611" h="611" extrusionOk="0">
                  <a:moveTo>
                    <a:pt x="305" y="1"/>
                  </a:moveTo>
                  <a:cubicBezTo>
                    <a:pt x="133" y="1"/>
                    <a:pt x="0" y="133"/>
                    <a:pt x="0" y="306"/>
                  </a:cubicBezTo>
                  <a:cubicBezTo>
                    <a:pt x="0" y="468"/>
                    <a:pt x="133" y="611"/>
                    <a:pt x="305" y="611"/>
                  </a:cubicBezTo>
                  <a:cubicBezTo>
                    <a:pt x="478" y="611"/>
                    <a:pt x="610" y="468"/>
                    <a:pt x="610" y="306"/>
                  </a:cubicBezTo>
                  <a:cubicBezTo>
                    <a:pt x="610" y="133"/>
                    <a:pt x="478" y="1"/>
                    <a:pt x="305"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6" name="Google Shape;1236;p67"/>
            <p:cNvSpPr/>
            <p:nvPr/>
          </p:nvSpPr>
          <p:spPr>
            <a:xfrm>
              <a:off x="4636436" y="4563998"/>
              <a:ext cx="89579" cy="89449"/>
            </a:xfrm>
            <a:custGeom>
              <a:avLst/>
              <a:gdLst/>
              <a:ahLst/>
              <a:cxnLst/>
              <a:rect l="l" t="t" r="r" b="b"/>
              <a:pathLst>
                <a:path w="682" h="681" extrusionOk="0">
                  <a:moveTo>
                    <a:pt x="346" y="71"/>
                  </a:moveTo>
                  <a:cubicBezTo>
                    <a:pt x="499" y="71"/>
                    <a:pt x="621" y="193"/>
                    <a:pt x="621" y="346"/>
                  </a:cubicBezTo>
                  <a:cubicBezTo>
                    <a:pt x="621" y="488"/>
                    <a:pt x="499" y="610"/>
                    <a:pt x="346" y="610"/>
                  </a:cubicBezTo>
                  <a:cubicBezTo>
                    <a:pt x="194" y="610"/>
                    <a:pt x="72" y="488"/>
                    <a:pt x="72" y="346"/>
                  </a:cubicBezTo>
                  <a:cubicBezTo>
                    <a:pt x="72" y="193"/>
                    <a:pt x="194" y="71"/>
                    <a:pt x="346" y="71"/>
                  </a:cubicBezTo>
                  <a:close/>
                  <a:moveTo>
                    <a:pt x="346" y="0"/>
                  </a:moveTo>
                  <a:cubicBezTo>
                    <a:pt x="163" y="0"/>
                    <a:pt x="0" y="152"/>
                    <a:pt x="0" y="346"/>
                  </a:cubicBezTo>
                  <a:cubicBezTo>
                    <a:pt x="0" y="529"/>
                    <a:pt x="163" y="681"/>
                    <a:pt x="346" y="681"/>
                  </a:cubicBezTo>
                  <a:cubicBezTo>
                    <a:pt x="529" y="681"/>
                    <a:pt x="682" y="529"/>
                    <a:pt x="682" y="346"/>
                  </a:cubicBezTo>
                  <a:cubicBezTo>
                    <a:pt x="682" y="152"/>
                    <a:pt x="529" y="0"/>
                    <a:pt x="34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7" name="Google Shape;1237;p67"/>
            <p:cNvSpPr/>
            <p:nvPr/>
          </p:nvSpPr>
          <p:spPr>
            <a:xfrm>
              <a:off x="2869951" y="400547"/>
              <a:ext cx="44133" cy="39011"/>
            </a:xfrm>
            <a:custGeom>
              <a:avLst/>
              <a:gdLst/>
              <a:ahLst/>
              <a:cxnLst/>
              <a:rect l="l" t="t" r="r" b="b"/>
              <a:pathLst>
                <a:path w="336" h="297" extrusionOk="0">
                  <a:moveTo>
                    <a:pt x="168" y="1"/>
                  </a:moveTo>
                  <a:cubicBezTo>
                    <a:pt x="134" y="1"/>
                    <a:pt x="99" y="14"/>
                    <a:pt x="71" y="42"/>
                  </a:cubicBezTo>
                  <a:cubicBezTo>
                    <a:pt x="10" y="92"/>
                    <a:pt x="1" y="184"/>
                    <a:pt x="51" y="245"/>
                  </a:cubicBezTo>
                  <a:cubicBezTo>
                    <a:pt x="84" y="278"/>
                    <a:pt x="126" y="296"/>
                    <a:pt x="167" y="296"/>
                  </a:cubicBezTo>
                  <a:cubicBezTo>
                    <a:pt x="202" y="296"/>
                    <a:pt x="237" y="283"/>
                    <a:pt x="265" y="255"/>
                  </a:cubicBezTo>
                  <a:cubicBezTo>
                    <a:pt x="326" y="205"/>
                    <a:pt x="336" y="113"/>
                    <a:pt x="275" y="52"/>
                  </a:cubicBezTo>
                  <a:cubicBezTo>
                    <a:pt x="247" y="19"/>
                    <a:pt x="208" y="1"/>
                    <a:pt x="168"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8" name="Google Shape;1238;p67"/>
            <p:cNvSpPr/>
            <p:nvPr/>
          </p:nvSpPr>
          <p:spPr>
            <a:xfrm>
              <a:off x="2867324" y="395293"/>
              <a:ext cx="48205" cy="48205"/>
            </a:xfrm>
            <a:custGeom>
              <a:avLst/>
              <a:gdLst/>
              <a:ahLst/>
              <a:cxnLst/>
              <a:rect l="l" t="t" r="r" b="b"/>
              <a:pathLst>
                <a:path w="367" h="367" extrusionOk="0">
                  <a:moveTo>
                    <a:pt x="193" y="71"/>
                  </a:moveTo>
                  <a:cubicBezTo>
                    <a:pt x="224" y="71"/>
                    <a:pt x="254" y="92"/>
                    <a:pt x="274" y="112"/>
                  </a:cubicBezTo>
                  <a:cubicBezTo>
                    <a:pt x="315" y="163"/>
                    <a:pt x="305" y="234"/>
                    <a:pt x="265" y="275"/>
                  </a:cubicBezTo>
                  <a:cubicBezTo>
                    <a:pt x="242" y="293"/>
                    <a:pt x="216" y="301"/>
                    <a:pt x="190" y="301"/>
                  </a:cubicBezTo>
                  <a:cubicBezTo>
                    <a:pt x="157" y="301"/>
                    <a:pt x="125" y="288"/>
                    <a:pt x="102" y="265"/>
                  </a:cubicBezTo>
                  <a:cubicBezTo>
                    <a:pt x="61" y="214"/>
                    <a:pt x="61" y="143"/>
                    <a:pt x="112" y="102"/>
                  </a:cubicBezTo>
                  <a:cubicBezTo>
                    <a:pt x="132" y="82"/>
                    <a:pt x="163" y="71"/>
                    <a:pt x="193" y="71"/>
                  </a:cubicBezTo>
                  <a:close/>
                  <a:moveTo>
                    <a:pt x="193" y="1"/>
                  </a:moveTo>
                  <a:cubicBezTo>
                    <a:pt x="143" y="1"/>
                    <a:pt x="102" y="21"/>
                    <a:pt x="61" y="51"/>
                  </a:cubicBezTo>
                  <a:cubicBezTo>
                    <a:pt x="30" y="82"/>
                    <a:pt x="10" y="132"/>
                    <a:pt x="0" y="173"/>
                  </a:cubicBezTo>
                  <a:cubicBezTo>
                    <a:pt x="0" y="224"/>
                    <a:pt x="21" y="275"/>
                    <a:pt x="51" y="306"/>
                  </a:cubicBezTo>
                  <a:cubicBezTo>
                    <a:pt x="82" y="346"/>
                    <a:pt x="132" y="367"/>
                    <a:pt x="173" y="367"/>
                  </a:cubicBezTo>
                  <a:lnTo>
                    <a:pt x="183" y="367"/>
                  </a:lnTo>
                  <a:cubicBezTo>
                    <a:pt x="234" y="367"/>
                    <a:pt x="274" y="356"/>
                    <a:pt x="305" y="326"/>
                  </a:cubicBezTo>
                  <a:cubicBezTo>
                    <a:pt x="346" y="295"/>
                    <a:pt x="366" y="245"/>
                    <a:pt x="366" y="193"/>
                  </a:cubicBezTo>
                  <a:cubicBezTo>
                    <a:pt x="366" y="153"/>
                    <a:pt x="356" y="102"/>
                    <a:pt x="326" y="62"/>
                  </a:cubicBezTo>
                  <a:cubicBezTo>
                    <a:pt x="295" y="31"/>
                    <a:pt x="244" y="10"/>
                    <a:pt x="19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9" name="Google Shape;1239;p67"/>
            <p:cNvSpPr/>
            <p:nvPr/>
          </p:nvSpPr>
          <p:spPr>
            <a:xfrm>
              <a:off x="2727046" y="690825"/>
              <a:ext cx="42819" cy="39274"/>
            </a:xfrm>
            <a:custGeom>
              <a:avLst/>
              <a:gdLst/>
              <a:ahLst/>
              <a:cxnLst/>
              <a:rect l="l" t="t" r="r" b="b"/>
              <a:pathLst>
                <a:path w="326" h="299" extrusionOk="0">
                  <a:moveTo>
                    <a:pt x="163" y="1"/>
                  </a:moveTo>
                  <a:cubicBezTo>
                    <a:pt x="127" y="1"/>
                    <a:pt x="90" y="14"/>
                    <a:pt x="61" y="38"/>
                  </a:cubicBezTo>
                  <a:cubicBezTo>
                    <a:pt x="0" y="99"/>
                    <a:pt x="0" y="190"/>
                    <a:pt x="52" y="251"/>
                  </a:cubicBezTo>
                  <a:cubicBezTo>
                    <a:pt x="78" y="283"/>
                    <a:pt x="116" y="298"/>
                    <a:pt x="154" y="298"/>
                  </a:cubicBezTo>
                  <a:cubicBezTo>
                    <a:pt x="190" y="298"/>
                    <a:pt x="226" y="286"/>
                    <a:pt x="255" y="261"/>
                  </a:cubicBezTo>
                  <a:cubicBezTo>
                    <a:pt x="316" y="211"/>
                    <a:pt x="326" y="109"/>
                    <a:pt x="275" y="48"/>
                  </a:cubicBezTo>
                  <a:cubicBezTo>
                    <a:pt x="243" y="16"/>
                    <a:pt x="203" y="1"/>
                    <a:pt x="16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40" name="Google Shape;1240;p67"/>
            <p:cNvSpPr/>
            <p:nvPr/>
          </p:nvSpPr>
          <p:spPr>
            <a:xfrm>
              <a:off x="2724419" y="686622"/>
              <a:ext cx="50831" cy="47943"/>
            </a:xfrm>
            <a:custGeom>
              <a:avLst/>
              <a:gdLst/>
              <a:ahLst/>
              <a:cxnLst/>
              <a:rect l="l" t="t" r="r" b="b"/>
              <a:pathLst>
                <a:path w="387" h="365" extrusionOk="0">
                  <a:moveTo>
                    <a:pt x="183" y="70"/>
                  </a:moveTo>
                  <a:cubicBezTo>
                    <a:pt x="214" y="70"/>
                    <a:pt x="244" y="80"/>
                    <a:pt x="264" y="110"/>
                  </a:cubicBezTo>
                  <a:cubicBezTo>
                    <a:pt x="305" y="151"/>
                    <a:pt x="305" y="222"/>
                    <a:pt x="255" y="263"/>
                  </a:cubicBezTo>
                  <a:cubicBezTo>
                    <a:pt x="235" y="287"/>
                    <a:pt x="209" y="297"/>
                    <a:pt x="182" y="297"/>
                  </a:cubicBezTo>
                  <a:cubicBezTo>
                    <a:pt x="151" y="297"/>
                    <a:pt x="119" y="285"/>
                    <a:pt x="92" y="263"/>
                  </a:cubicBezTo>
                  <a:cubicBezTo>
                    <a:pt x="72" y="232"/>
                    <a:pt x="61" y="202"/>
                    <a:pt x="72" y="171"/>
                  </a:cubicBezTo>
                  <a:cubicBezTo>
                    <a:pt x="72" y="151"/>
                    <a:pt x="81" y="121"/>
                    <a:pt x="102" y="100"/>
                  </a:cubicBezTo>
                  <a:cubicBezTo>
                    <a:pt x="122" y="80"/>
                    <a:pt x="153" y="70"/>
                    <a:pt x="183" y="70"/>
                  </a:cubicBezTo>
                  <a:close/>
                  <a:moveTo>
                    <a:pt x="182" y="1"/>
                  </a:moveTo>
                  <a:cubicBezTo>
                    <a:pt x="138" y="1"/>
                    <a:pt x="94" y="16"/>
                    <a:pt x="61" y="49"/>
                  </a:cubicBezTo>
                  <a:cubicBezTo>
                    <a:pt x="20" y="80"/>
                    <a:pt x="0" y="121"/>
                    <a:pt x="0" y="171"/>
                  </a:cubicBezTo>
                  <a:cubicBezTo>
                    <a:pt x="0" y="222"/>
                    <a:pt x="11" y="263"/>
                    <a:pt x="41" y="304"/>
                  </a:cubicBezTo>
                  <a:cubicBezTo>
                    <a:pt x="81" y="344"/>
                    <a:pt x="133" y="365"/>
                    <a:pt x="183" y="365"/>
                  </a:cubicBezTo>
                  <a:cubicBezTo>
                    <a:pt x="224" y="365"/>
                    <a:pt x="264" y="354"/>
                    <a:pt x="305" y="324"/>
                  </a:cubicBezTo>
                  <a:cubicBezTo>
                    <a:pt x="377" y="253"/>
                    <a:pt x="386" y="141"/>
                    <a:pt x="316" y="60"/>
                  </a:cubicBezTo>
                  <a:cubicBezTo>
                    <a:pt x="283" y="21"/>
                    <a:pt x="233" y="1"/>
                    <a:pt x="18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1" name="Google Shape;1241;p67"/>
            <p:cNvSpPr/>
            <p:nvPr/>
          </p:nvSpPr>
          <p:spPr>
            <a:xfrm>
              <a:off x="2656381" y="446650"/>
              <a:ext cx="89448" cy="80518"/>
            </a:xfrm>
            <a:custGeom>
              <a:avLst/>
              <a:gdLst/>
              <a:ahLst/>
              <a:cxnLst/>
              <a:rect l="l" t="t" r="r" b="b"/>
              <a:pathLst>
                <a:path w="681" h="613" extrusionOk="0">
                  <a:moveTo>
                    <a:pt x="338" y="0"/>
                  </a:moveTo>
                  <a:cubicBezTo>
                    <a:pt x="266" y="0"/>
                    <a:pt x="193" y="26"/>
                    <a:pt x="132" y="77"/>
                  </a:cubicBezTo>
                  <a:cubicBezTo>
                    <a:pt x="10" y="189"/>
                    <a:pt x="0" y="382"/>
                    <a:pt x="111" y="514"/>
                  </a:cubicBezTo>
                  <a:cubicBezTo>
                    <a:pt x="171" y="579"/>
                    <a:pt x="254" y="612"/>
                    <a:pt x="337" y="612"/>
                  </a:cubicBezTo>
                  <a:cubicBezTo>
                    <a:pt x="409" y="612"/>
                    <a:pt x="481" y="587"/>
                    <a:pt x="538" y="534"/>
                  </a:cubicBezTo>
                  <a:cubicBezTo>
                    <a:pt x="671" y="423"/>
                    <a:pt x="681" y="229"/>
                    <a:pt x="569" y="107"/>
                  </a:cubicBezTo>
                  <a:cubicBezTo>
                    <a:pt x="509" y="36"/>
                    <a:pt x="424" y="0"/>
                    <a:pt x="338"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2" name="Google Shape;1242;p67"/>
            <p:cNvSpPr/>
            <p:nvPr/>
          </p:nvSpPr>
          <p:spPr>
            <a:xfrm>
              <a:off x="2654936" y="442053"/>
              <a:ext cx="90892" cy="89581"/>
            </a:xfrm>
            <a:custGeom>
              <a:avLst/>
              <a:gdLst/>
              <a:ahLst/>
              <a:cxnLst/>
              <a:rect l="l" t="t" r="r" b="b"/>
              <a:pathLst>
                <a:path w="692" h="682" extrusionOk="0">
                  <a:moveTo>
                    <a:pt x="346" y="72"/>
                  </a:moveTo>
                  <a:cubicBezTo>
                    <a:pt x="427" y="72"/>
                    <a:pt x="499" y="102"/>
                    <a:pt x="549" y="163"/>
                  </a:cubicBezTo>
                  <a:cubicBezTo>
                    <a:pt x="601" y="214"/>
                    <a:pt x="621" y="285"/>
                    <a:pt x="621" y="356"/>
                  </a:cubicBezTo>
                  <a:cubicBezTo>
                    <a:pt x="621" y="427"/>
                    <a:pt x="580" y="499"/>
                    <a:pt x="529" y="549"/>
                  </a:cubicBezTo>
                  <a:cubicBezTo>
                    <a:pt x="479" y="590"/>
                    <a:pt x="416" y="611"/>
                    <a:pt x="353" y="611"/>
                  </a:cubicBezTo>
                  <a:cubicBezTo>
                    <a:pt x="276" y="611"/>
                    <a:pt x="199" y="580"/>
                    <a:pt x="143" y="519"/>
                  </a:cubicBezTo>
                  <a:cubicBezTo>
                    <a:pt x="102" y="468"/>
                    <a:pt x="72" y="397"/>
                    <a:pt x="82" y="325"/>
                  </a:cubicBezTo>
                  <a:cubicBezTo>
                    <a:pt x="82" y="255"/>
                    <a:pt x="113" y="183"/>
                    <a:pt x="174" y="142"/>
                  </a:cubicBezTo>
                  <a:cubicBezTo>
                    <a:pt x="224" y="92"/>
                    <a:pt x="285" y="72"/>
                    <a:pt x="346" y="72"/>
                  </a:cubicBezTo>
                  <a:close/>
                  <a:moveTo>
                    <a:pt x="366" y="0"/>
                  </a:moveTo>
                  <a:cubicBezTo>
                    <a:pt x="275" y="0"/>
                    <a:pt x="194" y="31"/>
                    <a:pt x="122" y="92"/>
                  </a:cubicBezTo>
                  <a:cubicBezTo>
                    <a:pt x="52" y="153"/>
                    <a:pt x="21" y="234"/>
                    <a:pt x="11" y="325"/>
                  </a:cubicBezTo>
                  <a:cubicBezTo>
                    <a:pt x="0" y="417"/>
                    <a:pt x="31" y="499"/>
                    <a:pt x="92" y="569"/>
                  </a:cubicBezTo>
                  <a:cubicBezTo>
                    <a:pt x="153" y="630"/>
                    <a:pt x="244" y="671"/>
                    <a:pt x="326" y="682"/>
                  </a:cubicBezTo>
                  <a:lnTo>
                    <a:pt x="346" y="682"/>
                  </a:lnTo>
                  <a:cubicBezTo>
                    <a:pt x="438" y="682"/>
                    <a:pt x="509" y="651"/>
                    <a:pt x="580" y="600"/>
                  </a:cubicBezTo>
                  <a:cubicBezTo>
                    <a:pt x="641" y="539"/>
                    <a:pt x="682" y="447"/>
                    <a:pt x="692" y="366"/>
                  </a:cubicBezTo>
                  <a:cubicBezTo>
                    <a:pt x="692" y="275"/>
                    <a:pt x="662" y="183"/>
                    <a:pt x="601" y="112"/>
                  </a:cubicBezTo>
                  <a:cubicBezTo>
                    <a:pt x="540" y="51"/>
                    <a:pt x="458" y="11"/>
                    <a:pt x="36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3" name="Google Shape;1243;p67"/>
            <p:cNvSpPr/>
            <p:nvPr/>
          </p:nvSpPr>
          <p:spPr>
            <a:xfrm>
              <a:off x="582676" y="1064246"/>
              <a:ext cx="80253" cy="80255"/>
            </a:xfrm>
            <a:custGeom>
              <a:avLst/>
              <a:gdLst/>
              <a:ahLst/>
              <a:cxnLst/>
              <a:rect l="l" t="t" r="r" b="b"/>
              <a:pathLst>
                <a:path w="611" h="611" extrusionOk="0">
                  <a:moveTo>
                    <a:pt x="305" y="0"/>
                  </a:moveTo>
                  <a:cubicBezTo>
                    <a:pt x="143" y="0"/>
                    <a:pt x="0" y="133"/>
                    <a:pt x="0" y="305"/>
                  </a:cubicBezTo>
                  <a:cubicBezTo>
                    <a:pt x="0" y="468"/>
                    <a:pt x="143" y="610"/>
                    <a:pt x="305" y="610"/>
                  </a:cubicBezTo>
                  <a:cubicBezTo>
                    <a:pt x="478" y="610"/>
                    <a:pt x="610" y="468"/>
                    <a:pt x="610" y="305"/>
                  </a:cubicBezTo>
                  <a:cubicBezTo>
                    <a:pt x="610" y="133"/>
                    <a:pt x="478" y="0"/>
                    <a:pt x="305"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4" name="Google Shape;1244;p67"/>
            <p:cNvSpPr/>
            <p:nvPr/>
          </p:nvSpPr>
          <p:spPr>
            <a:xfrm>
              <a:off x="578735" y="1058861"/>
              <a:ext cx="89448" cy="89712"/>
            </a:xfrm>
            <a:custGeom>
              <a:avLst/>
              <a:gdLst/>
              <a:ahLst/>
              <a:cxnLst/>
              <a:rect l="l" t="t" r="r" b="b"/>
              <a:pathLst>
                <a:path w="681" h="683" extrusionOk="0">
                  <a:moveTo>
                    <a:pt x="335" y="72"/>
                  </a:moveTo>
                  <a:cubicBezTo>
                    <a:pt x="488" y="72"/>
                    <a:pt x="610" y="194"/>
                    <a:pt x="610" y="346"/>
                  </a:cubicBezTo>
                  <a:cubicBezTo>
                    <a:pt x="610" y="489"/>
                    <a:pt x="488" y="611"/>
                    <a:pt x="335" y="611"/>
                  </a:cubicBezTo>
                  <a:cubicBezTo>
                    <a:pt x="193" y="611"/>
                    <a:pt x="71" y="489"/>
                    <a:pt x="71" y="346"/>
                  </a:cubicBezTo>
                  <a:cubicBezTo>
                    <a:pt x="71" y="194"/>
                    <a:pt x="193" y="72"/>
                    <a:pt x="335" y="72"/>
                  </a:cubicBezTo>
                  <a:close/>
                  <a:moveTo>
                    <a:pt x="335" y="1"/>
                  </a:moveTo>
                  <a:cubicBezTo>
                    <a:pt x="152" y="1"/>
                    <a:pt x="0" y="154"/>
                    <a:pt x="0" y="346"/>
                  </a:cubicBezTo>
                  <a:cubicBezTo>
                    <a:pt x="0" y="529"/>
                    <a:pt x="152" y="682"/>
                    <a:pt x="335" y="682"/>
                  </a:cubicBezTo>
                  <a:cubicBezTo>
                    <a:pt x="529" y="682"/>
                    <a:pt x="681" y="529"/>
                    <a:pt x="681" y="346"/>
                  </a:cubicBezTo>
                  <a:cubicBezTo>
                    <a:pt x="681" y="154"/>
                    <a:pt x="529" y="1"/>
                    <a:pt x="33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5" name="Google Shape;1245;p67"/>
            <p:cNvSpPr/>
            <p:nvPr/>
          </p:nvSpPr>
          <p:spPr>
            <a:xfrm>
              <a:off x="4977019" y="675720"/>
              <a:ext cx="85507" cy="85640"/>
            </a:xfrm>
            <a:custGeom>
              <a:avLst/>
              <a:gdLst/>
              <a:ahLst/>
              <a:cxnLst/>
              <a:rect l="l" t="t" r="r" b="b"/>
              <a:pathLst>
                <a:path w="651" h="652" extrusionOk="0">
                  <a:moveTo>
                    <a:pt x="325" y="0"/>
                  </a:moveTo>
                  <a:cubicBezTo>
                    <a:pt x="142" y="0"/>
                    <a:pt x="0" y="143"/>
                    <a:pt x="0" y="326"/>
                  </a:cubicBezTo>
                  <a:cubicBezTo>
                    <a:pt x="0" y="498"/>
                    <a:pt x="142" y="651"/>
                    <a:pt x="325" y="651"/>
                  </a:cubicBezTo>
                  <a:cubicBezTo>
                    <a:pt x="498" y="651"/>
                    <a:pt x="651" y="498"/>
                    <a:pt x="651" y="326"/>
                  </a:cubicBezTo>
                  <a:cubicBezTo>
                    <a:pt x="651" y="143"/>
                    <a:pt x="498" y="0"/>
                    <a:pt x="325"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46" name="Google Shape;1246;p67"/>
            <p:cNvSpPr/>
            <p:nvPr/>
          </p:nvSpPr>
          <p:spPr>
            <a:xfrm>
              <a:off x="4972947" y="671648"/>
              <a:ext cx="93519" cy="93653"/>
            </a:xfrm>
            <a:custGeom>
              <a:avLst/>
              <a:gdLst/>
              <a:ahLst/>
              <a:cxnLst/>
              <a:rect l="l" t="t" r="r" b="b"/>
              <a:pathLst>
                <a:path w="712" h="713" extrusionOk="0">
                  <a:moveTo>
                    <a:pt x="356" y="72"/>
                  </a:moveTo>
                  <a:cubicBezTo>
                    <a:pt x="509" y="72"/>
                    <a:pt x="641" y="194"/>
                    <a:pt x="641" y="357"/>
                  </a:cubicBezTo>
                  <a:cubicBezTo>
                    <a:pt x="641" y="519"/>
                    <a:pt x="509" y="641"/>
                    <a:pt x="356" y="641"/>
                  </a:cubicBezTo>
                  <a:cubicBezTo>
                    <a:pt x="194" y="641"/>
                    <a:pt x="61" y="519"/>
                    <a:pt x="61" y="357"/>
                  </a:cubicBezTo>
                  <a:cubicBezTo>
                    <a:pt x="61" y="194"/>
                    <a:pt x="194" y="72"/>
                    <a:pt x="356" y="72"/>
                  </a:cubicBezTo>
                  <a:close/>
                  <a:moveTo>
                    <a:pt x="356" y="1"/>
                  </a:moveTo>
                  <a:cubicBezTo>
                    <a:pt x="153" y="1"/>
                    <a:pt x="0" y="163"/>
                    <a:pt x="0" y="357"/>
                  </a:cubicBezTo>
                  <a:cubicBezTo>
                    <a:pt x="0" y="550"/>
                    <a:pt x="153" y="712"/>
                    <a:pt x="356" y="712"/>
                  </a:cubicBezTo>
                  <a:cubicBezTo>
                    <a:pt x="549" y="712"/>
                    <a:pt x="712" y="550"/>
                    <a:pt x="712" y="357"/>
                  </a:cubicBezTo>
                  <a:cubicBezTo>
                    <a:pt x="712" y="163"/>
                    <a:pt x="549"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7" name="Google Shape;1247;p67"/>
            <p:cNvSpPr/>
            <p:nvPr/>
          </p:nvSpPr>
          <p:spPr>
            <a:xfrm>
              <a:off x="4966248" y="429969"/>
              <a:ext cx="2145824" cy="1322169"/>
            </a:xfrm>
            <a:custGeom>
              <a:avLst/>
              <a:gdLst/>
              <a:ahLst/>
              <a:cxnLst/>
              <a:rect l="l" t="t" r="r" b="b"/>
              <a:pathLst>
                <a:path w="16337" h="10066" extrusionOk="0">
                  <a:moveTo>
                    <a:pt x="7971" y="1"/>
                  </a:moveTo>
                  <a:cubicBezTo>
                    <a:pt x="6731" y="1"/>
                    <a:pt x="5734" y="1007"/>
                    <a:pt x="5734" y="2247"/>
                  </a:cubicBezTo>
                  <a:cubicBezTo>
                    <a:pt x="5734" y="2329"/>
                    <a:pt x="5734" y="2410"/>
                    <a:pt x="5744" y="2481"/>
                  </a:cubicBezTo>
                  <a:cubicBezTo>
                    <a:pt x="5389" y="2247"/>
                    <a:pt x="4951" y="2105"/>
                    <a:pt x="4494" y="2105"/>
                  </a:cubicBezTo>
                  <a:cubicBezTo>
                    <a:pt x="3254" y="2105"/>
                    <a:pt x="2247" y="3112"/>
                    <a:pt x="2247" y="4352"/>
                  </a:cubicBezTo>
                  <a:cubicBezTo>
                    <a:pt x="2247" y="4646"/>
                    <a:pt x="2308" y="4942"/>
                    <a:pt x="2410" y="5195"/>
                  </a:cubicBezTo>
                  <a:lnTo>
                    <a:pt x="2247" y="5195"/>
                  </a:lnTo>
                  <a:cubicBezTo>
                    <a:pt x="1007" y="5195"/>
                    <a:pt x="1" y="6202"/>
                    <a:pt x="1" y="7442"/>
                  </a:cubicBezTo>
                  <a:cubicBezTo>
                    <a:pt x="1" y="8683"/>
                    <a:pt x="1007" y="9689"/>
                    <a:pt x="2247" y="9689"/>
                  </a:cubicBezTo>
                  <a:cubicBezTo>
                    <a:pt x="2877" y="9689"/>
                    <a:pt x="3457" y="9424"/>
                    <a:pt x="3864" y="8997"/>
                  </a:cubicBezTo>
                  <a:cubicBezTo>
                    <a:pt x="4260" y="9638"/>
                    <a:pt x="4962" y="10065"/>
                    <a:pt x="5775" y="10065"/>
                  </a:cubicBezTo>
                  <a:cubicBezTo>
                    <a:pt x="6354" y="10065"/>
                    <a:pt x="6893" y="9841"/>
                    <a:pt x="7289" y="9475"/>
                  </a:cubicBezTo>
                  <a:cubicBezTo>
                    <a:pt x="7635" y="9689"/>
                    <a:pt x="8042" y="9811"/>
                    <a:pt x="8479" y="9811"/>
                  </a:cubicBezTo>
                  <a:cubicBezTo>
                    <a:pt x="8895" y="9811"/>
                    <a:pt x="9282" y="9699"/>
                    <a:pt x="9607" y="9506"/>
                  </a:cubicBezTo>
                  <a:cubicBezTo>
                    <a:pt x="10004" y="9851"/>
                    <a:pt x="10522" y="10065"/>
                    <a:pt x="11091" y="10065"/>
                  </a:cubicBezTo>
                  <a:cubicBezTo>
                    <a:pt x="11701" y="10065"/>
                    <a:pt x="12261" y="9821"/>
                    <a:pt x="12667" y="9424"/>
                  </a:cubicBezTo>
                  <a:cubicBezTo>
                    <a:pt x="13054" y="9740"/>
                    <a:pt x="13551" y="9933"/>
                    <a:pt x="14091" y="9933"/>
                  </a:cubicBezTo>
                  <a:cubicBezTo>
                    <a:pt x="15331" y="9933"/>
                    <a:pt x="16337" y="8927"/>
                    <a:pt x="16337" y="7686"/>
                  </a:cubicBezTo>
                  <a:cubicBezTo>
                    <a:pt x="16337" y="6446"/>
                    <a:pt x="15331" y="5439"/>
                    <a:pt x="14091" y="5439"/>
                  </a:cubicBezTo>
                  <a:cubicBezTo>
                    <a:pt x="13877" y="5439"/>
                    <a:pt x="13673" y="5470"/>
                    <a:pt x="13481" y="5521"/>
                  </a:cubicBezTo>
                  <a:cubicBezTo>
                    <a:pt x="13775" y="5145"/>
                    <a:pt x="13958" y="4667"/>
                    <a:pt x="13958" y="4138"/>
                  </a:cubicBezTo>
                  <a:cubicBezTo>
                    <a:pt x="13958" y="2898"/>
                    <a:pt x="12952" y="1902"/>
                    <a:pt x="11712" y="1902"/>
                  </a:cubicBezTo>
                  <a:cubicBezTo>
                    <a:pt x="11132" y="1902"/>
                    <a:pt x="10603" y="2115"/>
                    <a:pt x="10207" y="2471"/>
                  </a:cubicBezTo>
                  <a:cubicBezTo>
                    <a:pt x="10217" y="2400"/>
                    <a:pt x="10217" y="2329"/>
                    <a:pt x="10217" y="2247"/>
                  </a:cubicBezTo>
                  <a:cubicBezTo>
                    <a:pt x="10217" y="1007"/>
                    <a:pt x="9211" y="1"/>
                    <a:pt x="7971"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48" name="Google Shape;1248;p67"/>
            <p:cNvSpPr/>
            <p:nvPr/>
          </p:nvSpPr>
          <p:spPr>
            <a:xfrm>
              <a:off x="4962176" y="426029"/>
              <a:ext cx="2153968" cy="1330050"/>
            </a:xfrm>
            <a:custGeom>
              <a:avLst/>
              <a:gdLst/>
              <a:ahLst/>
              <a:cxnLst/>
              <a:rect l="l" t="t" r="r" b="b"/>
              <a:pathLst>
                <a:path w="16399" h="10126" extrusionOk="0">
                  <a:moveTo>
                    <a:pt x="8002" y="72"/>
                  </a:moveTo>
                  <a:cubicBezTo>
                    <a:pt x="9222" y="72"/>
                    <a:pt x="10218" y="1057"/>
                    <a:pt x="10218" y="2277"/>
                  </a:cubicBezTo>
                  <a:cubicBezTo>
                    <a:pt x="10218" y="2349"/>
                    <a:pt x="10218" y="2430"/>
                    <a:pt x="10207" y="2501"/>
                  </a:cubicBezTo>
                  <a:cubicBezTo>
                    <a:pt x="10207" y="2511"/>
                    <a:pt x="10207" y="2532"/>
                    <a:pt x="10228" y="2532"/>
                  </a:cubicBezTo>
                  <a:cubicBezTo>
                    <a:pt x="10233" y="2537"/>
                    <a:pt x="10238" y="2539"/>
                    <a:pt x="10244" y="2539"/>
                  </a:cubicBezTo>
                  <a:cubicBezTo>
                    <a:pt x="10251" y="2539"/>
                    <a:pt x="10258" y="2537"/>
                    <a:pt x="10268" y="2532"/>
                  </a:cubicBezTo>
                  <a:cubicBezTo>
                    <a:pt x="10675" y="2166"/>
                    <a:pt x="11194" y="1962"/>
                    <a:pt x="11743" y="1962"/>
                  </a:cubicBezTo>
                  <a:cubicBezTo>
                    <a:pt x="12963" y="1962"/>
                    <a:pt x="13948" y="2948"/>
                    <a:pt x="13948" y="4168"/>
                  </a:cubicBezTo>
                  <a:cubicBezTo>
                    <a:pt x="13948" y="4667"/>
                    <a:pt x="13796" y="5144"/>
                    <a:pt x="13481" y="5530"/>
                  </a:cubicBezTo>
                  <a:cubicBezTo>
                    <a:pt x="13471" y="5541"/>
                    <a:pt x="13471" y="5561"/>
                    <a:pt x="13481" y="5571"/>
                  </a:cubicBezTo>
                  <a:cubicBezTo>
                    <a:pt x="13491" y="5581"/>
                    <a:pt x="13512" y="5591"/>
                    <a:pt x="13521" y="5591"/>
                  </a:cubicBezTo>
                  <a:cubicBezTo>
                    <a:pt x="13715" y="5530"/>
                    <a:pt x="13918" y="5500"/>
                    <a:pt x="14122" y="5500"/>
                  </a:cubicBezTo>
                  <a:cubicBezTo>
                    <a:pt x="15341" y="5500"/>
                    <a:pt x="16327" y="6496"/>
                    <a:pt x="16327" y="7716"/>
                  </a:cubicBezTo>
                  <a:cubicBezTo>
                    <a:pt x="16327" y="8936"/>
                    <a:pt x="15341" y="9922"/>
                    <a:pt x="14122" y="9922"/>
                  </a:cubicBezTo>
                  <a:cubicBezTo>
                    <a:pt x="13613" y="9922"/>
                    <a:pt x="13115" y="9749"/>
                    <a:pt x="12719" y="9424"/>
                  </a:cubicBezTo>
                  <a:cubicBezTo>
                    <a:pt x="12708" y="9419"/>
                    <a:pt x="12701" y="9416"/>
                    <a:pt x="12693" y="9416"/>
                  </a:cubicBezTo>
                  <a:cubicBezTo>
                    <a:pt x="12685" y="9416"/>
                    <a:pt x="12678" y="9419"/>
                    <a:pt x="12667" y="9424"/>
                  </a:cubicBezTo>
                  <a:cubicBezTo>
                    <a:pt x="12251" y="9841"/>
                    <a:pt x="11702" y="10064"/>
                    <a:pt x="11122" y="10064"/>
                  </a:cubicBezTo>
                  <a:cubicBezTo>
                    <a:pt x="10584" y="10064"/>
                    <a:pt x="10065" y="9861"/>
                    <a:pt x="9658" y="9515"/>
                  </a:cubicBezTo>
                  <a:cubicBezTo>
                    <a:pt x="9658" y="9505"/>
                    <a:pt x="9649" y="9505"/>
                    <a:pt x="9638" y="9505"/>
                  </a:cubicBezTo>
                  <a:lnTo>
                    <a:pt x="9618" y="9505"/>
                  </a:lnTo>
                  <a:cubicBezTo>
                    <a:pt x="9283" y="9698"/>
                    <a:pt x="8906" y="9810"/>
                    <a:pt x="8510" y="9810"/>
                  </a:cubicBezTo>
                  <a:cubicBezTo>
                    <a:pt x="8093" y="9810"/>
                    <a:pt x="7697" y="9688"/>
                    <a:pt x="7341" y="9475"/>
                  </a:cubicBezTo>
                  <a:cubicBezTo>
                    <a:pt x="7336" y="9470"/>
                    <a:pt x="7328" y="9467"/>
                    <a:pt x="7321" y="9467"/>
                  </a:cubicBezTo>
                  <a:cubicBezTo>
                    <a:pt x="7313" y="9467"/>
                    <a:pt x="7305" y="9470"/>
                    <a:pt x="7300" y="9475"/>
                  </a:cubicBezTo>
                  <a:cubicBezTo>
                    <a:pt x="6893" y="9851"/>
                    <a:pt x="6355" y="10064"/>
                    <a:pt x="5806" y="10064"/>
                  </a:cubicBezTo>
                  <a:cubicBezTo>
                    <a:pt x="5033" y="10064"/>
                    <a:pt x="4332" y="9668"/>
                    <a:pt x="3925" y="9007"/>
                  </a:cubicBezTo>
                  <a:cubicBezTo>
                    <a:pt x="3915" y="9007"/>
                    <a:pt x="3905" y="8997"/>
                    <a:pt x="3895" y="8997"/>
                  </a:cubicBezTo>
                  <a:cubicBezTo>
                    <a:pt x="3884" y="8997"/>
                    <a:pt x="3874" y="8997"/>
                    <a:pt x="3864" y="9007"/>
                  </a:cubicBezTo>
                  <a:cubicBezTo>
                    <a:pt x="3447" y="9444"/>
                    <a:pt x="2878" y="9678"/>
                    <a:pt x="2278" y="9678"/>
                  </a:cubicBezTo>
                  <a:cubicBezTo>
                    <a:pt x="1058" y="9678"/>
                    <a:pt x="72" y="8692"/>
                    <a:pt x="72" y="7472"/>
                  </a:cubicBezTo>
                  <a:cubicBezTo>
                    <a:pt x="72" y="6252"/>
                    <a:pt x="1058" y="5256"/>
                    <a:pt x="2278" y="5256"/>
                  </a:cubicBezTo>
                  <a:cubicBezTo>
                    <a:pt x="2329" y="5256"/>
                    <a:pt x="2380" y="5256"/>
                    <a:pt x="2441" y="5266"/>
                  </a:cubicBezTo>
                  <a:cubicBezTo>
                    <a:pt x="2451" y="5266"/>
                    <a:pt x="2472" y="5256"/>
                    <a:pt x="2472" y="5246"/>
                  </a:cubicBezTo>
                  <a:cubicBezTo>
                    <a:pt x="2481" y="5236"/>
                    <a:pt x="2481" y="5225"/>
                    <a:pt x="2481" y="5216"/>
                  </a:cubicBezTo>
                  <a:cubicBezTo>
                    <a:pt x="2370" y="4951"/>
                    <a:pt x="2309" y="4667"/>
                    <a:pt x="2309" y="4382"/>
                  </a:cubicBezTo>
                  <a:cubicBezTo>
                    <a:pt x="2309" y="3162"/>
                    <a:pt x="3305" y="2166"/>
                    <a:pt x="4525" y="2166"/>
                  </a:cubicBezTo>
                  <a:cubicBezTo>
                    <a:pt x="4962" y="2166"/>
                    <a:pt x="5389" y="2298"/>
                    <a:pt x="5755" y="2542"/>
                  </a:cubicBezTo>
                  <a:cubicBezTo>
                    <a:pt x="5760" y="2547"/>
                    <a:pt x="5765" y="2549"/>
                    <a:pt x="5770" y="2549"/>
                  </a:cubicBezTo>
                  <a:cubicBezTo>
                    <a:pt x="5775" y="2549"/>
                    <a:pt x="5780" y="2547"/>
                    <a:pt x="5786" y="2542"/>
                  </a:cubicBezTo>
                  <a:cubicBezTo>
                    <a:pt x="5806" y="2532"/>
                    <a:pt x="5806" y="2521"/>
                    <a:pt x="5806" y="2511"/>
                  </a:cubicBezTo>
                  <a:cubicBezTo>
                    <a:pt x="5795" y="2430"/>
                    <a:pt x="5795" y="2359"/>
                    <a:pt x="5795" y="2277"/>
                  </a:cubicBezTo>
                  <a:cubicBezTo>
                    <a:pt x="5795" y="1057"/>
                    <a:pt x="6792" y="72"/>
                    <a:pt x="8002" y="72"/>
                  </a:cubicBezTo>
                  <a:close/>
                  <a:moveTo>
                    <a:pt x="8002" y="0"/>
                  </a:moveTo>
                  <a:cubicBezTo>
                    <a:pt x="6751" y="0"/>
                    <a:pt x="5725" y="1027"/>
                    <a:pt x="5725" y="2277"/>
                  </a:cubicBezTo>
                  <a:cubicBezTo>
                    <a:pt x="5725" y="2338"/>
                    <a:pt x="5725" y="2389"/>
                    <a:pt x="5734" y="2440"/>
                  </a:cubicBezTo>
                  <a:cubicBezTo>
                    <a:pt x="5368" y="2216"/>
                    <a:pt x="4952" y="2094"/>
                    <a:pt x="4525" y="2094"/>
                  </a:cubicBezTo>
                  <a:cubicBezTo>
                    <a:pt x="3265" y="2094"/>
                    <a:pt x="2248" y="3121"/>
                    <a:pt x="2248" y="4382"/>
                  </a:cubicBezTo>
                  <a:cubicBezTo>
                    <a:pt x="2248" y="4656"/>
                    <a:pt x="2298" y="4931"/>
                    <a:pt x="2390" y="5195"/>
                  </a:cubicBezTo>
                  <a:cubicBezTo>
                    <a:pt x="2350" y="5185"/>
                    <a:pt x="2319" y="5185"/>
                    <a:pt x="2278" y="5185"/>
                  </a:cubicBezTo>
                  <a:cubicBezTo>
                    <a:pt x="1017" y="5185"/>
                    <a:pt x="1" y="6212"/>
                    <a:pt x="1" y="7472"/>
                  </a:cubicBezTo>
                  <a:cubicBezTo>
                    <a:pt x="1" y="8722"/>
                    <a:pt x="1017" y="9749"/>
                    <a:pt x="2278" y="9749"/>
                  </a:cubicBezTo>
                  <a:cubicBezTo>
                    <a:pt x="2888" y="9749"/>
                    <a:pt x="3457" y="9515"/>
                    <a:pt x="3884" y="9088"/>
                  </a:cubicBezTo>
                  <a:cubicBezTo>
                    <a:pt x="4311" y="9739"/>
                    <a:pt x="5023" y="10125"/>
                    <a:pt x="5806" y="10125"/>
                  </a:cubicBezTo>
                  <a:cubicBezTo>
                    <a:pt x="6365" y="10125"/>
                    <a:pt x="6904" y="9922"/>
                    <a:pt x="7331" y="9546"/>
                  </a:cubicBezTo>
                  <a:cubicBezTo>
                    <a:pt x="7686" y="9759"/>
                    <a:pt x="8093" y="9871"/>
                    <a:pt x="8510" y="9871"/>
                  </a:cubicBezTo>
                  <a:cubicBezTo>
                    <a:pt x="8906" y="9871"/>
                    <a:pt x="9292" y="9770"/>
                    <a:pt x="9638" y="9576"/>
                  </a:cubicBezTo>
                  <a:cubicBezTo>
                    <a:pt x="10045" y="9932"/>
                    <a:pt x="10573" y="10125"/>
                    <a:pt x="11122" y="10125"/>
                  </a:cubicBezTo>
                  <a:cubicBezTo>
                    <a:pt x="11712" y="10125"/>
                    <a:pt x="12271" y="9902"/>
                    <a:pt x="12698" y="9495"/>
                  </a:cubicBezTo>
                  <a:cubicBezTo>
                    <a:pt x="13094" y="9820"/>
                    <a:pt x="13603" y="9993"/>
                    <a:pt x="14122" y="9993"/>
                  </a:cubicBezTo>
                  <a:cubicBezTo>
                    <a:pt x="15382" y="9993"/>
                    <a:pt x="16399" y="8977"/>
                    <a:pt x="16399" y="7716"/>
                  </a:cubicBezTo>
                  <a:cubicBezTo>
                    <a:pt x="16399" y="6456"/>
                    <a:pt x="15382" y="5439"/>
                    <a:pt x="14122" y="5439"/>
                  </a:cubicBezTo>
                  <a:cubicBezTo>
                    <a:pt x="13948" y="5439"/>
                    <a:pt x="13765" y="5459"/>
                    <a:pt x="13603" y="5500"/>
                  </a:cubicBezTo>
                  <a:cubicBezTo>
                    <a:pt x="13878" y="5103"/>
                    <a:pt x="14020" y="4656"/>
                    <a:pt x="14020" y="4168"/>
                  </a:cubicBezTo>
                  <a:cubicBezTo>
                    <a:pt x="14020" y="2918"/>
                    <a:pt x="13003" y="1891"/>
                    <a:pt x="11743" y="1891"/>
                  </a:cubicBezTo>
                  <a:cubicBezTo>
                    <a:pt x="11204" y="1891"/>
                    <a:pt x="10695" y="2084"/>
                    <a:pt x="10279" y="2420"/>
                  </a:cubicBezTo>
                  <a:cubicBezTo>
                    <a:pt x="10289" y="2379"/>
                    <a:pt x="10289" y="2328"/>
                    <a:pt x="10289" y="2277"/>
                  </a:cubicBezTo>
                  <a:cubicBezTo>
                    <a:pt x="10289" y="1027"/>
                    <a:pt x="9262" y="0"/>
                    <a:pt x="8002"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9" name="Google Shape;1249;p67"/>
            <p:cNvSpPr/>
            <p:nvPr/>
          </p:nvSpPr>
          <p:spPr>
            <a:xfrm>
              <a:off x="108645" y="3582439"/>
              <a:ext cx="2113775" cy="1303386"/>
            </a:xfrm>
            <a:custGeom>
              <a:avLst/>
              <a:gdLst/>
              <a:ahLst/>
              <a:cxnLst/>
              <a:rect l="l" t="t" r="r" b="b"/>
              <a:pathLst>
                <a:path w="16093" h="9923" extrusionOk="0">
                  <a:moveTo>
                    <a:pt x="7859" y="1"/>
                  </a:moveTo>
                  <a:cubicBezTo>
                    <a:pt x="6639" y="1"/>
                    <a:pt x="5642" y="997"/>
                    <a:pt x="5642" y="2217"/>
                  </a:cubicBezTo>
                  <a:cubicBezTo>
                    <a:pt x="5642" y="2298"/>
                    <a:pt x="5653" y="2370"/>
                    <a:pt x="5653" y="2451"/>
                  </a:cubicBezTo>
                  <a:cubicBezTo>
                    <a:pt x="5307" y="2207"/>
                    <a:pt x="4880" y="2075"/>
                    <a:pt x="4422" y="2075"/>
                  </a:cubicBezTo>
                  <a:cubicBezTo>
                    <a:pt x="3203" y="2075"/>
                    <a:pt x="2217" y="3061"/>
                    <a:pt x="2217" y="4291"/>
                  </a:cubicBezTo>
                  <a:cubicBezTo>
                    <a:pt x="2217" y="4586"/>
                    <a:pt x="2267" y="4871"/>
                    <a:pt x="2380" y="5125"/>
                  </a:cubicBezTo>
                  <a:cubicBezTo>
                    <a:pt x="2328" y="5125"/>
                    <a:pt x="2267" y="5115"/>
                    <a:pt x="2217" y="5115"/>
                  </a:cubicBezTo>
                  <a:cubicBezTo>
                    <a:pt x="986" y="5115"/>
                    <a:pt x="1" y="6111"/>
                    <a:pt x="1" y="7331"/>
                  </a:cubicBezTo>
                  <a:cubicBezTo>
                    <a:pt x="1" y="8551"/>
                    <a:pt x="986" y="9547"/>
                    <a:pt x="2217" y="9547"/>
                  </a:cubicBezTo>
                  <a:cubicBezTo>
                    <a:pt x="2837" y="9547"/>
                    <a:pt x="3396" y="9283"/>
                    <a:pt x="3803" y="8876"/>
                  </a:cubicBezTo>
                  <a:cubicBezTo>
                    <a:pt x="4189" y="9506"/>
                    <a:pt x="4890" y="9923"/>
                    <a:pt x="5683" y="9923"/>
                  </a:cubicBezTo>
                  <a:cubicBezTo>
                    <a:pt x="6263" y="9923"/>
                    <a:pt x="6792" y="9699"/>
                    <a:pt x="7188" y="9333"/>
                  </a:cubicBezTo>
                  <a:cubicBezTo>
                    <a:pt x="7523" y="9547"/>
                    <a:pt x="7930" y="9669"/>
                    <a:pt x="8357" y="9669"/>
                  </a:cubicBezTo>
                  <a:cubicBezTo>
                    <a:pt x="8764" y="9669"/>
                    <a:pt x="9139" y="9557"/>
                    <a:pt x="9465" y="9374"/>
                  </a:cubicBezTo>
                  <a:cubicBezTo>
                    <a:pt x="9862" y="9710"/>
                    <a:pt x="10370" y="9923"/>
                    <a:pt x="10929" y="9923"/>
                  </a:cubicBezTo>
                  <a:cubicBezTo>
                    <a:pt x="11529" y="9923"/>
                    <a:pt x="12078" y="9679"/>
                    <a:pt x="12484" y="9283"/>
                  </a:cubicBezTo>
                  <a:cubicBezTo>
                    <a:pt x="12860" y="9597"/>
                    <a:pt x="13348" y="9791"/>
                    <a:pt x="13887" y="9791"/>
                  </a:cubicBezTo>
                  <a:cubicBezTo>
                    <a:pt x="15107" y="9791"/>
                    <a:pt x="16093" y="8795"/>
                    <a:pt x="16093" y="7575"/>
                  </a:cubicBezTo>
                  <a:cubicBezTo>
                    <a:pt x="16093" y="6355"/>
                    <a:pt x="15107" y="5359"/>
                    <a:pt x="13887" y="5359"/>
                  </a:cubicBezTo>
                  <a:cubicBezTo>
                    <a:pt x="13673" y="5359"/>
                    <a:pt x="13470" y="5389"/>
                    <a:pt x="13287" y="5450"/>
                  </a:cubicBezTo>
                  <a:cubicBezTo>
                    <a:pt x="13582" y="5074"/>
                    <a:pt x="13755" y="4596"/>
                    <a:pt x="13755" y="4088"/>
                  </a:cubicBezTo>
                  <a:cubicBezTo>
                    <a:pt x="13755" y="2858"/>
                    <a:pt x="12758" y="1871"/>
                    <a:pt x="11539" y="1871"/>
                  </a:cubicBezTo>
                  <a:cubicBezTo>
                    <a:pt x="10969" y="1871"/>
                    <a:pt x="10451" y="2085"/>
                    <a:pt x="10065" y="2441"/>
                  </a:cubicBezTo>
                  <a:cubicBezTo>
                    <a:pt x="10065" y="2370"/>
                    <a:pt x="10075" y="2289"/>
                    <a:pt x="10075" y="2217"/>
                  </a:cubicBezTo>
                  <a:cubicBezTo>
                    <a:pt x="10075" y="997"/>
                    <a:pt x="9078" y="1"/>
                    <a:pt x="7859"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50" name="Google Shape;1250;p67"/>
            <p:cNvSpPr/>
            <p:nvPr/>
          </p:nvSpPr>
          <p:spPr>
            <a:xfrm>
              <a:off x="104573" y="3578498"/>
              <a:ext cx="2123232" cy="1311398"/>
            </a:xfrm>
            <a:custGeom>
              <a:avLst/>
              <a:gdLst/>
              <a:ahLst/>
              <a:cxnLst/>
              <a:rect l="l" t="t" r="r" b="b"/>
              <a:pathLst>
                <a:path w="16165" h="9984" extrusionOk="0">
                  <a:moveTo>
                    <a:pt x="7890" y="72"/>
                  </a:moveTo>
                  <a:cubicBezTo>
                    <a:pt x="9089" y="72"/>
                    <a:pt x="10065" y="1048"/>
                    <a:pt x="10065" y="2247"/>
                  </a:cubicBezTo>
                  <a:cubicBezTo>
                    <a:pt x="10065" y="2319"/>
                    <a:pt x="10065" y="2389"/>
                    <a:pt x="10055" y="2461"/>
                  </a:cubicBezTo>
                  <a:cubicBezTo>
                    <a:pt x="10055" y="2481"/>
                    <a:pt x="10065" y="2491"/>
                    <a:pt x="10076" y="2502"/>
                  </a:cubicBezTo>
                  <a:cubicBezTo>
                    <a:pt x="10085" y="2502"/>
                    <a:pt x="10106" y="2502"/>
                    <a:pt x="10116" y="2491"/>
                  </a:cubicBezTo>
                  <a:cubicBezTo>
                    <a:pt x="10512" y="2136"/>
                    <a:pt x="11031" y="1932"/>
                    <a:pt x="11570" y="1932"/>
                  </a:cubicBezTo>
                  <a:cubicBezTo>
                    <a:pt x="12769" y="1932"/>
                    <a:pt x="13756" y="2908"/>
                    <a:pt x="13756" y="4118"/>
                  </a:cubicBezTo>
                  <a:cubicBezTo>
                    <a:pt x="13756" y="4606"/>
                    <a:pt x="13593" y="5063"/>
                    <a:pt x="13288" y="5450"/>
                  </a:cubicBezTo>
                  <a:cubicBezTo>
                    <a:pt x="13277" y="5470"/>
                    <a:pt x="13277" y="5480"/>
                    <a:pt x="13288" y="5490"/>
                  </a:cubicBezTo>
                  <a:cubicBezTo>
                    <a:pt x="13298" y="5511"/>
                    <a:pt x="13308" y="5511"/>
                    <a:pt x="13329" y="5511"/>
                  </a:cubicBezTo>
                  <a:cubicBezTo>
                    <a:pt x="13521" y="5459"/>
                    <a:pt x="13715" y="5429"/>
                    <a:pt x="13918" y="5429"/>
                  </a:cubicBezTo>
                  <a:cubicBezTo>
                    <a:pt x="15118" y="5429"/>
                    <a:pt x="16094" y="6405"/>
                    <a:pt x="16094" y="7605"/>
                  </a:cubicBezTo>
                  <a:cubicBezTo>
                    <a:pt x="16094" y="8804"/>
                    <a:pt x="15118" y="9780"/>
                    <a:pt x="13918" y="9780"/>
                  </a:cubicBezTo>
                  <a:cubicBezTo>
                    <a:pt x="13410" y="9780"/>
                    <a:pt x="12922" y="9607"/>
                    <a:pt x="12536" y="9292"/>
                  </a:cubicBezTo>
                  <a:cubicBezTo>
                    <a:pt x="12526" y="9287"/>
                    <a:pt x="12515" y="9284"/>
                    <a:pt x="12506" y="9284"/>
                  </a:cubicBezTo>
                  <a:cubicBezTo>
                    <a:pt x="12497" y="9284"/>
                    <a:pt x="12490" y="9287"/>
                    <a:pt x="12484" y="9292"/>
                  </a:cubicBezTo>
                  <a:cubicBezTo>
                    <a:pt x="12078" y="9699"/>
                    <a:pt x="11529" y="9912"/>
                    <a:pt x="10960" y="9912"/>
                  </a:cubicBezTo>
                  <a:cubicBezTo>
                    <a:pt x="10431" y="9912"/>
                    <a:pt x="9923" y="9729"/>
                    <a:pt x="9527" y="9374"/>
                  </a:cubicBezTo>
                  <a:cubicBezTo>
                    <a:pt x="9516" y="9374"/>
                    <a:pt x="9506" y="9363"/>
                    <a:pt x="9496" y="9363"/>
                  </a:cubicBezTo>
                  <a:cubicBezTo>
                    <a:pt x="9496" y="9363"/>
                    <a:pt x="9486" y="9363"/>
                    <a:pt x="9486" y="9374"/>
                  </a:cubicBezTo>
                  <a:cubicBezTo>
                    <a:pt x="9150" y="9566"/>
                    <a:pt x="8774" y="9668"/>
                    <a:pt x="8388" y="9668"/>
                  </a:cubicBezTo>
                  <a:cubicBezTo>
                    <a:pt x="7981" y="9668"/>
                    <a:pt x="7585" y="9557"/>
                    <a:pt x="7239" y="9333"/>
                  </a:cubicBezTo>
                  <a:cubicBezTo>
                    <a:pt x="7219" y="9333"/>
                    <a:pt x="7209" y="9333"/>
                    <a:pt x="7198" y="9343"/>
                  </a:cubicBezTo>
                  <a:cubicBezTo>
                    <a:pt x="6792" y="9709"/>
                    <a:pt x="6263" y="9912"/>
                    <a:pt x="5714" y="9912"/>
                  </a:cubicBezTo>
                  <a:cubicBezTo>
                    <a:pt x="4962" y="9912"/>
                    <a:pt x="4261" y="9526"/>
                    <a:pt x="3864" y="8886"/>
                  </a:cubicBezTo>
                  <a:cubicBezTo>
                    <a:pt x="3854" y="8875"/>
                    <a:pt x="3844" y="8865"/>
                    <a:pt x="3834" y="8865"/>
                  </a:cubicBezTo>
                  <a:cubicBezTo>
                    <a:pt x="3823" y="8865"/>
                    <a:pt x="3813" y="8865"/>
                    <a:pt x="3813" y="8875"/>
                  </a:cubicBezTo>
                  <a:cubicBezTo>
                    <a:pt x="3396" y="9302"/>
                    <a:pt x="2838" y="9536"/>
                    <a:pt x="2248" y="9536"/>
                  </a:cubicBezTo>
                  <a:cubicBezTo>
                    <a:pt x="1038" y="9536"/>
                    <a:pt x="62" y="8560"/>
                    <a:pt x="62" y="7361"/>
                  </a:cubicBezTo>
                  <a:cubicBezTo>
                    <a:pt x="62" y="6161"/>
                    <a:pt x="1038" y="5185"/>
                    <a:pt x="2248" y="5185"/>
                  </a:cubicBezTo>
                  <a:cubicBezTo>
                    <a:pt x="2289" y="5185"/>
                    <a:pt x="2350" y="5185"/>
                    <a:pt x="2411" y="5195"/>
                  </a:cubicBezTo>
                  <a:cubicBezTo>
                    <a:pt x="2420" y="5195"/>
                    <a:pt x="2431" y="5185"/>
                    <a:pt x="2441" y="5175"/>
                  </a:cubicBezTo>
                  <a:lnTo>
                    <a:pt x="2441" y="5145"/>
                  </a:lnTo>
                  <a:cubicBezTo>
                    <a:pt x="2329" y="4880"/>
                    <a:pt x="2278" y="4606"/>
                    <a:pt x="2278" y="4321"/>
                  </a:cubicBezTo>
                  <a:cubicBezTo>
                    <a:pt x="2278" y="3112"/>
                    <a:pt x="3254" y="2136"/>
                    <a:pt x="4453" y="2136"/>
                  </a:cubicBezTo>
                  <a:cubicBezTo>
                    <a:pt x="4891" y="2136"/>
                    <a:pt x="5307" y="2267"/>
                    <a:pt x="5664" y="2502"/>
                  </a:cubicBezTo>
                  <a:cubicBezTo>
                    <a:pt x="5674" y="2507"/>
                    <a:pt x="5681" y="2509"/>
                    <a:pt x="5688" y="2509"/>
                  </a:cubicBezTo>
                  <a:cubicBezTo>
                    <a:pt x="5694" y="2509"/>
                    <a:pt x="5699" y="2507"/>
                    <a:pt x="5704" y="2502"/>
                  </a:cubicBezTo>
                  <a:cubicBezTo>
                    <a:pt x="5714" y="2502"/>
                    <a:pt x="5725" y="2491"/>
                    <a:pt x="5725" y="2471"/>
                  </a:cubicBezTo>
                  <a:cubicBezTo>
                    <a:pt x="5714" y="2400"/>
                    <a:pt x="5714" y="2319"/>
                    <a:pt x="5714" y="2247"/>
                  </a:cubicBezTo>
                  <a:cubicBezTo>
                    <a:pt x="5714" y="1048"/>
                    <a:pt x="6690" y="72"/>
                    <a:pt x="7890" y="72"/>
                  </a:cubicBezTo>
                  <a:close/>
                  <a:moveTo>
                    <a:pt x="7890" y="1"/>
                  </a:moveTo>
                  <a:cubicBezTo>
                    <a:pt x="6649" y="1"/>
                    <a:pt x="5643" y="1007"/>
                    <a:pt x="5643" y="2247"/>
                  </a:cubicBezTo>
                  <a:lnTo>
                    <a:pt x="5643" y="2410"/>
                  </a:lnTo>
                  <a:cubicBezTo>
                    <a:pt x="5287" y="2186"/>
                    <a:pt x="4880" y="2064"/>
                    <a:pt x="4453" y="2064"/>
                  </a:cubicBezTo>
                  <a:cubicBezTo>
                    <a:pt x="3213" y="2064"/>
                    <a:pt x="2207" y="3081"/>
                    <a:pt x="2207" y="4321"/>
                  </a:cubicBezTo>
                  <a:cubicBezTo>
                    <a:pt x="2207" y="4596"/>
                    <a:pt x="2258" y="4860"/>
                    <a:pt x="2359" y="5114"/>
                  </a:cubicBezTo>
                  <a:lnTo>
                    <a:pt x="2248" y="5114"/>
                  </a:lnTo>
                  <a:cubicBezTo>
                    <a:pt x="1008" y="5114"/>
                    <a:pt x="1" y="6121"/>
                    <a:pt x="1" y="7361"/>
                  </a:cubicBezTo>
                  <a:cubicBezTo>
                    <a:pt x="1" y="8601"/>
                    <a:pt x="1008" y="9607"/>
                    <a:pt x="2248" y="9607"/>
                  </a:cubicBezTo>
                  <a:cubicBezTo>
                    <a:pt x="2847" y="9607"/>
                    <a:pt x="3407" y="9374"/>
                    <a:pt x="3823" y="8957"/>
                  </a:cubicBezTo>
                  <a:cubicBezTo>
                    <a:pt x="4240" y="9597"/>
                    <a:pt x="4952" y="9984"/>
                    <a:pt x="5714" y="9984"/>
                  </a:cubicBezTo>
                  <a:cubicBezTo>
                    <a:pt x="6274" y="9984"/>
                    <a:pt x="6812" y="9780"/>
                    <a:pt x="7219" y="9404"/>
                  </a:cubicBezTo>
                  <a:cubicBezTo>
                    <a:pt x="7575" y="9618"/>
                    <a:pt x="7971" y="9740"/>
                    <a:pt x="8388" y="9740"/>
                  </a:cubicBezTo>
                  <a:cubicBezTo>
                    <a:pt x="8774" y="9740"/>
                    <a:pt x="9161" y="9638"/>
                    <a:pt x="9496" y="9444"/>
                  </a:cubicBezTo>
                  <a:cubicBezTo>
                    <a:pt x="9902" y="9790"/>
                    <a:pt x="10421" y="9984"/>
                    <a:pt x="10960" y="9984"/>
                  </a:cubicBezTo>
                  <a:cubicBezTo>
                    <a:pt x="11539" y="9984"/>
                    <a:pt x="12088" y="9760"/>
                    <a:pt x="12515" y="9363"/>
                  </a:cubicBezTo>
                  <a:cubicBezTo>
                    <a:pt x="12911" y="9679"/>
                    <a:pt x="13410" y="9851"/>
                    <a:pt x="13918" y="9851"/>
                  </a:cubicBezTo>
                  <a:cubicBezTo>
                    <a:pt x="15158" y="9851"/>
                    <a:pt x="16164" y="8845"/>
                    <a:pt x="16164" y="7605"/>
                  </a:cubicBezTo>
                  <a:cubicBezTo>
                    <a:pt x="16164" y="6365"/>
                    <a:pt x="15158" y="5358"/>
                    <a:pt x="13918" y="5358"/>
                  </a:cubicBezTo>
                  <a:cubicBezTo>
                    <a:pt x="13745" y="5358"/>
                    <a:pt x="13573" y="5378"/>
                    <a:pt x="13399" y="5419"/>
                  </a:cubicBezTo>
                  <a:cubicBezTo>
                    <a:pt x="13674" y="5033"/>
                    <a:pt x="13817" y="4585"/>
                    <a:pt x="13817" y="4118"/>
                  </a:cubicBezTo>
                  <a:cubicBezTo>
                    <a:pt x="13817" y="2877"/>
                    <a:pt x="12810" y="1861"/>
                    <a:pt x="11570" y="1861"/>
                  </a:cubicBezTo>
                  <a:cubicBezTo>
                    <a:pt x="11041" y="1861"/>
                    <a:pt x="10533" y="2054"/>
                    <a:pt x="10137" y="2389"/>
                  </a:cubicBezTo>
                  <a:lnTo>
                    <a:pt x="10137" y="2247"/>
                  </a:lnTo>
                  <a:cubicBezTo>
                    <a:pt x="10137" y="1007"/>
                    <a:pt x="9130" y="1"/>
                    <a:pt x="789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1" name="Google Shape;1251;p67"/>
            <p:cNvSpPr/>
            <p:nvPr/>
          </p:nvSpPr>
          <p:spPr>
            <a:xfrm>
              <a:off x="587930" y="644985"/>
              <a:ext cx="276618" cy="239188"/>
            </a:xfrm>
            <a:custGeom>
              <a:avLst/>
              <a:gdLst/>
              <a:ahLst/>
              <a:cxnLst/>
              <a:rect l="l" t="t" r="r" b="b"/>
              <a:pathLst>
                <a:path w="2106" h="1821" extrusionOk="0">
                  <a:moveTo>
                    <a:pt x="570" y="0"/>
                  </a:moveTo>
                  <a:cubicBezTo>
                    <a:pt x="255" y="0"/>
                    <a:pt x="1" y="244"/>
                    <a:pt x="1" y="560"/>
                  </a:cubicBezTo>
                  <a:cubicBezTo>
                    <a:pt x="1" y="814"/>
                    <a:pt x="204" y="1007"/>
                    <a:pt x="377" y="1170"/>
                  </a:cubicBezTo>
                  <a:cubicBezTo>
                    <a:pt x="428" y="1210"/>
                    <a:pt x="1048" y="1810"/>
                    <a:pt x="1038" y="1820"/>
                  </a:cubicBezTo>
                  <a:cubicBezTo>
                    <a:pt x="1211" y="1658"/>
                    <a:pt x="1374" y="1484"/>
                    <a:pt x="1536" y="1312"/>
                  </a:cubicBezTo>
                  <a:cubicBezTo>
                    <a:pt x="1618" y="1231"/>
                    <a:pt x="1709" y="1149"/>
                    <a:pt x="1801" y="1068"/>
                  </a:cubicBezTo>
                  <a:cubicBezTo>
                    <a:pt x="1953" y="926"/>
                    <a:pt x="2095" y="804"/>
                    <a:pt x="2106" y="570"/>
                  </a:cubicBezTo>
                  <a:cubicBezTo>
                    <a:pt x="2106" y="255"/>
                    <a:pt x="1851" y="0"/>
                    <a:pt x="1536" y="0"/>
                  </a:cubicBezTo>
                  <a:cubicBezTo>
                    <a:pt x="1333" y="0"/>
                    <a:pt x="1139" y="204"/>
                    <a:pt x="1038" y="377"/>
                  </a:cubicBezTo>
                  <a:cubicBezTo>
                    <a:pt x="947" y="204"/>
                    <a:pt x="773" y="0"/>
                    <a:pt x="570"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2" name="Google Shape;1252;p67"/>
            <p:cNvSpPr/>
            <p:nvPr/>
          </p:nvSpPr>
          <p:spPr>
            <a:xfrm>
              <a:off x="582676" y="639600"/>
              <a:ext cx="285812" cy="248514"/>
            </a:xfrm>
            <a:custGeom>
              <a:avLst/>
              <a:gdLst/>
              <a:ahLst/>
              <a:cxnLst/>
              <a:rect l="l" t="t" r="r" b="b"/>
              <a:pathLst>
                <a:path w="2176" h="1892" extrusionOk="0">
                  <a:moveTo>
                    <a:pt x="610" y="72"/>
                  </a:moveTo>
                  <a:cubicBezTo>
                    <a:pt x="824" y="72"/>
                    <a:pt x="987" y="326"/>
                    <a:pt x="1048" y="428"/>
                  </a:cubicBezTo>
                  <a:cubicBezTo>
                    <a:pt x="1057" y="438"/>
                    <a:pt x="1068" y="448"/>
                    <a:pt x="1078" y="448"/>
                  </a:cubicBezTo>
                  <a:cubicBezTo>
                    <a:pt x="1088" y="448"/>
                    <a:pt x="1109" y="448"/>
                    <a:pt x="1109" y="428"/>
                  </a:cubicBezTo>
                  <a:cubicBezTo>
                    <a:pt x="1210" y="255"/>
                    <a:pt x="1393" y="82"/>
                    <a:pt x="1576" y="82"/>
                  </a:cubicBezTo>
                  <a:cubicBezTo>
                    <a:pt x="1871" y="82"/>
                    <a:pt x="2105" y="316"/>
                    <a:pt x="2105" y="611"/>
                  </a:cubicBezTo>
                  <a:cubicBezTo>
                    <a:pt x="2105" y="824"/>
                    <a:pt x="1983" y="926"/>
                    <a:pt x="1841" y="1068"/>
                  </a:cubicBezTo>
                  <a:lnTo>
                    <a:pt x="1810" y="1089"/>
                  </a:lnTo>
                  <a:cubicBezTo>
                    <a:pt x="1728" y="1170"/>
                    <a:pt x="1637" y="1251"/>
                    <a:pt x="1556" y="1333"/>
                  </a:cubicBezTo>
                  <a:cubicBezTo>
                    <a:pt x="1464" y="1414"/>
                    <a:pt x="1383" y="1505"/>
                    <a:pt x="1301" y="1586"/>
                  </a:cubicBezTo>
                  <a:cubicBezTo>
                    <a:pt x="1231" y="1668"/>
                    <a:pt x="1159" y="1739"/>
                    <a:pt x="1078" y="1810"/>
                  </a:cubicBezTo>
                  <a:cubicBezTo>
                    <a:pt x="946" y="1658"/>
                    <a:pt x="448" y="1190"/>
                    <a:pt x="438" y="1180"/>
                  </a:cubicBezTo>
                  <a:cubicBezTo>
                    <a:pt x="285" y="1037"/>
                    <a:pt x="72" y="855"/>
                    <a:pt x="72" y="601"/>
                  </a:cubicBezTo>
                  <a:cubicBezTo>
                    <a:pt x="72" y="458"/>
                    <a:pt x="133" y="326"/>
                    <a:pt x="234" y="224"/>
                  </a:cubicBezTo>
                  <a:cubicBezTo>
                    <a:pt x="336" y="123"/>
                    <a:pt x="458" y="72"/>
                    <a:pt x="600" y="72"/>
                  </a:cubicBezTo>
                  <a:close/>
                  <a:moveTo>
                    <a:pt x="600" y="1"/>
                  </a:moveTo>
                  <a:cubicBezTo>
                    <a:pt x="448" y="1"/>
                    <a:pt x="295" y="62"/>
                    <a:pt x="183" y="174"/>
                  </a:cubicBezTo>
                  <a:cubicBezTo>
                    <a:pt x="72" y="285"/>
                    <a:pt x="11" y="438"/>
                    <a:pt x="0" y="601"/>
                  </a:cubicBezTo>
                  <a:cubicBezTo>
                    <a:pt x="0" y="885"/>
                    <a:pt x="234" y="1089"/>
                    <a:pt x="397" y="1231"/>
                  </a:cubicBezTo>
                  <a:cubicBezTo>
                    <a:pt x="448" y="1281"/>
                    <a:pt x="1007" y="1821"/>
                    <a:pt x="1048" y="1871"/>
                  </a:cubicBezTo>
                  <a:lnTo>
                    <a:pt x="1057" y="1882"/>
                  </a:lnTo>
                  <a:cubicBezTo>
                    <a:pt x="1068" y="1891"/>
                    <a:pt x="1078" y="1891"/>
                    <a:pt x="1078" y="1891"/>
                  </a:cubicBezTo>
                  <a:cubicBezTo>
                    <a:pt x="1088" y="1891"/>
                    <a:pt x="1098" y="1891"/>
                    <a:pt x="1109" y="1882"/>
                  </a:cubicBezTo>
                  <a:lnTo>
                    <a:pt x="1353" y="1638"/>
                  </a:lnTo>
                  <a:cubicBezTo>
                    <a:pt x="1434" y="1556"/>
                    <a:pt x="1515" y="1464"/>
                    <a:pt x="1597" y="1383"/>
                  </a:cubicBezTo>
                  <a:cubicBezTo>
                    <a:pt x="1688" y="1302"/>
                    <a:pt x="1780" y="1220"/>
                    <a:pt x="1861" y="1139"/>
                  </a:cubicBezTo>
                  <a:lnTo>
                    <a:pt x="1881" y="1119"/>
                  </a:lnTo>
                  <a:cubicBezTo>
                    <a:pt x="2033" y="977"/>
                    <a:pt x="2176" y="855"/>
                    <a:pt x="2176" y="611"/>
                  </a:cubicBezTo>
                  <a:cubicBezTo>
                    <a:pt x="2176" y="448"/>
                    <a:pt x="2115" y="306"/>
                    <a:pt x="2003" y="184"/>
                  </a:cubicBezTo>
                  <a:cubicBezTo>
                    <a:pt x="1891" y="72"/>
                    <a:pt x="1739" y="11"/>
                    <a:pt x="1576" y="11"/>
                  </a:cubicBezTo>
                  <a:cubicBezTo>
                    <a:pt x="1373" y="11"/>
                    <a:pt x="1190" y="184"/>
                    <a:pt x="1078" y="346"/>
                  </a:cubicBezTo>
                  <a:cubicBezTo>
                    <a:pt x="996" y="214"/>
                    <a:pt x="834" y="1"/>
                    <a:pt x="61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3" name="Google Shape;1253;p67"/>
            <p:cNvSpPr/>
            <p:nvPr/>
          </p:nvSpPr>
          <p:spPr>
            <a:xfrm>
              <a:off x="6525862" y="4493202"/>
              <a:ext cx="251136" cy="217778"/>
            </a:xfrm>
            <a:custGeom>
              <a:avLst/>
              <a:gdLst/>
              <a:ahLst/>
              <a:cxnLst/>
              <a:rect l="l" t="t" r="r" b="b"/>
              <a:pathLst>
                <a:path w="1912" h="1658" extrusionOk="0">
                  <a:moveTo>
                    <a:pt x="509" y="0"/>
                  </a:moveTo>
                  <a:cubicBezTo>
                    <a:pt x="234" y="0"/>
                    <a:pt x="0" y="224"/>
                    <a:pt x="0" y="508"/>
                  </a:cubicBezTo>
                  <a:cubicBezTo>
                    <a:pt x="0" y="743"/>
                    <a:pt x="183" y="915"/>
                    <a:pt x="346" y="1068"/>
                  </a:cubicBezTo>
                  <a:cubicBezTo>
                    <a:pt x="386" y="1108"/>
                    <a:pt x="945" y="1647"/>
                    <a:pt x="946" y="1657"/>
                  </a:cubicBezTo>
                  <a:lnTo>
                    <a:pt x="946" y="1657"/>
                  </a:lnTo>
                  <a:cubicBezTo>
                    <a:pt x="1098" y="1504"/>
                    <a:pt x="1241" y="1352"/>
                    <a:pt x="1403" y="1200"/>
                  </a:cubicBezTo>
                  <a:cubicBezTo>
                    <a:pt x="1474" y="1129"/>
                    <a:pt x="1555" y="1047"/>
                    <a:pt x="1637" y="976"/>
                  </a:cubicBezTo>
                  <a:cubicBezTo>
                    <a:pt x="1779" y="844"/>
                    <a:pt x="1912" y="743"/>
                    <a:pt x="1912" y="519"/>
                  </a:cubicBezTo>
                  <a:cubicBezTo>
                    <a:pt x="1912" y="234"/>
                    <a:pt x="1688" y="11"/>
                    <a:pt x="1403" y="0"/>
                  </a:cubicBezTo>
                  <a:cubicBezTo>
                    <a:pt x="1210" y="0"/>
                    <a:pt x="1037" y="194"/>
                    <a:pt x="945" y="346"/>
                  </a:cubicBezTo>
                  <a:cubicBezTo>
                    <a:pt x="854" y="183"/>
                    <a:pt x="701" y="0"/>
                    <a:pt x="509" y="0"/>
                  </a:cubicBezTo>
                  <a:close/>
                  <a:moveTo>
                    <a:pt x="946" y="1657"/>
                  </a:moveTo>
                  <a:cubicBezTo>
                    <a:pt x="946" y="1657"/>
                    <a:pt x="945" y="1657"/>
                    <a:pt x="945" y="1657"/>
                  </a:cubicBezTo>
                  <a:cubicBezTo>
                    <a:pt x="946" y="1657"/>
                    <a:pt x="946" y="1657"/>
                    <a:pt x="946" y="1657"/>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4" name="Google Shape;1254;p67"/>
            <p:cNvSpPr/>
            <p:nvPr/>
          </p:nvSpPr>
          <p:spPr>
            <a:xfrm>
              <a:off x="6520477" y="4487816"/>
              <a:ext cx="261907" cy="228549"/>
            </a:xfrm>
            <a:custGeom>
              <a:avLst/>
              <a:gdLst/>
              <a:ahLst/>
              <a:cxnLst/>
              <a:rect l="l" t="t" r="r" b="b"/>
              <a:pathLst>
                <a:path w="1994" h="1740" extrusionOk="0">
                  <a:moveTo>
                    <a:pt x="550" y="72"/>
                  </a:moveTo>
                  <a:cubicBezTo>
                    <a:pt x="753" y="72"/>
                    <a:pt x="905" y="305"/>
                    <a:pt x="956" y="397"/>
                  </a:cubicBezTo>
                  <a:cubicBezTo>
                    <a:pt x="966" y="407"/>
                    <a:pt x="977" y="418"/>
                    <a:pt x="986" y="418"/>
                  </a:cubicBezTo>
                  <a:cubicBezTo>
                    <a:pt x="997" y="418"/>
                    <a:pt x="1007" y="407"/>
                    <a:pt x="1017" y="397"/>
                  </a:cubicBezTo>
                  <a:cubicBezTo>
                    <a:pt x="1108" y="244"/>
                    <a:pt x="1282" y="82"/>
                    <a:pt x="1444" y="82"/>
                  </a:cubicBezTo>
                  <a:cubicBezTo>
                    <a:pt x="1709" y="82"/>
                    <a:pt x="1922" y="296"/>
                    <a:pt x="1922" y="560"/>
                  </a:cubicBezTo>
                  <a:cubicBezTo>
                    <a:pt x="1922" y="753"/>
                    <a:pt x="1810" y="854"/>
                    <a:pt x="1678" y="976"/>
                  </a:cubicBezTo>
                  <a:lnTo>
                    <a:pt x="1648" y="997"/>
                  </a:lnTo>
                  <a:cubicBezTo>
                    <a:pt x="1576" y="1068"/>
                    <a:pt x="1495" y="1139"/>
                    <a:pt x="1413" y="1220"/>
                  </a:cubicBezTo>
                  <a:cubicBezTo>
                    <a:pt x="1332" y="1292"/>
                    <a:pt x="1261" y="1373"/>
                    <a:pt x="1190" y="1454"/>
                  </a:cubicBezTo>
                  <a:cubicBezTo>
                    <a:pt x="1119" y="1515"/>
                    <a:pt x="1058" y="1586"/>
                    <a:pt x="986" y="1647"/>
                  </a:cubicBezTo>
                  <a:cubicBezTo>
                    <a:pt x="855" y="1505"/>
                    <a:pt x="407" y="1088"/>
                    <a:pt x="407" y="1078"/>
                  </a:cubicBezTo>
                  <a:cubicBezTo>
                    <a:pt x="265" y="956"/>
                    <a:pt x="71" y="784"/>
                    <a:pt x="71" y="549"/>
                  </a:cubicBezTo>
                  <a:cubicBezTo>
                    <a:pt x="71" y="427"/>
                    <a:pt x="123" y="305"/>
                    <a:pt x="214" y="214"/>
                  </a:cubicBezTo>
                  <a:cubicBezTo>
                    <a:pt x="306" y="122"/>
                    <a:pt x="428" y="72"/>
                    <a:pt x="550" y="72"/>
                  </a:cubicBezTo>
                  <a:close/>
                  <a:moveTo>
                    <a:pt x="559" y="0"/>
                  </a:moveTo>
                  <a:cubicBezTo>
                    <a:pt x="407" y="0"/>
                    <a:pt x="275" y="61"/>
                    <a:pt x="163" y="163"/>
                  </a:cubicBezTo>
                  <a:cubicBezTo>
                    <a:pt x="62" y="265"/>
                    <a:pt x="1" y="407"/>
                    <a:pt x="1" y="549"/>
                  </a:cubicBezTo>
                  <a:cubicBezTo>
                    <a:pt x="1" y="814"/>
                    <a:pt x="204" y="997"/>
                    <a:pt x="356" y="1129"/>
                  </a:cubicBezTo>
                  <a:cubicBezTo>
                    <a:pt x="407" y="1170"/>
                    <a:pt x="916" y="1668"/>
                    <a:pt x="956" y="1719"/>
                  </a:cubicBezTo>
                  <a:cubicBezTo>
                    <a:pt x="956" y="1719"/>
                    <a:pt x="966" y="1719"/>
                    <a:pt x="966" y="1729"/>
                  </a:cubicBezTo>
                  <a:cubicBezTo>
                    <a:pt x="966" y="1729"/>
                    <a:pt x="977" y="1739"/>
                    <a:pt x="986" y="1739"/>
                  </a:cubicBezTo>
                  <a:cubicBezTo>
                    <a:pt x="997" y="1739"/>
                    <a:pt x="1007" y="1729"/>
                    <a:pt x="1017" y="1729"/>
                  </a:cubicBezTo>
                  <a:cubicBezTo>
                    <a:pt x="1088" y="1647"/>
                    <a:pt x="1160" y="1576"/>
                    <a:pt x="1230" y="1495"/>
                  </a:cubicBezTo>
                  <a:cubicBezTo>
                    <a:pt x="1312" y="1424"/>
                    <a:pt x="1383" y="1342"/>
                    <a:pt x="1465" y="1261"/>
                  </a:cubicBezTo>
                  <a:cubicBezTo>
                    <a:pt x="1535" y="1190"/>
                    <a:pt x="1617" y="1119"/>
                    <a:pt x="1698" y="1048"/>
                  </a:cubicBezTo>
                  <a:lnTo>
                    <a:pt x="1718" y="1028"/>
                  </a:lnTo>
                  <a:cubicBezTo>
                    <a:pt x="1861" y="906"/>
                    <a:pt x="1983" y="784"/>
                    <a:pt x="1983" y="560"/>
                  </a:cubicBezTo>
                  <a:cubicBezTo>
                    <a:pt x="1993" y="265"/>
                    <a:pt x="1749" y="11"/>
                    <a:pt x="1444" y="11"/>
                  </a:cubicBezTo>
                  <a:cubicBezTo>
                    <a:pt x="1261" y="11"/>
                    <a:pt x="1088" y="163"/>
                    <a:pt x="986" y="316"/>
                  </a:cubicBezTo>
                  <a:cubicBezTo>
                    <a:pt x="905" y="194"/>
                    <a:pt x="753" y="11"/>
                    <a:pt x="55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5" name="Google Shape;1255;p67"/>
            <p:cNvSpPr/>
            <p:nvPr/>
          </p:nvSpPr>
          <p:spPr>
            <a:xfrm>
              <a:off x="868355" y="897303"/>
              <a:ext cx="180471" cy="156307"/>
            </a:xfrm>
            <a:custGeom>
              <a:avLst/>
              <a:gdLst/>
              <a:ahLst/>
              <a:cxnLst/>
              <a:rect l="l" t="t" r="r" b="b"/>
              <a:pathLst>
                <a:path w="1374" h="1190" extrusionOk="0">
                  <a:moveTo>
                    <a:pt x="377" y="1"/>
                  </a:moveTo>
                  <a:cubicBezTo>
                    <a:pt x="174" y="1"/>
                    <a:pt x="11" y="164"/>
                    <a:pt x="1" y="367"/>
                  </a:cubicBezTo>
                  <a:cubicBezTo>
                    <a:pt x="1" y="530"/>
                    <a:pt x="133" y="661"/>
                    <a:pt x="255" y="763"/>
                  </a:cubicBezTo>
                  <a:cubicBezTo>
                    <a:pt x="285" y="794"/>
                    <a:pt x="692" y="1180"/>
                    <a:pt x="682" y="1190"/>
                  </a:cubicBezTo>
                  <a:cubicBezTo>
                    <a:pt x="794" y="1079"/>
                    <a:pt x="895" y="966"/>
                    <a:pt x="1008" y="855"/>
                  </a:cubicBezTo>
                  <a:cubicBezTo>
                    <a:pt x="1058" y="804"/>
                    <a:pt x="1119" y="753"/>
                    <a:pt x="1180" y="702"/>
                  </a:cubicBezTo>
                  <a:cubicBezTo>
                    <a:pt x="1282" y="600"/>
                    <a:pt x="1373" y="530"/>
                    <a:pt x="1373" y="377"/>
                  </a:cubicBezTo>
                  <a:cubicBezTo>
                    <a:pt x="1373" y="173"/>
                    <a:pt x="1211" y="11"/>
                    <a:pt x="1008" y="1"/>
                  </a:cubicBezTo>
                  <a:cubicBezTo>
                    <a:pt x="875" y="1"/>
                    <a:pt x="743" y="133"/>
                    <a:pt x="682" y="245"/>
                  </a:cubicBezTo>
                  <a:cubicBezTo>
                    <a:pt x="621" y="133"/>
                    <a:pt x="509" y="1"/>
                    <a:pt x="377"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6" name="Google Shape;1256;p67"/>
            <p:cNvSpPr/>
            <p:nvPr/>
          </p:nvSpPr>
          <p:spPr>
            <a:xfrm>
              <a:off x="864415" y="893363"/>
              <a:ext cx="189797" cy="164319"/>
            </a:xfrm>
            <a:custGeom>
              <a:avLst/>
              <a:gdLst/>
              <a:ahLst/>
              <a:cxnLst/>
              <a:rect l="l" t="t" r="r" b="b"/>
              <a:pathLst>
                <a:path w="1445" h="1251" extrusionOk="0">
                  <a:moveTo>
                    <a:pt x="407" y="61"/>
                  </a:moveTo>
                  <a:cubicBezTo>
                    <a:pt x="539" y="72"/>
                    <a:pt x="641" y="224"/>
                    <a:pt x="681" y="295"/>
                  </a:cubicBezTo>
                  <a:cubicBezTo>
                    <a:pt x="692" y="305"/>
                    <a:pt x="702" y="316"/>
                    <a:pt x="712" y="316"/>
                  </a:cubicBezTo>
                  <a:cubicBezTo>
                    <a:pt x="722" y="316"/>
                    <a:pt x="733" y="305"/>
                    <a:pt x="742" y="295"/>
                  </a:cubicBezTo>
                  <a:cubicBezTo>
                    <a:pt x="803" y="183"/>
                    <a:pt x="925" y="72"/>
                    <a:pt x="1038" y="72"/>
                  </a:cubicBezTo>
                  <a:cubicBezTo>
                    <a:pt x="1129" y="72"/>
                    <a:pt x="1210" y="102"/>
                    <a:pt x="1271" y="173"/>
                  </a:cubicBezTo>
                  <a:cubicBezTo>
                    <a:pt x="1332" y="234"/>
                    <a:pt x="1373" y="316"/>
                    <a:pt x="1373" y="407"/>
                  </a:cubicBezTo>
                  <a:cubicBezTo>
                    <a:pt x="1373" y="539"/>
                    <a:pt x="1291" y="600"/>
                    <a:pt x="1200" y="691"/>
                  </a:cubicBezTo>
                  <a:lnTo>
                    <a:pt x="1180" y="702"/>
                  </a:lnTo>
                  <a:cubicBezTo>
                    <a:pt x="1129" y="763"/>
                    <a:pt x="1068" y="813"/>
                    <a:pt x="1017" y="865"/>
                  </a:cubicBezTo>
                  <a:cubicBezTo>
                    <a:pt x="956" y="915"/>
                    <a:pt x="905" y="976"/>
                    <a:pt x="844" y="1037"/>
                  </a:cubicBezTo>
                  <a:cubicBezTo>
                    <a:pt x="803" y="1078"/>
                    <a:pt x="763" y="1129"/>
                    <a:pt x="712" y="1170"/>
                  </a:cubicBezTo>
                  <a:cubicBezTo>
                    <a:pt x="611" y="1048"/>
                    <a:pt x="306" y="773"/>
                    <a:pt x="306" y="763"/>
                  </a:cubicBezTo>
                  <a:cubicBezTo>
                    <a:pt x="184" y="651"/>
                    <a:pt x="71" y="539"/>
                    <a:pt x="71" y="397"/>
                  </a:cubicBezTo>
                  <a:cubicBezTo>
                    <a:pt x="71" y="214"/>
                    <a:pt x="224" y="61"/>
                    <a:pt x="407" y="61"/>
                  </a:cubicBezTo>
                  <a:close/>
                  <a:moveTo>
                    <a:pt x="407" y="0"/>
                  </a:moveTo>
                  <a:cubicBezTo>
                    <a:pt x="184" y="0"/>
                    <a:pt x="1" y="173"/>
                    <a:pt x="1" y="397"/>
                  </a:cubicBezTo>
                  <a:cubicBezTo>
                    <a:pt x="1" y="590"/>
                    <a:pt x="153" y="722"/>
                    <a:pt x="254" y="813"/>
                  </a:cubicBezTo>
                  <a:cubicBezTo>
                    <a:pt x="295" y="844"/>
                    <a:pt x="651" y="1190"/>
                    <a:pt x="681" y="1231"/>
                  </a:cubicBezTo>
                  <a:cubicBezTo>
                    <a:pt x="681" y="1240"/>
                    <a:pt x="692" y="1240"/>
                    <a:pt x="692" y="1240"/>
                  </a:cubicBezTo>
                  <a:cubicBezTo>
                    <a:pt x="702" y="1251"/>
                    <a:pt x="702" y="1251"/>
                    <a:pt x="712" y="1251"/>
                  </a:cubicBezTo>
                  <a:cubicBezTo>
                    <a:pt x="722" y="1251"/>
                    <a:pt x="733" y="1251"/>
                    <a:pt x="742" y="1240"/>
                  </a:cubicBezTo>
                  <a:cubicBezTo>
                    <a:pt x="794" y="1190"/>
                    <a:pt x="844" y="1139"/>
                    <a:pt x="895" y="1078"/>
                  </a:cubicBezTo>
                  <a:cubicBezTo>
                    <a:pt x="956" y="1027"/>
                    <a:pt x="1007" y="966"/>
                    <a:pt x="1058" y="915"/>
                  </a:cubicBezTo>
                  <a:cubicBezTo>
                    <a:pt x="1119" y="865"/>
                    <a:pt x="1169" y="804"/>
                    <a:pt x="1230" y="752"/>
                  </a:cubicBezTo>
                  <a:lnTo>
                    <a:pt x="1241" y="743"/>
                  </a:lnTo>
                  <a:cubicBezTo>
                    <a:pt x="1342" y="651"/>
                    <a:pt x="1434" y="569"/>
                    <a:pt x="1434" y="407"/>
                  </a:cubicBezTo>
                  <a:cubicBezTo>
                    <a:pt x="1444" y="183"/>
                    <a:pt x="1261" y="0"/>
                    <a:pt x="1038" y="0"/>
                  </a:cubicBezTo>
                  <a:cubicBezTo>
                    <a:pt x="905" y="0"/>
                    <a:pt x="794" y="102"/>
                    <a:pt x="712" y="214"/>
                  </a:cubicBezTo>
                  <a:cubicBezTo>
                    <a:pt x="651" y="112"/>
                    <a:pt x="550" y="0"/>
                    <a:pt x="407"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7" name="Google Shape;1257;p67"/>
            <p:cNvSpPr/>
            <p:nvPr/>
          </p:nvSpPr>
          <p:spPr>
            <a:xfrm>
              <a:off x="1577497" y="3702621"/>
              <a:ext cx="423333" cy="367386"/>
            </a:xfrm>
            <a:custGeom>
              <a:avLst/>
              <a:gdLst/>
              <a:ahLst/>
              <a:cxnLst/>
              <a:rect l="l" t="t" r="r" b="b"/>
              <a:pathLst>
                <a:path w="3223" h="2797" extrusionOk="0">
                  <a:moveTo>
                    <a:pt x="864" y="1"/>
                  </a:moveTo>
                  <a:cubicBezTo>
                    <a:pt x="396" y="1"/>
                    <a:pt x="0" y="387"/>
                    <a:pt x="0" y="865"/>
                  </a:cubicBezTo>
                  <a:cubicBezTo>
                    <a:pt x="0" y="1261"/>
                    <a:pt x="305" y="1546"/>
                    <a:pt x="579" y="1790"/>
                  </a:cubicBezTo>
                  <a:cubicBezTo>
                    <a:pt x="660" y="1862"/>
                    <a:pt x="1606" y="2786"/>
                    <a:pt x="1596" y="2797"/>
                  </a:cubicBezTo>
                  <a:cubicBezTo>
                    <a:pt x="1850" y="2542"/>
                    <a:pt x="2094" y="2278"/>
                    <a:pt x="2359" y="2024"/>
                  </a:cubicBezTo>
                  <a:cubicBezTo>
                    <a:pt x="2481" y="1892"/>
                    <a:pt x="2623" y="1770"/>
                    <a:pt x="2755" y="1648"/>
                  </a:cubicBezTo>
                  <a:cubicBezTo>
                    <a:pt x="2999" y="1424"/>
                    <a:pt x="3213" y="1241"/>
                    <a:pt x="3222" y="886"/>
                  </a:cubicBezTo>
                  <a:cubicBezTo>
                    <a:pt x="3222" y="408"/>
                    <a:pt x="2836" y="21"/>
                    <a:pt x="2359" y="11"/>
                  </a:cubicBezTo>
                  <a:cubicBezTo>
                    <a:pt x="2043" y="11"/>
                    <a:pt x="1749" y="326"/>
                    <a:pt x="1596" y="581"/>
                  </a:cubicBezTo>
                  <a:cubicBezTo>
                    <a:pt x="1444" y="326"/>
                    <a:pt x="1189" y="11"/>
                    <a:pt x="864"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8" name="Google Shape;1258;p67"/>
            <p:cNvSpPr/>
            <p:nvPr/>
          </p:nvSpPr>
          <p:spPr>
            <a:xfrm>
              <a:off x="1572112" y="3698681"/>
              <a:ext cx="432790" cy="375267"/>
            </a:xfrm>
            <a:custGeom>
              <a:avLst/>
              <a:gdLst/>
              <a:ahLst/>
              <a:cxnLst/>
              <a:rect l="l" t="t" r="r" b="b"/>
              <a:pathLst>
                <a:path w="3295" h="2857" extrusionOk="0">
                  <a:moveTo>
                    <a:pt x="905" y="72"/>
                  </a:moveTo>
                  <a:cubicBezTo>
                    <a:pt x="1250" y="72"/>
                    <a:pt x="1515" y="458"/>
                    <a:pt x="1607" y="631"/>
                  </a:cubicBezTo>
                  <a:cubicBezTo>
                    <a:pt x="1616" y="641"/>
                    <a:pt x="1627" y="651"/>
                    <a:pt x="1637" y="651"/>
                  </a:cubicBezTo>
                  <a:cubicBezTo>
                    <a:pt x="1647" y="651"/>
                    <a:pt x="1657" y="641"/>
                    <a:pt x="1668" y="631"/>
                  </a:cubicBezTo>
                  <a:cubicBezTo>
                    <a:pt x="1830" y="356"/>
                    <a:pt x="2115" y="82"/>
                    <a:pt x="2400" y="82"/>
                  </a:cubicBezTo>
                  <a:cubicBezTo>
                    <a:pt x="2623" y="82"/>
                    <a:pt x="2827" y="163"/>
                    <a:pt x="2989" y="326"/>
                  </a:cubicBezTo>
                  <a:cubicBezTo>
                    <a:pt x="3141" y="478"/>
                    <a:pt x="3223" y="692"/>
                    <a:pt x="3223" y="916"/>
                  </a:cubicBezTo>
                  <a:cubicBezTo>
                    <a:pt x="3223" y="1241"/>
                    <a:pt x="3040" y="1413"/>
                    <a:pt x="2806" y="1627"/>
                  </a:cubicBezTo>
                  <a:lnTo>
                    <a:pt x="2766" y="1657"/>
                  </a:lnTo>
                  <a:lnTo>
                    <a:pt x="2369" y="2023"/>
                  </a:lnTo>
                  <a:cubicBezTo>
                    <a:pt x="2237" y="2156"/>
                    <a:pt x="2115" y="2288"/>
                    <a:pt x="1982" y="2420"/>
                  </a:cubicBezTo>
                  <a:cubicBezTo>
                    <a:pt x="1871" y="2542"/>
                    <a:pt x="1759" y="2664"/>
                    <a:pt x="1637" y="2776"/>
                  </a:cubicBezTo>
                  <a:cubicBezTo>
                    <a:pt x="1464" y="2572"/>
                    <a:pt x="651" y="1810"/>
                    <a:pt x="640" y="1800"/>
                  </a:cubicBezTo>
                  <a:cubicBezTo>
                    <a:pt x="407" y="1587"/>
                    <a:pt x="71" y="1282"/>
                    <a:pt x="71" y="895"/>
                  </a:cubicBezTo>
                  <a:cubicBezTo>
                    <a:pt x="82" y="438"/>
                    <a:pt x="448" y="72"/>
                    <a:pt x="905" y="72"/>
                  </a:cubicBezTo>
                  <a:close/>
                  <a:moveTo>
                    <a:pt x="905" y="1"/>
                  </a:moveTo>
                  <a:cubicBezTo>
                    <a:pt x="407" y="1"/>
                    <a:pt x="10" y="397"/>
                    <a:pt x="10" y="895"/>
                  </a:cubicBezTo>
                  <a:cubicBezTo>
                    <a:pt x="0" y="1322"/>
                    <a:pt x="346" y="1627"/>
                    <a:pt x="600" y="1851"/>
                  </a:cubicBezTo>
                  <a:cubicBezTo>
                    <a:pt x="681" y="1922"/>
                    <a:pt x="1546" y="2766"/>
                    <a:pt x="1607" y="2837"/>
                  </a:cubicBezTo>
                  <a:cubicBezTo>
                    <a:pt x="1607" y="2847"/>
                    <a:pt x="1607" y="2847"/>
                    <a:pt x="1616" y="2847"/>
                  </a:cubicBezTo>
                  <a:cubicBezTo>
                    <a:pt x="1616" y="2857"/>
                    <a:pt x="1627" y="2857"/>
                    <a:pt x="1637" y="2857"/>
                  </a:cubicBezTo>
                  <a:cubicBezTo>
                    <a:pt x="1647" y="2857"/>
                    <a:pt x="1657" y="2857"/>
                    <a:pt x="1668" y="2847"/>
                  </a:cubicBezTo>
                  <a:cubicBezTo>
                    <a:pt x="1790" y="2725"/>
                    <a:pt x="1912" y="2593"/>
                    <a:pt x="2034" y="2471"/>
                  </a:cubicBezTo>
                  <a:cubicBezTo>
                    <a:pt x="2156" y="2339"/>
                    <a:pt x="2287" y="2206"/>
                    <a:pt x="2420" y="2075"/>
                  </a:cubicBezTo>
                  <a:lnTo>
                    <a:pt x="2816" y="1709"/>
                  </a:lnTo>
                  <a:lnTo>
                    <a:pt x="2857" y="1678"/>
                  </a:lnTo>
                  <a:cubicBezTo>
                    <a:pt x="3091" y="1454"/>
                    <a:pt x="3294" y="1271"/>
                    <a:pt x="3294" y="916"/>
                  </a:cubicBezTo>
                  <a:cubicBezTo>
                    <a:pt x="3294" y="672"/>
                    <a:pt x="3202" y="448"/>
                    <a:pt x="3030" y="275"/>
                  </a:cubicBezTo>
                  <a:cubicBezTo>
                    <a:pt x="2867" y="102"/>
                    <a:pt x="2644" y="11"/>
                    <a:pt x="2400" y="11"/>
                  </a:cubicBezTo>
                  <a:cubicBezTo>
                    <a:pt x="2084" y="11"/>
                    <a:pt x="1799" y="285"/>
                    <a:pt x="1637" y="550"/>
                  </a:cubicBezTo>
                  <a:cubicBezTo>
                    <a:pt x="1515" y="346"/>
                    <a:pt x="1261" y="1"/>
                    <a:pt x="90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9" name="Google Shape;1259;p67"/>
            <p:cNvSpPr/>
            <p:nvPr/>
          </p:nvSpPr>
          <p:spPr>
            <a:xfrm>
              <a:off x="6719467" y="1591737"/>
              <a:ext cx="414007" cy="359242"/>
            </a:xfrm>
            <a:custGeom>
              <a:avLst/>
              <a:gdLst/>
              <a:ahLst/>
              <a:cxnLst/>
              <a:rect l="l" t="t" r="r" b="b"/>
              <a:pathLst>
                <a:path w="3152" h="2735" extrusionOk="0">
                  <a:moveTo>
                    <a:pt x="854" y="0"/>
                  </a:moveTo>
                  <a:cubicBezTo>
                    <a:pt x="386" y="0"/>
                    <a:pt x="0" y="376"/>
                    <a:pt x="0" y="844"/>
                  </a:cubicBezTo>
                  <a:cubicBezTo>
                    <a:pt x="0" y="1230"/>
                    <a:pt x="305" y="1514"/>
                    <a:pt x="569" y="1749"/>
                  </a:cubicBezTo>
                  <a:cubicBezTo>
                    <a:pt x="641" y="1819"/>
                    <a:pt x="1576" y="2714"/>
                    <a:pt x="1566" y="2734"/>
                  </a:cubicBezTo>
                  <a:lnTo>
                    <a:pt x="2297" y="1972"/>
                  </a:lnTo>
                  <a:lnTo>
                    <a:pt x="2694" y="1606"/>
                  </a:lnTo>
                  <a:cubicBezTo>
                    <a:pt x="2928" y="1392"/>
                    <a:pt x="3142" y="1220"/>
                    <a:pt x="3142" y="864"/>
                  </a:cubicBezTo>
                  <a:cubicBezTo>
                    <a:pt x="3151" y="396"/>
                    <a:pt x="2776" y="10"/>
                    <a:pt x="2308" y="10"/>
                  </a:cubicBezTo>
                  <a:cubicBezTo>
                    <a:pt x="1993" y="10"/>
                    <a:pt x="1708" y="315"/>
                    <a:pt x="1556" y="569"/>
                  </a:cubicBezTo>
                  <a:cubicBezTo>
                    <a:pt x="1413" y="315"/>
                    <a:pt x="1159" y="10"/>
                    <a:pt x="854"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60" name="Google Shape;1260;p67"/>
            <p:cNvSpPr/>
            <p:nvPr/>
          </p:nvSpPr>
          <p:spPr>
            <a:xfrm>
              <a:off x="6715395" y="1587665"/>
              <a:ext cx="422151" cy="367386"/>
            </a:xfrm>
            <a:custGeom>
              <a:avLst/>
              <a:gdLst/>
              <a:ahLst/>
              <a:cxnLst/>
              <a:rect l="l" t="t" r="r" b="b"/>
              <a:pathLst>
                <a:path w="3214" h="2797" extrusionOk="0">
                  <a:moveTo>
                    <a:pt x="885" y="72"/>
                  </a:moveTo>
                  <a:cubicBezTo>
                    <a:pt x="1221" y="72"/>
                    <a:pt x="1465" y="448"/>
                    <a:pt x="1556" y="610"/>
                  </a:cubicBezTo>
                  <a:cubicBezTo>
                    <a:pt x="1566" y="631"/>
                    <a:pt x="1587" y="631"/>
                    <a:pt x="1587" y="631"/>
                  </a:cubicBezTo>
                  <a:cubicBezTo>
                    <a:pt x="1607" y="631"/>
                    <a:pt x="1617" y="631"/>
                    <a:pt x="1617" y="610"/>
                  </a:cubicBezTo>
                  <a:cubicBezTo>
                    <a:pt x="1780" y="346"/>
                    <a:pt x="2054" y="82"/>
                    <a:pt x="2339" y="82"/>
                  </a:cubicBezTo>
                  <a:cubicBezTo>
                    <a:pt x="2786" y="82"/>
                    <a:pt x="3142" y="448"/>
                    <a:pt x="3142" y="895"/>
                  </a:cubicBezTo>
                  <a:cubicBezTo>
                    <a:pt x="3142" y="1210"/>
                    <a:pt x="2959" y="1373"/>
                    <a:pt x="2735" y="1586"/>
                  </a:cubicBezTo>
                  <a:lnTo>
                    <a:pt x="2694" y="1617"/>
                  </a:lnTo>
                  <a:cubicBezTo>
                    <a:pt x="2572" y="1739"/>
                    <a:pt x="2441" y="1861"/>
                    <a:pt x="2308" y="1983"/>
                  </a:cubicBezTo>
                  <a:cubicBezTo>
                    <a:pt x="2176" y="2105"/>
                    <a:pt x="2054" y="2237"/>
                    <a:pt x="1932" y="2369"/>
                  </a:cubicBezTo>
                  <a:cubicBezTo>
                    <a:pt x="1820" y="2481"/>
                    <a:pt x="1709" y="2603"/>
                    <a:pt x="1597" y="2715"/>
                  </a:cubicBezTo>
                  <a:cubicBezTo>
                    <a:pt x="1414" y="2512"/>
                    <a:pt x="631" y="1759"/>
                    <a:pt x="621" y="1759"/>
                  </a:cubicBezTo>
                  <a:cubicBezTo>
                    <a:pt x="387" y="1545"/>
                    <a:pt x="62" y="1261"/>
                    <a:pt x="72" y="875"/>
                  </a:cubicBezTo>
                  <a:cubicBezTo>
                    <a:pt x="72" y="427"/>
                    <a:pt x="428" y="72"/>
                    <a:pt x="875" y="72"/>
                  </a:cubicBezTo>
                  <a:close/>
                  <a:moveTo>
                    <a:pt x="875" y="0"/>
                  </a:moveTo>
                  <a:cubicBezTo>
                    <a:pt x="641" y="0"/>
                    <a:pt x="428" y="92"/>
                    <a:pt x="255" y="255"/>
                  </a:cubicBezTo>
                  <a:cubicBezTo>
                    <a:pt x="92" y="417"/>
                    <a:pt x="1" y="641"/>
                    <a:pt x="1" y="875"/>
                  </a:cubicBezTo>
                  <a:cubicBezTo>
                    <a:pt x="1" y="1292"/>
                    <a:pt x="336" y="1586"/>
                    <a:pt x="580" y="1810"/>
                  </a:cubicBezTo>
                  <a:cubicBezTo>
                    <a:pt x="661" y="1881"/>
                    <a:pt x="1505" y="2704"/>
                    <a:pt x="1566" y="2776"/>
                  </a:cubicBezTo>
                  <a:lnTo>
                    <a:pt x="1566" y="2786"/>
                  </a:lnTo>
                  <a:cubicBezTo>
                    <a:pt x="1576" y="2796"/>
                    <a:pt x="1587" y="2796"/>
                    <a:pt x="1597" y="2796"/>
                  </a:cubicBezTo>
                  <a:cubicBezTo>
                    <a:pt x="1607" y="2796"/>
                    <a:pt x="1607" y="2796"/>
                    <a:pt x="1617" y="2786"/>
                  </a:cubicBezTo>
                  <a:cubicBezTo>
                    <a:pt x="1739" y="2664"/>
                    <a:pt x="1861" y="2542"/>
                    <a:pt x="1983" y="2410"/>
                  </a:cubicBezTo>
                  <a:cubicBezTo>
                    <a:pt x="2105" y="2288"/>
                    <a:pt x="2227" y="2155"/>
                    <a:pt x="2359" y="2033"/>
                  </a:cubicBezTo>
                  <a:cubicBezTo>
                    <a:pt x="2481" y="1911"/>
                    <a:pt x="2613" y="1789"/>
                    <a:pt x="2746" y="1667"/>
                  </a:cubicBezTo>
                  <a:lnTo>
                    <a:pt x="2776" y="1637"/>
                  </a:lnTo>
                  <a:cubicBezTo>
                    <a:pt x="3010" y="1423"/>
                    <a:pt x="3213" y="1241"/>
                    <a:pt x="3213" y="895"/>
                  </a:cubicBezTo>
                  <a:cubicBezTo>
                    <a:pt x="3213" y="407"/>
                    <a:pt x="2827" y="11"/>
                    <a:pt x="2339" y="11"/>
                  </a:cubicBezTo>
                  <a:cubicBezTo>
                    <a:pt x="2034" y="11"/>
                    <a:pt x="1749" y="275"/>
                    <a:pt x="1587" y="529"/>
                  </a:cubicBezTo>
                  <a:cubicBezTo>
                    <a:pt x="1475" y="336"/>
                    <a:pt x="1221" y="0"/>
                    <a:pt x="88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grpSp>
      <p:sp>
        <p:nvSpPr>
          <p:cNvPr id="59" name="Google Shape;498;p52">
            <a:extLst>
              <a:ext uri="{FF2B5EF4-FFF2-40B4-BE49-F238E27FC236}">
                <a16:creationId xmlns:a16="http://schemas.microsoft.com/office/drawing/2014/main" id="{0ED8410C-8F0C-1F4A-A70C-7B9FB3FB43B5}"/>
              </a:ext>
            </a:extLst>
          </p:cNvPr>
          <p:cNvSpPr txBox="1">
            <a:spLocks noGrp="1"/>
          </p:cNvSpPr>
          <p:nvPr>
            <p:ph type="title"/>
          </p:nvPr>
        </p:nvSpPr>
        <p:spPr>
          <a:xfrm>
            <a:off x="1338426" y="222553"/>
            <a:ext cx="4425126" cy="2308519"/>
          </a:xfrm>
          <a:prstGeom prst="rect">
            <a:avLst/>
          </a:prstGeom>
          <a:solidFill>
            <a:schemeClr val="bg1"/>
          </a:solidFill>
          <a:ln>
            <a:solidFill>
              <a:srgbClr val="00B050"/>
            </a:solidFill>
          </a:ln>
        </p:spPr>
        <p:txBody>
          <a:bodyPr spcFirstLastPara="1" wrap="square" lIns="91425" tIns="91425" rIns="91425" bIns="91425" anchor="t" anchorCtr="0">
            <a:noAutofit/>
          </a:bodyPr>
          <a:lstStyle/>
          <a:p>
            <a:pPr lvl="0" algn="l"/>
            <a:r>
              <a:rPr lang="vi-VN" sz="2800" dirty="0">
                <a:latin typeface="Times New Roman" panose="02020603050405020304" pitchFamily="18" charset="0"/>
                <a:ea typeface="Calibri" panose="020F0502020204030204" pitchFamily="34" charset="0"/>
                <a:cs typeface="Times New Roman" panose="02020603050405020304" pitchFamily="18" charset="0"/>
              </a:rPr>
              <a:t>- </a:t>
            </a:r>
            <a:r>
              <a:rPr lang="vi-VN" sz="2800" i="1" dirty="0">
                <a:latin typeface="Times New Roman" panose="02020603050405020304" pitchFamily="18" charset="0"/>
                <a:ea typeface="Calibri" panose="020F0502020204030204" pitchFamily="34" charset="0"/>
                <a:cs typeface="Times New Roman" panose="02020603050405020304" pitchFamily="18" charset="0"/>
              </a:rPr>
              <a:t>Giọt</a:t>
            </a:r>
            <a:r>
              <a:rPr lang="vi-VN" sz="2800" dirty="0">
                <a:latin typeface="Times New Roman" panose="02020603050405020304" pitchFamily="18" charset="0"/>
                <a:ea typeface="Calibri" panose="020F0502020204030204" pitchFamily="34" charset="0"/>
                <a:cs typeface="Times New Roman" panose="02020603050405020304" pitchFamily="18" charset="0"/>
              </a:rPr>
              <a:t> (trong từ điển): chỉ lượng rất nhỏ chất lỏng, có dạng hạt.</a:t>
            </a:r>
            <a:endParaRPr sz="2800" b="0" dirty="0">
              <a:solidFill>
                <a:schemeClr val="tx1"/>
              </a:solidFill>
              <a:latin typeface="Times New Roman" panose="02020603050405020304" pitchFamily="18" charset="0"/>
              <a:cs typeface="Times New Roman" panose="02020603050405020304" pitchFamily="18" charset="0"/>
            </a:endParaRPr>
          </a:p>
        </p:txBody>
      </p:sp>
      <p:sp>
        <p:nvSpPr>
          <p:cNvPr id="60" name="Google Shape;498;p52">
            <a:extLst>
              <a:ext uri="{FF2B5EF4-FFF2-40B4-BE49-F238E27FC236}">
                <a16:creationId xmlns:a16="http://schemas.microsoft.com/office/drawing/2014/main" id="{76CEECEF-5B55-1041-B653-67B9A178A06E}"/>
              </a:ext>
            </a:extLst>
          </p:cNvPr>
          <p:cNvSpPr txBox="1">
            <a:spLocks/>
          </p:cNvSpPr>
          <p:nvPr/>
        </p:nvSpPr>
        <p:spPr>
          <a:xfrm>
            <a:off x="3785950" y="2697712"/>
            <a:ext cx="4425126" cy="2308519"/>
          </a:xfrm>
          <a:prstGeom prst="rect">
            <a:avLst/>
          </a:prstGeom>
          <a:solidFill>
            <a:schemeClr val="bg1"/>
          </a:solidFill>
          <a:ln>
            <a:solidFill>
              <a:srgbClr val="00B050"/>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McLaren"/>
              <a:buNone/>
              <a:defRPr sz="5000" b="1" i="0" u="none" strike="noStrike" cap="none">
                <a:solidFill>
                  <a:schemeClr val="dk2"/>
                </a:solidFill>
                <a:latin typeface="McLaren"/>
                <a:ea typeface="McLaren"/>
                <a:cs typeface="McLaren"/>
                <a:sym typeface="McLaren"/>
              </a:defRPr>
            </a:lvl1pPr>
            <a:lvl2pPr marR="0" lvl="1"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2pPr>
            <a:lvl3pPr marR="0" lvl="2"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3pPr>
            <a:lvl4pPr marR="0" lvl="3"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4pPr>
            <a:lvl5pPr marR="0" lvl="4"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5pPr>
            <a:lvl6pPr marR="0" lvl="5"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6pPr>
            <a:lvl7pPr marR="0" lvl="6"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7pPr>
            <a:lvl8pPr marR="0" lvl="7"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8pPr>
            <a:lvl9pPr marR="0" lvl="8"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9pPr>
          </a:lstStyle>
          <a:p>
            <a:pPr lvl="0" algn="l">
              <a:buClr>
                <a:srgbClr val="70312E"/>
              </a:buClr>
            </a:pPr>
            <a:r>
              <a:rPr lang="vi-VN" sz="2800" dirty="0">
                <a:solidFill>
                  <a:srgbClr val="EF8981"/>
                </a:solidFill>
                <a:latin typeface="Times New Roman" panose="02020603050405020304" pitchFamily="18" charset="0"/>
                <a:ea typeface="Calibri" panose="020F0502020204030204" pitchFamily="34" charset="0"/>
                <a:cs typeface="Times New Roman" panose="02020603050405020304" pitchFamily="18" charset="0"/>
              </a:rPr>
              <a:t>- </a:t>
            </a:r>
            <a:r>
              <a:rPr lang="vi-VN" sz="2800" i="1" dirty="0">
                <a:solidFill>
                  <a:srgbClr val="EF8981"/>
                </a:solidFill>
                <a:latin typeface="Times New Roman" panose="02020603050405020304" pitchFamily="18" charset="0"/>
                <a:ea typeface="Calibri" panose="020F0502020204030204" pitchFamily="34" charset="0"/>
                <a:cs typeface="Times New Roman" panose="02020603050405020304" pitchFamily="18" charset="0"/>
              </a:rPr>
              <a:t>Giọt</a:t>
            </a:r>
            <a:r>
              <a:rPr lang="vi-VN" sz="2800" dirty="0">
                <a:solidFill>
                  <a:srgbClr val="EF8981"/>
                </a:solidFill>
                <a:latin typeface="Times New Roman" panose="02020603050405020304" pitchFamily="18" charset="0"/>
                <a:ea typeface="Calibri" panose="020F0502020204030204" pitchFamily="34" charset="0"/>
                <a:cs typeface="Times New Roman" panose="02020603050405020304" pitchFamily="18" charset="0"/>
              </a:rPr>
              <a:t> (trong </a:t>
            </a:r>
            <a:r>
              <a:rPr lang="vi-VN" sz="2800" i="1" dirty="0">
                <a:solidFill>
                  <a:srgbClr val="EF8981"/>
                </a:solidFill>
                <a:latin typeface="Times New Roman" panose="02020603050405020304" pitchFamily="18" charset="0"/>
                <a:ea typeface="Calibri" panose="020F0502020204030204" pitchFamily="34" charset="0"/>
                <a:cs typeface="Times New Roman" panose="02020603050405020304" pitchFamily="18" charset="0"/>
              </a:rPr>
              <a:t>giọt long lanh</a:t>
            </a:r>
            <a:r>
              <a:rPr lang="vi-VN" sz="2800" dirty="0">
                <a:solidFill>
                  <a:srgbClr val="EF8981"/>
                </a:solidFill>
                <a:latin typeface="Times New Roman" panose="02020603050405020304" pitchFamily="18" charset="0"/>
                <a:ea typeface="Calibri" panose="020F0502020204030204" pitchFamily="34" charset="0"/>
                <a:cs typeface="Times New Roman" panose="02020603050405020304" pitchFamily="18" charset="0"/>
              </a:rPr>
              <a:t>): giọt âm thanh – tiếng chim hót.</a:t>
            </a:r>
            <a:endParaRPr lang="vi-VN" sz="2800" b="0" dirty="0">
              <a:solidFill>
                <a:srgbClr val="70312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603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checkerboard(across)">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checkerboard(across)">
                                      <p:cBhvr>
                                        <p:cTn id="1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62"/>
        <p:cNvGrpSpPr/>
        <p:nvPr/>
      </p:nvGrpSpPr>
      <p:grpSpPr>
        <a:xfrm>
          <a:off x="0" y="0"/>
          <a:ext cx="0" cy="0"/>
          <a:chOff x="0" y="0"/>
          <a:chExt cx="0" cy="0"/>
        </a:xfrm>
      </p:grpSpPr>
      <p:grpSp>
        <p:nvGrpSpPr>
          <p:cNvPr id="1365" name="Google Shape;1365;p70"/>
          <p:cNvGrpSpPr/>
          <p:nvPr/>
        </p:nvGrpSpPr>
        <p:grpSpPr>
          <a:xfrm>
            <a:off x="1242189" y="336694"/>
            <a:ext cx="2981342" cy="1402166"/>
            <a:chOff x="406435" y="366673"/>
            <a:chExt cx="6635904" cy="3081621"/>
          </a:xfrm>
        </p:grpSpPr>
        <p:sp>
          <p:nvSpPr>
            <p:cNvPr id="1366" name="Google Shape;1366;p70"/>
            <p:cNvSpPr/>
            <p:nvPr/>
          </p:nvSpPr>
          <p:spPr>
            <a:xfrm>
              <a:off x="1633278" y="370570"/>
              <a:ext cx="2561106" cy="1556147"/>
            </a:xfrm>
            <a:custGeom>
              <a:avLst/>
              <a:gdLst/>
              <a:ahLst/>
              <a:cxnLst/>
              <a:rect l="l" t="t" r="r" b="b"/>
              <a:pathLst>
                <a:path w="26290" h="15974" extrusionOk="0">
                  <a:moveTo>
                    <a:pt x="13688" y="0"/>
                  </a:moveTo>
                  <a:cubicBezTo>
                    <a:pt x="10147" y="0"/>
                    <a:pt x="6918" y="1383"/>
                    <a:pt x="4473" y="3977"/>
                  </a:cubicBezTo>
                  <a:cubicBezTo>
                    <a:pt x="1420" y="7202"/>
                    <a:pt x="1" y="12019"/>
                    <a:pt x="930" y="15974"/>
                  </a:cubicBezTo>
                  <a:lnTo>
                    <a:pt x="3145" y="15496"/>
                  </a:lnTo>
                  <a:cubicBezTo>
                    <a:pt x="2376" y="12219"/>
                    <a:pt x="3584" y="8171"/>
                    <a:pt x="6158" y="5451"/>
                  </a:cubicBezTo>
                  <a:cubicBezTo>
                    <a:pt x="7620" y="3895"/>
                    <a:pt x="10067" y="2181"/>
                    <a:pt x="13683" y="2181"/>
                  </a:cubicBezTo>
                  <a:cubicBezTo>
                    <a:pt x="14138" y="2181"/>
                    <a:pt x="14611" y="2208"/>
                    <a:pt x="15103" y="2266"/>
                  </a:cubicBezTo>
                  <a:cubicBezTo>
                    <a:pt x="19270" y="2770"/>
                    <a:pt x="22694" y="5251"/>
                    <a:pt x="23623" y="8450"/>
                  </a:cubicBezTo>
                  <a:cubicBezTo>
                    <a:pt x="23915" y="9445"/>
                    <a:pt x="24021" y="10559"/>
                    <a:pt x="23980" y="12033"/>
                  </a:cubicBezTo>
                  <a:lnTo>
                    <a:pt x="26263" y="12099"/>
                  </a:lnTo>
                  <a:cubicBezTo>
                    <a:pt x="26289" y="11051"/>
                    <a:pt x="26277" y="9458"/>
                    <a:pt x="25812" y="7879"/>
                  </a:cubicBezTo>
                  <a:cubicBezTo>
                    <a:pt x="24644" y="3844"/>
                    <a:pt x="20450" y="713"/>
                    <a:pt x="15368" y="102"/>
                  </a:cubicBezTo>
                  <a:cubicBezTo>
                    <a:pt x="14802" y="34"/>
                    <a:pt x="14241" y="0"/>
                    <a:pt x="13688"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367" name="Google Shape;1367;p70"/>
            <p:cNvSpPr/>
            <p:nvPr/>
          </p:nvSpPr>
          <p:spPr>
            <a:xfrm>
              <a:off x="1628115" y="366673"/>
              <a:ext cx="2570166" cy="1564038"/>
            </a:xfrm>
            <a:custGeom>
              <a:avLst/>
              <a:gdLst/>
              <a:ahLst/>
              <a:cxnLst/>
              <a:rect l="l" t="t" r="r" b="b"/>
              <a:pathLst>
                <a:path w="26383" h="16055" extrusionOk="0">
                  <a:moveTo>
                    <a:pt x="13735" y="89"/>
                  </a:moveTo>
                  <a:cubicBezTo>
                    <a:pt x="14293" y="89"/>
                    <a:pt x="14850" y="129"/>
                    <a:pt x="15421" y="195"/>
                  </a:cubicBezTo>
                  <a:cubicBezTo>
                    <a:pt x="20477" y="806"/>
                    <a:pt x="24658" y="3911"/>
                    <a:pt x="25825" y="7933"/>
                  </a:cubicBezTo>
                  <a:cubicBezTo>
                    <a:pt x="26277" y="9485"/>
                    <a:pt x="26289" y="11038"/>
                    <a:pt x="26263" y="12099"/>
                  </a:cubicBezTo>
                  <a:lnTo>
                    <a:pt x="24086" y="12020"/>
                  </a:lnTo>
                  <a:cubicBezTo>
                    <a:pt x="24127" y="10573"/>
                    <a:pt x="24007" y="9472"/>
                    <a:pt x="23715" y="8476"/>
                  </a:cubicBezTo>
                  <a:cubicBezTo>
                    <a:pt x="22786" y="5265"/>
                    <a:pt x="19349" y="2770"/>
                    <a:pt x="15169" y="2265"/>
                  </a:cubicBezTo>
                  <a:cubicBezTo>
                    <a:pt x="14667" y="2206"/>
                    <a:pt x="14186" y="2178"/>
                    <a:pt x="13724" y="2178"/>
                  </a:cubicBezTo>
                  <a:cubicBezTo>
                    <a:pt x="10087" y="2178"/>
                    <a:pt x="7645" y="3908"/>
                    <a:pt x="6185" y="5450"/>
                  </a:cubicBezTo>
                  <a:cubicBezTo>
                    <a:pt x="3610" y="8184"/>
                    <a:pt x="2389" y="12218"/>
                    <a:pt x="3145" y="15510"/>
                  </a:cubicBezTo>
                  <a:lnTo>
                    <a:pt x="1009" y="15961"/>
                  </a:lnTo>
                  <a:cubicBezTo>
                    <a:pt x="107" y="12033"/>
                    <a:pt x="1526" y="7255"/>
                    <a:pt x="4566" y="4044"/>
                  </a:cubicBezTo>
                  <a:cubicBezTo>
                    <a:pt x="6994" y="1456"/>
                    <a:pt x="10205" y="89"/>
                    <a:pt x="13735" y="89"/>
                  </a:cubicBezTo>
                  <a:close/>
                  <a:moveTo>
                    <a:pt x="13744" y="1"/>
                  </a:moveTo>
                  <a:cubicBezTo>
                    <a:pt x="10186" y="1"/>
                    <a:pt x="6955" y="1384"/>
                    <a:pt x="4499" y="3978"/>
                  </a:cubicBezTo>
                  <a:cubicBezTo>
                    <a:pt x="1434" y="7229"/>
                    <a:pt x="1" y="12059"/>
                    <a:pt x="942" y="16014"/>
                  </a:cubicBezTo>
                  <a:cubicBezTo>
                    <a:pt x="942" y="16040"/>
                    <a:pt x="956" y="16054"/>
                    <a:pt x="983" y="16054"/>
                  </a:cubicBezTo>
                  <a:lnTo>
                    <a:pt x="996" y="16054"/>
                  </a:lnTo>
                  <a:lnTo>
                    <a:pt x="3212" y="15589"/>
                  </a:lnTo>
                  <a:cubicBezTo>
                    <a:pt x="3225" y="15589"/>
                    <a:pt x="3225" y="15576"/>
                    <a:pt x="3239" y="15563"/>
                  </a:cubicBezTo>
                  <a:cubicBezTo>
                    <a:pt x="3239" y="15550"/>
                    <a:pt x="3252" y="15550"/>
                    <a:pt x="3239" y="15536"/>
                  </a:cubicBezTo>
                  <a:cubicBezTo>
                    <a:pt x="2469" y="12259"/>
                    <a:pt x="3676" y="8237"/>
                    <a:pt x="6251" y="5517"/>
                  </a:cubicBezTo>
                  <a:cubicBezTo>
                    <a:pt x="7697" y="3977"/>
                    <a:pt x="10112" y="2270"/>
                    <a:pt x="13708" y="2270"/>
                  </a:cubicBezTo>
                  <a:cubicBezTo>
                    <a:pt x="14171" y="2270"/>
                    <a:pt x="14653" y="2298"/>
                    <a:pt x="15156" y="2359"/>
                  </a:cubicBezTo>
                  <a:cubicBezTo>
                    <a:pt x="19309" y="2849"/>
                    <a:pt x="22720" y="5331"/>
                    <a:pt x="23635" y="8503"/>
                  </a:cubicBezTo>
                  <a:cubicBezTo>
                    <a:pt x="23927" y="9498"/>
                    <a:pt x="24033" y="10599"/>
                    <a:pt x="23994" y="12073"/>
                  </a:cubicBezTo>
                  <a:cubicBezTo>
                    <a:pt x="23994" y="12086"/>
                    <a:pt x="24007" y="12112"/>
                    <a:pt x="24033" y="12112"/>
                  </a:cubicBezTo>
                  <a:lnTo>
                    <a:pt x="26303" y="12192"/>
                  </a:lnTo>
                  <a:cubicBezTo>
                    <a:pt x="26316" y="12192"/>
                    <a:pt x="26330" y="12179"/>
                    <a:pt x="26342" y="12179"/>
                  </a:cubicBezTo>
                  <a:cubicBezTo>
                    <a:pt x="26356" y="12165"/>
                    <a:pt x="26356" y="12153"/>
                    <a:pt x="26356" y="12139"/>
                  </a:cubicBezTo>
                  <a:cubicBezTo>
                    <a:pt x="26383" y="11077"/>
                    <a:pt x="26369" y="9498"/>
                    <a:pt x="25905" y="7906"/>
                  </a:cubicBezTo>
                  <a:cubicBezTo>
                    <a:pt x="24737" y="3845"/>
                    <a:pt x="20530" y="713"/>
                    <a:pt x="15434" y="103"/>
                  </a:cubicBezTo>
                  <a:cubicBezTo>
                    <a:pt x="14864" y="35"/>
                    <a:pt x="14300" y="1"/>
                    <a:pt x="1374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68" name="Google Shape;1368;p70"/>
            <p:cNvSpPr/>
            <p:nvPr/>
          </p:nvSpPr>
          <p:spPr>
            <a:xfrm>
              <a:off x="1855676" y="577576"/>
              <a:ext cx="2126721" cy="1301400"/>
            </a:xfrm>
            <a:custGeom>
              <a:avLst/>
              <a:gdLst/>
              <a:ahLst/>
              <a:cxnLst/>
              <a:rect l="l" t="t" r="r" b="b"/>
              <a:pathLst>
                <a:path w="21831" h="13359" extrusionOk="0">
                  <a:moveTo>
                    <a:pt x="11351" y="1"/>
                  </a:moveTo>
                  <a:cubicBezTo>
                    <a:pt x="8413" y="1"/>
                    <a:pt x="5741" y="1146"/>
                    <a:pt x="3702" y="3299"/>
                  </a:cubicBezTo>
                  <a:cubicBezTo>
                    <a:pt x="1181" y="5980"/>
                    <a:pt x="0" y="9974"/>
                    <a:pt x="770" y="13252"/>
                  </a:cubicBezTo>
                  <a:lnTo>
                    <a:pt x="797" y="13358"/>
                  </a:lnTo>
                  <a:lnTo>
                    <a:pt x="2853" y="12934"/>
                  </a:lnTo>
                  <a:lnTo>
                    <a:pt x="2827" y="12814"/>
                  </a:lnTo>
                  <a:cubicBezTo>
                    <a:pt x="2190" y="10160"/>
                    <a:pt x="3172" y="6882"/>
                    <a:pt x="5268" y="4666"/>
                  </a:cubicBezTo>
                  <a:cubicBezTo>
                    <a:pt x="6446" y="3406"/>
                    <a:pt x="8417" y="2021"/>
                    <a:pt x="11349" y="2021"/>
                  </a:cubicBezTo>
                  <a:cubicBezTo>
                    <a:pt x="11722" y="2021"/>
                    <a:pt x="12110" y="2043"/>
                    <a:pt x="12514" y="2091"/>
                  </a:cubicBezTo>
                  <a:cubicBezTo>
                    <a:pt x="15885" y="2489"/>
                    <a:pt x="18659" y="4506"/>
                    <a:pt x="19415" y="7081"/>
                  </a:cubicBezTo>
                  <a:cubicBezTo>
                    <a:pt x="19641" y="7891"/>
                    <a:pt x="19733" y="8793"/>
                    <a:pt x="19707" y="9988"/>
                  </a:cubicBezTo>
                  <a:lnTo>
                    <a:pt x="19694" y="10106"/>
                  </a:lnTo>
                  <a:lnTo>
                    <a:pt x="21804" y="10173"/>
                  </a:lnTo>
                  <a:lnTo>
                    <a:pt x="21804" y="10053"/>
                  </a:lnTo>
                  <a:cubicBezTo>
                    <a:pt x="21830" y="9178"/>
                    <a:pt x="21817" y="7864"/>
                    <a:pt x="21432" y="6550"/>
                  </a:cubicBezTo>
                  <a:cubicBezTo>
                    <a:pt x="20464" y="3193"/>
                    <a:pt x="16973" y="592"/>
                    <a:pt x="12767" y="88"/>
                  </a:cubicBezTo>
                  <a:cubicBezTo>
                    <a:pt x="12289" y="30"/>
                    <a:pt x="11816" y="1"/>
                    <a:pt x="11351"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369" name="Google Shape;1369;p70"/>
            <p:cNvSpPr/>
            <p:nvPr/>
          </p:nvSpPr>
          <p:spPr>
            <a:xfrm>
              <a:off x="1850513" y="572900"/>
              <a:ext cx="2135781" cy="1311240"/>
            </a:xfrm>
            <a:custGeom>
              <a:avLst/>
              <a:gdLst/>
              <a:ahLst/>
              <a:cxnLst/>
              <a:rect l="l" t="t" r="r" b="b"/>
              <a:pathLst>
                <a:path w="21924" h="13460" extrusionOk="0">
                  <a:moveTo>
                    <a:pt x="11413" y="95"/>
                  </a:moveTo>
                  <a:cubicBezTo>
                    <a:pt x="11877" y="95"/>
                    <a:pt x="12342" y="122"/>
                    <a:pt x="12806" y="175"/>
                  </a:cubicBezTo>
                  <a:cubicBezTo>
                    <a:pt x="17013" y="679"/>
                    <a:pt x="20476" y="3268"/>
                    <a:pt x="21446" y="6612"/>
                  </a:cubicBezTo>
                  <a:cubicBezTo>
                    <a:pt x="21830" y="7925"/>
                    <a:pt x="21844" y="9226"/>
                    <a:pt x="21817" y="10101"/>
                  </a:cubicBezTo>
                  <a:lnTo>
                    <a:pt x="21817" y="10168"/>
                  </a:lnTo>
                  <a:lnTo>
                    <a:pt x="19800" y="10101"/>
                  </a:lnTo>
                  <a:lnTo>
                    <a:pt x="19800" y="10036"/>
                  </a:lnTo>
                  <a:cubicBezTo>
                    <a:pt x="19827" y="8827"/>
                    <a:pt x="19747" y="7925"/>
                    <a:pt x="19508" y="7116"/>
                  </a:cubicBezTo>
                  <a:cubicBezTo>
                    <a:pt x="18751" y="4515"/>
                    <a:pt x="15964" y="2498"/>
                    <a:pt x="12567" y="2100"/>
                  </a:cubicBezTo>
                  <a:cubicBezTo>
                    <a:pt x="12156" y="2050"/>
                    <a:pt x="11761" y="2026"/>
                    <a:pt x="11382" y="2026"/>
                  </a:cubicBezTo>
                  <a:cubicBezTo>
                    <a:pt x="8447" y="2026"/>
                    <a:pt x="6470" y="3428"/>
                    <a:pt x="5295" y="4674"/>
                  </a:cubicBezTo>
                  <a:cubicBezTo>
                    <a:pt x="3185" y="6904"/>
                    <a:pt x="2203" y="10195"/>
                    <a:pt x="2826" y="12875"/>
                  </a:cubicBezTo>
                  <a:lnTo>
                    <a:pt x="2840" y="12941"/>
                  </a:lnTo>
                  <a:lnTo>
                    <a:pt x="876" y="13353"/>
                  </a:lnTo>
                  <a:lnTo>
                    <a:pt x="862" y="13286"/>
                  </a:lnTo>
                  <a:cubicBezTo>
                    <a:pt x="93" y="10036"/>
                    <a:pt x="1274" y="6041"/>
                    <a:pt x="3796" y="3374"/>
                  </a:cubicBezTo>
                  <a:cubicBezTo>
                    <a:pt x="5813" y="1237"/>
                    <a:pt x="8480" y="95"/>
                    <a:pt x="11413" y="95"/>
                  </a:cubicBezTo>
                  <a:close/>
                  <a:moveTo>
                    <a:pt x="11431" y="0"/>
                  </a:moveTo>
                  <a:cubicBezTo>
                    <a:pt x="8469" y="0"/>
                    <a:pt x="5775" y="1147"/>
                    <a:pt x="3729" y="3321"/>
                  </a:cubicBezTo>
                  <a:cubicBezTo>
                    <a:pt x="1195" y="6001"/>
                    <a:pt x="0" y="10022"/>
                    <a:pt x="783" y="13313"/>
                  </a:cubicBezTo>
                  <a:lnTo>
                    <a:pt x="809" y="13419"/>
                  </a:lnTo>
                  <a:cubicBezTo>
                    <a:pt x="809" y="13446"/>
                    <a:pt x="823" y="13459"/>
                    <a:pt x="850" y="13459"/>
                  </a:cubicBezTo>
                  <a:lnTo>
                    <a:pt x="862" y="13459"/>
                  </a:lnTo>
                  <a:lnTo>
                    <a:pt x="2906" y="13021"/>
                  </a:lnTo>
                  <a:cubicBezTo>
                    <a:pt x="2920" y="13021"/>
                    <a:pt x="2933" y="13008"/>
                    <a:pt x="2933" y="13008"/>
                  </a:cubicBezTo>
                  <a:cubicBezTo>
                    <a:pt x="2946" y="12994"/>
                    <a:pt x="2946" y="12982"/>
                    <a:pt x="2946" y="12968"/>
                  </a:cubicBezTo>
                  <a:lnTo>
                    <a:pt x="2920" y="12862"/>
                  </a:lnTo>
                  <a:cubicBezTo>
                    <a:pt x="2296" y="10208"/>
                    <a:pt x="3278" y="6943"/>
                    <a:pt x="5362" y="4740"/>
                  </a:cubicBezTo>
                  <a:cubicBezTo>
                    <a:pt x="6527" y="3492"/>
                    <a:pt x="8486" y="2109"/>
                    <a:pt x="11405" y="2109"/>
                  </a:cubicBezTo>
                  <a:cubicBezTo>
                    <a:pt x="11777" y="2109"/>
                    <a:pt x="12164" y="2131"/>
                    <a:pt x="12567" y="2179"/>
                  </a:cubicBezTo>
                  <a:cubicBezTo>
                    <a:pt x="15925" y="2590"/>
                    <a:pt x="18672" y="4581"/>
                    <a:pt x="19415" y="7143"/>
                  </a:cubicBezTo>
                  <a:cubicBezTo>
                    <a:pt x="19654" y="7952"/>
                    <a:pt x="19747" y="8841"/>
                    <a:pt x="19707" y="10036"/>
                  </a:cubicBezTo>
                  <a:lnTo>
                    <a:pt x="19707" y="10142"/>
                  </a:lnTo>
                  <a:cubicBezTo>
                    <a:pt x="19707" y="10168"/>
                    <a:pt x="19720" y="10195"/>
                    <a:pt x="19747" y="10195"/>
                  </a:cubicBezTo>
                  <a:lnTo>
                    <a:pt x="21857" y="10261"/>
                  </a:lnTo>
                  <a:cubicBezTo>
                    <a:pt x="21870" y="10261"/>
                    <a:pt x="21883" y="10261"/>
                    <a:pt x="21883" y="10248"/>
                  </a:cubicBezTo>
                  <a:cubicBezTo>
                    <a:pt x="21897" y="10234"/>
                    <a:pt x="21897" y="10234"/>
                    <a:pt x="21897" y="10221"/>
                  </a:cubicBezTo>
                  <a:lnTo>
                    <a:pt x="21910" y="10101"/>
                  </a:lnTo>
                  <a:cubicBezTo>
                    <a:pt x="21923" y="9226"/>
                    <a:pt x="21910" y="7912"/>
                    <a:pt x="21538" y="6585"/>
                  </a:cubicBezTo>
                  <a:cubicBezTo>
                    <a:pt x="20556" y="3214"/>
                    <a:pt x="17053" y="600"/>
                    <a:pt x="12820" y="83"/>
                  </a:cubicBezTo>
                  <a:cubicBezTo>
                    <a:pt x="12351" y="28"/>
                    <a:pt x="11888" y="0"/>
                    <a:pt x="1143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0" name="Google Shape;1370;p70"/>
            <p:cNvSpPr/>
            <p:nvPr/>
          </p:nvSpPr>
          <p:spPr>
            <a:xfrm>
              <a:off x="2070281" y="750974"/>
              <a:ext cx="1712989" cy="1261070"/>
            </a:xfrm>
            <a:custGeom>
              <a:avLst/>
              <a:gdLst/>
              <a:ahLst/>
              <a:cxnLst/>
              <a:rect l="l" t="t" r="r" b="b"/>
              <a:pathLst>
                <a:path w="17584" h="12945" extrusionOk="0">
                  <a:moveTo>
                    <a:pt x="9121" y="1"/>
                  </a:moveTo>
                  <a:cubicBezTo>
                    <a:pt x="6757" y="1"/>
                    <a:pt x="4608" y="922"/>
                    <a:pt x="2973" y="2660"/>
                  </a:cubicBezTo>
                  <a:cubicBezTo>
                    <a:pt x="942" y="4810"/>
                    <a:pt x="0" y="8022"/>
                    <a:pt x="624" y="10649"/>
                  </a:cubicBezTo>
                  <a:lnTo>
                    <a:pt x="703" y="11021"/>
                  </a:lnTo>
                  <a:lnTo>
                    <a:pt x="3159" y="12945"/>
                  </a:lnTo>
                  <a:lnTo>
                    <a:pt x="3065" y="12587"/>
                  </a:lnTo>
                  <a:cubicBezTo>
                    <a:pt x="2800" y="11472"/>
                    <a:pt x="2508" y="9335"/>
                    <a:pt x="2853" y="7504"/>
                  </a:cubicBezTo>
                  <a:cubicBezTo>
                    <a:pt x="3132" y="6044"/>
                    <a:pt x="3941" y="4837"/>
                    <a:pt x="4631" y="4106"/>
                  </a:cubicBezTo>
                  <a:cubicBezTo>
                    <a:pt x="5514" y="3177"/>
                    <a:pt x="6971" y="2143"/>
                    <a:pt x="9141" y="2143"/>
                  </a:cubicBezTo>
                  <a:cubicBezTo>
                    <a:pt x="9418" y="2143"/>
                    <a:pt x="9706" y="2159"/>
                    <a:pt x="10006" y="2195"/>
                  </a:cubicBezTo>
                  <a:cubicBezTo>
                    <a:pt x="12514" y="2501"/>
                    <a:pt x="14571" y="3974"/>
                    <a:pt x="15115" y="5858"/>
                  </a:cubicBezTo>
                  <a:cubicBezTo>
                    <a:pt x="15288" y="6469"/>
                    <a:pt x="15354" y="7132"/>
                    <a:pt x="15327" y="8035"/>
                  </a:cubicBezTo>
                  <a:lnTo>
                    <a:pt x="15327" y="8420"/>
                  </a:lnTo>
                  <a:lnTo>
                    <a:pt x="17557" y="8486"/>
                  </a:lnTo>
                  <a:lnTo>
                    <a:pt x="17557" y="8194"/>
                  </a:lnTo>
                  <a:lnTo>
                    <a:pt x="17571" y="8114"/>
                  </a:lnTo>
                  <a:cubicBezTo>
                    <a:pt x="17583" y="7411"/>
                    <a:pt x="17571" y="6362"/>
                    <a:pt x="17265" y="5301"/>
                  </a:cubicBezTo>
                  <a:cubicBezTo>
                    <a:pt x="16482" y="2581"/>
                    <a:pt x="13669" y="470"/>
                    <a:pt x="10272" y="72"/>
                  </a:cubicBezTo>
                  <a:cubicBezTo>
                    <a:pt x="9884" y="25"/>
                    <a:pt x="9500" y="1"/>
                    <a:pt x="9121"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371" name="Google Shape;1371;p70"/>
            <p:cNvSpPr/>
            <p:nvPr/>
          </p:nvSpPr>
          <p:spPr>
            <a:xfrm>
              <a:off x="2065118" y="746298"/>
              <a:ext cx="1722049" cy="1270909"/>
            </a:xfrm>
            <a:custGeom>
              <a:avLst/>
              <a:gdLst/>
              <a:ahLst/>
              <a:cxnLst/>
              <a:rect l="l" t="t" r="r" b="b"/>
              <a:pathLst>
                <a:path w="17677" h="13046" extrusionOk="0">
                  <a:moveTo>
                    <a:pt x="9209" y="94"/>
                  </a:moveTo>
                  <a:cubicBezTo>
                    <a:pt x="9576" y="94"/>
                    <a:pt x="9949" y="116"/>
                    <a:pt x="10325" y="160"/>
                  </a:cubicBezTo>
                  <a:cubicBezTo>
                    <a:pt x="13696" y="571"/>
                    <a:pt x="16495" y="2655"/>
                    <a:pt x="17279" y="5363"/>
                  </a:cubicBezTo>
                  <a:cubicBezTo>
                    <a:pt x="17583" y="6410"/>
                    <a:pt x="17597" y="7459"/>
                    <a:pt x="17571" y="8162"/>
                  </a:cubicBezTo>
                  <a:lnTo>
                    <a:pt x="17571" y="8481"/>
                  </a:lnTo>
                  <a:lnTo>
                    <a:pt x="15421" y="8415"/>
                  </a:lnTo>
                  <a:lnTo>
                    <a:pt x="15433" y="8083"/>
                  </a:lnTo>
                  <a:cubicBezTo>
                    <a:pt x="15460" y="7180"/>
                    <a:pt x="15394" y="6504"/>
                    <a:pt x="15208" y="5906"/>
                  </a:cubicBezTo>
                  <a:cubicBezTo>
                    <a:pt x="14664" y="3982"/>
                    <a:pt x="12594" y="2496"/>
                    <a:pt x="10072" y="2204"/>
                  </a:cubicBezTo>
                  <a:cubicBezTo>
                    <a:pt x="9761" y="2166"/>
                    <a:pt x="9462" y="2148"/>
                    <a:pt x="9175" y="2148"/>
                  </a:cubicBezTo>
                  <a:cubicBezTo>
                    <a:pt x="6997" y="2148"/>
                    <a:pt x="5538" y="3188"/>
                    <a:pt x="4658" y="4115"/>
                  </a:cubicBezTo>
                  <a:cubicBezTo>
                    <a:pt x="4233" y="4566"/>
                    <a:pt x="3198" y="5814"/>
                    <a:pt x="2867" y="7539"/>
                  </a:cubicBezTo>
                  <a:cubicBezTo>
                    <a:pt x="2442" y="9755"/>
                    <a:pt x="2973" y="12184"/>
                    <a:pt x="3079" y="12648"/>
                  </a:cubicBezTo>
                  <a:lnTo>
                    <a:pt x="3132" y="12887"/>
                  </a:lnTo>
                  <a:lnTo>
                    <a:pt x="796" y="11042"/>
                  </a:lnTo>
                  <a:lnTo>
                    <a:pt x="717" y="10684"/>
                  </a:lnTo>
                  <a:cubicBezTo>
                    <a:pt x="106" y="8070"/>
                    <a:pt x="1048" y="4871"/>
                    <a:pt x="3065" y="2735"/>
                  </a:cubicBezTo>
                  <a:cubicBezTo>
                    <a:pt x="4697" y="1012"/>
                    <a:pt x="6845" y="94"/>
                    <a:pt x="9209" y="94"/>
                  </a:cubicBezTo>
                  <a:close/>
                  <a:moveTo>
                    <a:pt x="9202" y="1"/>
                  </a:moveTo>
                  <a:cubicBezTo>
                    <a:pt x="6814" y="1"/>
                    <a:pt x="4643" y="921"/>
                    <a:pt x="2999" y="2668"/>
                  </a:cubicBezTo>
                  <a:cubicBezTo>
                    <a:pt x="956" y="4832"/>
                    <a:pt x="0" y="8056"/>
                    <a:pt x="623" y="10710"/>
                  </a:cubicBezTo>
                  <a:lnTo>
                    <a:pt x="717" y="11069"/>
                  </a:lnTo>
                  <a:cubicBezTo>
                    <a:pt x="717" y="11082"/>
                    <a:pt x="730" y="11095"/>
                    <a:pt x="730" y="11095"/>
                  </a:cubicBezTo>
                  <a:lnTo>
                    <a:pt x="3171" y="13033"/>
                  </a:lnTo>
                  <a:cubicBezTo>
                    <a:pt x="3185" y="13046"/>
                    <a:pt x="3198" y="13046"/>
                    <a:pt x="3212" y="13046"/>
                  </a:cubicBezTo>
                  <a:cubicBezTo>
                    <a:pt x="3212" y="13046"/>
                    <a:pt x="3224" y="13046"/>
                    <a:pt x="3224" y="13033"/>
                  </a:cubicBezTo>
                  <a:cubicBezTo>
                    <a:pt x="3251" y="13033"/>
                    <a:pt x="3251" y="13006"/>
                    <a:pt x="3251" y="12993"/>
                  </a:cubicBezTo>
                  <a:lnTo>
                    <a:pt x="3159" y="12621"/>
                  </a:lnTo>
                  <a:cubicBezTo>
                    <a:pt x="3052" y="12157"/>
                    <a:pt x="2534" y="9755"/>
                    <a:pt x="2959" y="7552"/>
                  </a:cubicBezTo>
                  <a:cubicBezTo>
                    <a:pt x="3278" y="5853"/>
                    <a:pt x="4300" y="4632"/>
                    <a:pt x="4725" y="4181"/>
                  </a:cubicBezTo>
                  <a:cubicBezTo>
                    <a:pt x="5595" y="3263"/>
                    <a:pt x="7040" y="2231"/>
                    <a:pt x="9197" y="2231"/>
                  </a:cubicBezTo>
                  <a:cubicBezTo>
                    <a:pt x="9473" y="2231"/>
                    <a:pt x="9760" y="2248"/>
                    <a:pt x="10059" y="2284"/>
                  </a:cubicBezTo>
                  <a:cubicBezTo>
                    <a:pt x="12540" y="2588"/>
                    <a:pt x="14584" y="4048"/>
                    <a:pt x="15129" y="5920"/>
                  </a:cubicBezTo>
                  <a:cubicBezTo>
                    <a:pt x="15301" y="6517"/>
                    <a:pt x="15368" y="7194"/>
                    <a:pt x="15341" y="8083"/>
                  </a:cubicBezTo>
                  <a:lnTo>
                    <a:pt x="15327" y="8468"/>
                  </a:lnTo>
                  <a:cubicBezTo>
                    <a:pt x="15327" y="8481"/>
                    <a:pt x="15354" y="8507"/>
                    <a:pt x="15368" y="8507"/>
                  </a:cubicBezTo>
                  <a:lnTo>
                    <a:pt x="17610" y="8574"/>
                  </a:lnTo>
                  <a:cubicBezTo>
                    <a:pt x="17624" y="8574"/>
                    <a:pt x="17636" y="8574"/>
                    <a:pt x="17636" y="8560"/>
                  </a:cubicBezTo>
                  <a:cubicBezTo>
                    <a:pt x="17650" y="8560"/>
                    <a:pt x="17650" y="8548"/>
                    <a:pt x="17650" y="8534"/>
                  </a:cubicBezTo>
                  <a:lnTo>
                    <a:pt x="17663" y="8242"/>
                  </a:lnTo>
                  <a:lnTo>
                    <a:pt x="17663" y="8162"/>
                  </a:lnTo>
                  <a:cubicBezTo>
                    <a:pt x="17677" y="7459"/>
                    <a:pt x="17677" y="6398"/>
                    <a:pt x="17371" y="5336"/>
                  </a:cubicBezTo>
                  <a:cubicBezTo>
                    <a:pt x="16575" y="2602"/>
                    <a:pt x="13749" y="479"/>
                    <a:pt x="10325" y="67"/>
                  </a:cubicBezTo>
                  <a:cubicBezTo>
                    <a:pt x="9946" y="23"/>
                    <a:pt x="9572" y="1"/>
                    <a:pt x="920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2" name="Google Shape;1372;p70"/>
            <p:cNvSpPr/>
            <p:nvPr/>
          </p:nvSpPr>
          <p:spPr>
            <a:xfrm>
              <a:off x="2235691" y="2644129"/>
              <a:ext cx="258741" cy="283193"/>
            </a:xfrm>
            <a:custGeom>
              <a:avLst/>
              <a:gdLst/>
              <a:ahLst/>
              <a:cxnLst/>
              <a:rect l="l" t="t" r="r" b="b"/>
              <a:pathLst>
                <a:path w="2656" h="2907" extrusionOk="0">
                  <a:moveTo>
                    <a:pt x="824" y="1"/>
                  </a:moveTo>
                  <a:lnTo>
                    <a:pt x="1" y="2906"/>
                  </a:lnTo>
                  <a:lnTo>
                    <a:pt x="2655" y="1606"/>
                  </a:lnTo>
                  <a:lnTo>
                    <a:pt x="824" y="1"/>
                  </a:ln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73" name="Google Shape;1373;p70"/>
            <p:cNvSpPr/>
            <p:nvPr/>
          </p:nvSpPr>
          <p:spPr>
            <a:xfrm>
              <a:off x="2230528" y="2638966"/>
              <a:ext cx="269067" cy="293519"/>
            </a:xfrm>
            <a:custGeom>
              <a:avLst/>
              <a:gdLst/>
              <a:ahLst/>
              <a:cxnLst/>
              <a:rect l="l" t="t" r="r" b="b"/>
              <a:pathLst>
                <a:path w="2762" h="3013" extrusionOk="0">
                  <a:moveTo>
                    <a:pt x="903" y="133"/>
                  </a:moveTo>
                  <a:lnTo>
                    <a:pt x="2628" y="1646"/>
                  </a:lnTo>
                  <a:lnTo>
                    <a:pt x="120" y="2880"/>
                  </a:lnTo>
                  <a:lnTo>
                    <a:pt x="903" y="133"/>
                  </a:lnTo>
                  <a:close/>
                  <a:moveTo>
                    <a:pt x="877" y="0"/>
                  </a:moveTo>
                  <a:cubicBezTo>
                    <a:pt x="850" y="13"/>
                    <a:pt x="850" y="13"/>
                    <a:pt x="836" y="40"/>
                  </a:cubicBezTo>
                  <a:lnTo>
                    <a:pt x="14" y="2947"/>
                  </a:lnTo>
                  <a:cubicBezTo>
                    <a:pt x="1" y="2973"/>
                    <a:pt x="14" y="2986"/>
                    <a:pt x="27" y="3000"/>
                  </a:cubicBezTo>
                  <a:cubicBezTo>
                    <a:pt x="40" y="3012"/>
                    <a:pt x="40" y="3012"/>
                    <a:pt x="54" y="3012"/>
                  </a:cubicBezTo>
                  <a:cubicBezTo>
                    <a:pt x="67" y="3012"/>
                    <a:pt x="67" y="3012"/>
                    <a:pt x="80" y="3000"/>
                  </a:cubicBezTo>
                  <a:lnTo>
                    <a:pt x="2735" y="1699"/>
                  </a:lnTo>
                  <a:cubicBezTo>
                    <a:pt x="2747" y="1699"/>
                    <a:pt x="2761" y="1685"/>
                    <a:pt x="2761" y="1673"/>
                  </a:cubicBezTo>
                  <a:cubicBezTo>
                    <a:pt x="2761" y="1646"/>
                    <a:pt x="2747" y="1632"/>
                    <a:pt x="2747" y="1632"/>
                  </a:cubicBezTo>
                  <a:lnTo>
                    <a:pt x="916" y="13"/>
                  </a:lnTo>
                  <a:cubicBezTo>
                    <a:pt x="903" y="0"/>
                    <a:pt x="889" y="0"/>
                    <a:pt x="877"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4" name="Google Shape;1374;p70"/>
            <p:cNvSpPr/>
            <p:nvPr/>
          </p:nvSpPr>
          <p:spPr>
            <a:xfrm>
              <a:off x="2615804" y="2866526"/>
              <a:ext cx="228834" cy="281926"/>
            </a:xfrm>
            <a:custGeom>
              <a:avLst/>
              <a:gdLst/>
              <a:ahLst/>
              <a:cxnLst/>
              <a:rect l="l" t="t" r="r" b="b"/>
              <a:pathLst>
                <a:path w="2349" h="2894" extrusionOk="0">
                  <a:moveTo>
                    <a:pt x="1" y="0"/>
                  </a:moveTo>
                  <a:lnTo>
                    <a:pt x="544" y="2893"/>
                  </a:lnTo>
                  <a:lnTo>
                    <a:pt x="2349" y="664"/>
                  </a:lnTo>
                  <a:lnTo>
                    <a:pt x="1" y="0"/>
                  </a:ln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375" name="Google Shape;1375;p70"/>
            <p:cNvSpPr/>
            <p:nvPr/>
          </p:nvSpPr>
          <p:spPr>
            <a:xfrm>
              <a:off x="2611907" y="2861363"/>
              <a:ext cx="237894" cy="292253"/>
            </a:xfrm>
            <a:custGeom>
              <a:avLst/>
              <a:gdLst/>
              <a:ahLst/>
              <a:cxnLst/>
              <a:rect l="l" t="t" r="r" b="b"/>
              <a:pathLst>
                <a:path w="2442" h="3000" extrusionOk="0">
                  <a:moveTo>
                    <a:pt x="94" y="106"/>
                  </a:moveTo>
                  <a:lnTo>
                    <a:pt x="2309" y="743"/>
                  </a:lnTo>
                  <a:lnTo>
                    <a:pt x="611" y="2853"/>
                  </a:lnTo>
                  <a:lnTo>
                    <a:pt x="94" y="106"/>
                  </a:lnTo>
                  <a:close/>
                  <a:moveTo>
                    <a:pt x="53" y="0"/>
                  </a:moveTo>
                  <a:cubicBezTo>
                    <a:pt x="41" y="0"/>
                    <a:pt x="27" y="0"/>
                    <a:pt x="14" y="13"/>
                  </a:cubicBezTo>
                  <a:cubicBezTo>
                    <a:pt x="0" y="27"/>
                    <a:pt x="0" y="39"/>
                    <a:pt x="0" y="53"/>
                  </a:cubicBezTo>
                  <a:lnTo>
                    <a:pt x="545" y="2959"/>
                  </a:lnTo>
                  <a:cubicBezTo>
                    <a:pt x="545" y="2973"/>
                    <a:pt x="558" y="2985"/>
                    <a:pt x="571" y="2999"/>
                  </a:cubicBezTo>
                  <a:lnTo>
                    <a:pt x="584" y="2999"/>
                  </a:lnTo>
                  <a:cubicBezTo>
                    <a:pt x="598" y="2999"/>
                    <a:pt x="611" y="2985"/>
                    <a:pt x="624" y="2985"/>
                  </a:cubicBezTo>
                  <a:lnTo>
                    <a:pt x="2429" y="743"/>
                  </a:lnTo>
                  <a:cubicBezTo>
                    <a:pt x="2429" y="729"/>
                    <a:pt x="2442" y="717"/>
                    <a:pt x="2429" y="703"/>
                  </a:cubicBezTo>
                  <a:cubicBezTo>
                    <a:pt x="2429" y="690"/>
                    <a:pt x="2415" y="676"/>
                    <a:pt x="2403" y="676"/>
                  </a:cubicBezTo>
                  <a:lnTo>
                    <a:pt x="53" y="0"/>
                  </a:ln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6" name="Google Shape;1376;p70"/>
            <p:cNvSpPr/>
            <p:nvPr/>
          </p:nvSpPr>
          <p:spPr>
            <a:xfrm>
              <a:off x="3078622" y="2892341"/>
              <a:ext cx="233997" cy="276763"/>
            </a:xfrm>
            <a:custGeom>
              <a:avLst/>
              <a:gdLst/>
              <a:ahLst/>
              <a:cxnLst/>
              <a:rect l="l" t="t" r="r" b="b"/>
              <a:pathLst>
                <a:path w="2402" h="2841" extrusionOk="0">
                  <a:moveTo>
                    <a:pt x="2402" y="1"/>
                  </a:moveTo>
                  <a:lnTo>
                    <a:pt x="0" y="464"/>
                  </a:lnTo>
                  <a:lnTo>
                    <a:pt x="1858" y="2840"/>
                  </a:lnTo>
                  <a:lnTo>
                    <a:pt x="2402" y="1"/>
                  </a:ln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377" name="Google Shape;1377;p70"/>
            <p:cNvSpPr/>
            <p:nvPr/>
          </p:nvSpPr>
          <p:spPr>
            <a:xfrm>
              <a:off x="3073459" y="2887178"/>
              <a:ext cx="243154" cy="285726"/>
            </a:xfrm>
            <a:custGeom>
              <a:avLst/>
              <a:gdLst/>
              <a:ahLst/>
              <a:cxnLst/>
              <a:rect l="l" t="t" r="r" b="b"/>
              <a:pathLst>
                <a:path w="2496" h="2933" extrusionOk="0">
                  <a:moveTo>
                    <a:pt x="2389" y="107"/>
                  </a:moveTo>
                  <a:lnTo>
                    <a:pt x="1898" y="2787"/>
                  </a:lnTo>
                  <a:lnTo>
                    <a:pt x="133" y="544"/>
                  </a:lnTo>
                  <a:lnTo>
                    <a:pt x="2389" y="107"/>
                  </a:lnTo>
                  <a:close/>
                  <a:moveTo>
                    <a:pt x="2442" y="0"/>
                  </a:moveTo>
                  <a:lnTo>
                    <a:pt x="40" y="464"/>
                  </a:lnTo>
                  <a:cubicBezTo>
                    <a:pt x="27" y="464"/>
                    <a:pt x="13" y="478"/>
                    <a:pt x="13" y="491"/>
                  </a:cubicBezTo>
                  <a:cubicBezTo>
                    <a:pt x="0" y="505"/>
                    <a:pt x="13" y="531"/>
                    <a:pt x="13" y="544"/>
                  </a:cubicBezTo>
                  <a:lnTo>
                    <a:pt x="1885" y="2920"/>
                  </a:lnTo>
                  <a:cubicBezTo>
                    <a:pt x="1885" y="2933"/>
                    <a:pt x="1898" y="2933"/>
                    <a:pt x="1911" y="2933"/>
                  </a:cubicBezTo>
                  <a:lnTo>
                    <a:pt x="1924" y="2933"/>
                  </a:lnTo>
                  <a:cubicBezTo>
                    <a:pt x="1951" y="2933"/>
                    <a:pt x="1964" y="2920"/>
                    <a:pt x="1964" y="2893"/>
                  </a:cubicBezTo>
                  <a:lnTo>
                    <a:pt x="2495" y="54"/>
                  </a:lnTo>
                  <a:cubicBezTo>
                    <a:pt x="2495" y="40"/>
                    <a:pt x="2495" y="27"/>
                    <a:pt x="2481" y="13"/>
                  </a:cubicBezTo>
                  <a:cubicBezTo>
                    <a:pt x="2469" y="13"/>
                    <a:pt x="2455" y="0"/>
                    <a:pt x="2442"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78" name="Google Shape;1378;p70"/>
            <p:cNvSpPr/>
            <p:nvPr/>
          </p:nvSpPr>
          <p:spPr>
            <a:xfrm>
              <a:off x="3500038" y="2688063"/>
              <a:ext cx="259910" cy="279393"/>
            </a:xfrm>
            <a:custGeom>
              <a:avLst/>
              <a:gdLst/>
              <a:ahLst/>
              <a:cxnLst/>
              <a:rect l="l" t="t" r="r" b="b"/>
              <a:pathLst>
                <a:path w="2668" h="2868" extrusionOk="0">
                  <a:moveTo>
                    <a:pt x="2018" y="1"/>
                  </a:moveTo>
                  <a:lnTo>
                    <a:pt x="1" y="1367"/>
                  </a:lnTo>
                  <a:lnTo>
                    <a:pt x="2668" y="2867"/>
                  </a:lnTo>
                  <a:lnTo>
                    <a:pt x="2018" y="1"/>
                  </a:ln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79" name="Google Shape;1379;p70"/>
            <p:cNvSpPr/>
            <p:nvPr/>
          </p:nvSpPr>
          <p:spPr>
            <a:xfrm>
              <a:off x="3496142" y="2682900"/>
              <a:ext cx="267703" cy="289720"/>
            </a:xfrm>
            <a:custGeom>
              <a:avLst/>
              <a:gdLst/>
              <a:ahLst/>
              <a:cxnLst/>
              <a:rect l="l" t="t" r="r" b="b"/>
              <a:pathLst>
                <a:path w="2748" h="2974" extrusionOk="0">
                  <a:moveTo>
                    <a:pt x="2031" y="120"/>
                  </a:moveTo>
                  <a:lnTo>
                    <a:pt x="2642" y="2841"/>
                  </a:lnTo>
                  <a:lnTo>
                    <a:pt x="133" y="1420"/>
                  </a:lnTo>
                  <a:lnTo>
                    <a:pt x="2031" y="120"/>
                  </a:lnTo>
                  <a:close/>
                  <a:moveTo>
                    <a:pt x="2071" y="1"/>
                  </a:moveTo>
                  <a:cubicBezTo>
                    <a:pt x="2058" y="1"/>
                    <a:pt x="2044" y="1"/>
                    <a:pt x="2031" y="13"/>
                  </a:cubicBezTo>
                  <a:lnTo>
                    <a:pt x="14" y="1381"/>
                  </a:lnTo>
                  <a:cubicBezTo>
                    <a:pt x="0" y="1394"/>
                    <a:pt x="0" y="1407"/>
                    <a:pt x="0" y="1420"/>
                  </a:cubicBezTo>
                  <a:cubicBezTo>
                    <a:pt x="0" y="1434"/>
                    <a:pt x="0" y="1447"/>
                    <a:pt x="14" y="1460"/>
                  </a:cubicBezTo>
                  <a:lnTo>
                    <a:pt x="2681" y="2959"/>
                  </a:lnTo>
                  <a:cubicBezTo>
                    <a:pt x="2695" y="2973"/>
                    <a:pt x="2695" y="2973"/>
                    <a:pt x="2708" y="2973"/>
                  </a:cubicBezTo>
                  <a:cubicBezTo>
                    <a:pt x="2721" y="2973"/>
                    <a:pt x="2721" y="2973"/>
                    <a:pt x="2734" y="2959"/>
                  </a:cubicBezTo>
                  <a:cubicBezTo>
                    <a:pt x="2748" y="2947"/>
                    <a:pt x="2748" y="2933"/>
                    <a:pt x="2748" y="2920"/>
                  </a:cubicBezTo>
                  <a:lnTo>
                    <a:pt x="2111" y="40"/>
                  </a:lnTo>
                  <a:cubicBezTo>
                    <a:pt x="2097" y="27"/>
                    <a:pt x="2097" y="13"/>
                    <a:pt x="2071"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0" name="Google Shape;1380;p70"/>
            <p:cNvSpPr/>
            <p:nvPr/>
          </p:nvSpPr>
          <p:spPr>
            <a:xfrm>
              <a:off x="3830956" y="2359678"/>
              <a:ext cx="292350" cy="227665"/>
            </a:xfrm>
            <a:custGeom>
              <a:avLst/>
              <a:gdLst/>
              <a:ahLst/>
              <a:cxnLst/>
              <a:rect l="l" t="t" r="r" b="b"/>
              <a:pathLst>
                <a:path w="3001" h="2337" extrusionOk="0">
                  <a:moveTo>
                    <a:pt x="1314" y="1"/>
                  </a:moveTo>
                  <a:lnTo>
                    <a:pt x="1" y="2057"/>
                  </a:lnTo>
                  <a:lnTo>
                    <a:pt x="3000" y="2337"/>
                  </a:lnTo>
                  <a:lnTo>
                    <a:pt x="3000" y="2337"/>
                  </a:lnTo>
                  <a:lnTo>
                    <a:pt x="1314" y="1"/>
                  </a:ln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381" name="Google Shape;1381;p70"/>
            <p:cNvSpPr/>
            <p:nvPr/>
          </p:nvSpPr>
          <p:spPr>
            <a:xfrm>
              <a:off x="3827060" y="2354515"/>
              <a:ext cx="301410" cy="237991"/>
            </a:xfrm>
            <a:custGeom>
              <a:avLst/>
              <a:gdLst/>
              <a:ahLst/>
              <a:cxnLst/>
              <a:rect l="l" t="t" r="r" b="b"/>
              <a:pathLst>
                <a:path w="3094" h="2443" extrusionOk="0">
                  <a:moveTo>
                    <a:pt x="1354" y="134"/>
                  </a:moveTo>
                  <a:lnTo>
                    <a:pt x="2947" y="2337"/>
                  </a:lnTo>
                  <a:lnTo>
                    <a:pt x="121" y="2071"/>
                  </a:lnTo>
                  <a:lnTo>
                    <a:pt x="1354" y="134"/>
                  </a:lnTo>
                  <a:close/>
                  <a:moveTo>
                    <a:pt x="1354" y="1"/>
                  </a:moveTo>
                  <a:cubicBezTo>
                    <a:pt x="1341" y="1"/>
                    <a:pt x="1328" y="14"/>
                    <a:pt x="1315" y="27"/>
                  </a:cubicBezTo>
                  <a:lnTo>
                    <a:pt x="1" y="2084"/>
                  </a:lnTo>
                  <a:lnTo>
                    <a:pt x="1" y="2124"/>
                  </a:lnTo>
                  <a:cubicBezTo>
                    <a:pt x="14" y="2137"/>
                    <a:pt x="27" y="2151"/>
                    <a:pt x="41" y="2151"/>
                  </a:cubicBezTo>
                  <a:lnTo>
                    <a:pt x="3040" y="2443"/>
                  </a:lnTo>
                  <a:cubicBezTo>
                    <a:pt x="3053" y="2443"/>
                    <a:pt x="3067" y="2429"/>
                    <a:pt x="3079" y="2416"/>
                  </a:cubicBezTo>
                  <a:cubicBezTo>
                    <a:pt x="3093" y="2402"/>
                    <a:pt x="3079" y="2376"/>
                    <a:pt x="3079" y="2363"/>
                  </a:cubicBezTo>
                  <a:lnTo>
                    <a:pt x="1395" y="27"/>
                  </a:lnTo>
                  <a:cubicBezTo>
                    <a:pt x="1381" y="14"/>
                    <a:pt x="1368" y="1"/>
                    <a:pt x="135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2" name="Google Shape;1382;p70"/>
            <p:cNvSpPr/>
            <p:nvPr/>
          </p:nvSpPr>
          <p:spPr>
            <a:xfrm>
              <a:off x="4018383" y="1992620"/>
              <a:ext cx="274230" cy="230198"/>
            </a:xfrm>
            <a:custGeom>
              <a:avLst/>
              <a:gdLst/>
              <a:ahLst/>
              <a:cxnLst/>
              <a:rect l="l" t="t" r="r" b="b"/>
              <a:pathLst>
                <a:path w="2815" h="2363" extrusionOk="0">
                  <a:moveTo>
                    <a:pt x="585" y="0"/>
                  </a:moveTo>
                  <a:lnTo>
                    <a:pt x="1" y="2362"/>
                  </a:lnTo>
                  <a:lnTo>
                    <a:pt x="2814" y="1699"/>
                  </a:lnTo>
                  <a:lnTo>
                    <a:pt x="585" y="0"/>
                  </a:ln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383" name="Google Shape;1383;p70"/>
            <p:cNvSpPr/>
            <p:nvPr/>
          </p:nvSpPr>
          <p:spPr>
            <a:xfrm>
              <a:off x="4013220" y="1987457"/>
              <a:ext cx="284557" cy="240524"/>
            </a:xfrm>
            <a:custGeom>
              <a:avLst/>
              <a:gdLst/>
              <a:ahLst/>
              <a:cxnLst/>
              <a:rect l="l" t="t" r="r" b="b"/>
              <a:pathLst>
                <a:path w="2921" h="2469" extrusionOk="0">
                  <a:moveTo>
                    <a:pt x="664" y="119"/>
                  </a:moveTo>
                  <a:lnTo>
                    <a:pt x="2761" y="1738"/>
                  </a:lnTo>
                  <a:lnTo>
                    <a:pt x="121" y="2362"/>
                  </a:lnTo>
                  <a:lnTo>
                    <a:pt x="664" y="119"/>
                  </a:lnTo>
                  <a:close/>
                  <a:moveTo>
                    <a:pt x="625" y="0"/>
                  </a:moveTo>
                  <a:cubicBezTo>
                    <a:pt x="598" y="13"/>
                    <a:pt x="598" y="27"/>
                    <a:pt x="584" y="39"/>
                  </a:cubicBezTo>
                  <a:lnTo>
                    <a:pt x="14" y="2402"/>
                  </a:lnTo>
                  <a:cubicBezTo>
                    <a:pt x="1" y="2415"/>
                    <a:pt x="14" y="2442"/>
                    <a:pt x="27" y="2455"/>
                  </a:cubicBezTo>
                  <a:cubicBezTo>
                    <a:pt x="27" y="2455"/>
                    <a:pt x="41" y="2468"/>
                    <a:pt x="54" y="2468"/>
                  </a:cubicBezTo>
                  <a:lnTo>
                    <a:pt x="67" y="2455"/>
                  </a:lnTo>
                  <a:lnTo>
                    <a:pt x="2881" y="1805"/>
                  </a:lnTo>
                  <a:cubicBezTo>
                    <a:pt x="2894" y="1791"/>
                    <a:pt x="2907" y="1778"/>
                    <a:pt x="2907" y="1765"/>
                  </a:cubicBezTo>
                  <a:cubicBezTo>
                    <a:pt x="2920" y="1752"/>
                    <a:pt x="2907" y="1725"/>
                    <a:pt x="2894" y="1725"/>
                  </a:cubicBezTo>
                  <a:lnTo>
                    <a:pt x="664" y="13"/>
                  </a:lnTo>
                  <a:cubicBezTo>
                    <a:pt x="651" y="0"/>
                    <a:pt x="638" y="0"/>
                    <a:pt x="62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4" name="Google Shape;1384;p70"/>
            <p:cNvSpPr/>
            <p:nvPr/>
          </p:nvSpPr>
          <p:spPr>
            <a:xfrm>
              <a:off x="2251277" y="1811624"/>
              <a:ext cx="1847425" cy="1134329"/>
            </a:xfrm>
            <a:custGeom>
              <a:avLst/>
              <a:gdLst/>
              <a:ahLst/>
              <a:cxnLst/>
              <a:rect l="l" t="t" r="r" b="b"/>
              <a:pathLst>
                <a:path w="18964" h="11644" extrusionOk="0">
                  <a:moveTo>
                    <a:pt x="18645" y="0"/>
                  </a:moveTo>
                  <a:cubicBezTo>
                    <a:pt x="18765" y="2269"/>
                    <a:pt x="18154" y="4552"/>
                    <a:pt x="16934" y="6463"/>
                  </a:cubicBezTo>
                  <a:cubicBezTo>
                    <a:pt x="15049" y="9396"/>
                    <a:pt x="11850" y="11213"/>
                    <a:pt x="8148" y="11440"/>
                  </a:cubicBezTo>
                  <a:cubicBezTo>
                    <a:pt x="7977" y="11450"/>
                    <a:pt x="7804" y="11454"/>
                    <a:pt x="7631" y="11454"/>
                  </a:cubicBezTo>
                  <a:cubicBezTo>
                    <a:pt x="4359" y="11454"/>
                    <a:pt x="967" y="9705"/>
                    <a:pt x="186" y="7524"/>
                  </a:cubicBezTo>
                  <a:lnTo>
                    <a:pt x="0" y="7591"/>
                  </a:lnTo>
                  <a:cubicBezTo>
                    <a:pt x="717" y="9568"/>
                    <a:pt x="3490" y="11213"/>
                    <a:pt x="6436" y="11572"/>
                  </a:cubicBezTo>
                  <a:cubicBezTo>
                    <a:pt x="6825" y="11617"/>
                    <a:pt x="7220" y="11644"/>
                    <a:pt x="7612" y="11644"/>
                  </a:cubicBezTo>
                  <a:cubicBezTo>
                    <a:pt x="7796" y="11644"/>
                    <a:pt x="7979" y="11638"/>
                    <a:pt x="8161" y="11625"/>
                  </a:cubicBezTo>
                  <a:cubicBezTo>
                    <a:pt x="11917" y="11399"/>
                    <a:pt x="15182" y="9555"/>
                    <a:pt x="17093" y="6569"/>
                  </a:cubicBezTo>
                  <a:cubicBezTo>
                    <a:pt x="18340" y="4631"/>
                    <a:pt x="18963" y="2296"/>
                    <a:pt x="18831"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85" name="Google Shape;1385;p70"/>
            <p:cNvSpPr/>
            <p:nvPr/>
          </p:nvSpPr>
          <p:spPr>
            <a:xfrm>
              <a:off x="2246114" y="1806461"/>
              <a:ext cx="1856485" cy="1144169"/>
            </a:xfrm>
            <a:custGeom>
              <a:avLst/>
              <a:gdLst/>
              <a:ahLst/>
              <a:cxnLst/>
              <a:rect l="l" t="t" r="r" b="b"/>
              <a:pathLst>
                <a:path w="19057" h="11745" extrusionOk="0">
                  <a:moveTo>
                    <a:pt x="18844" y="93"/>
                  </a:moveTo>
                  <a:lnTo>
                    <a:pt x="18844" y="93"/>
                  </a:lnTo>
                  <a:cubicBezTo>
                    <a:pt x="18963" y="2375"/>
                    <a:pt x="18353" y="4684"/>
                    <a:pt x="17119" y="6595"/>
                  </a:cubicBezTo>
                  <a:cubicBezTo>
                    <a:pt x="15194" y="9568"/>
                    <a:pt x="11956" y="11413"/>
                    <a:pt x="8214" y="11638"/>
                  </a:cubicBezTo>
                  <a:cubicBezTo>
                    <a:pt x="8037" y="11646"/>
                    <a:pt x="7856" y="11651"/>
                    <a:pt x="7674" y="11651"/>
                  </a:cubicBezTo>
                  <a:cubicBezTo>
                    <a:pt x="7285" y="11651"/>
                    <a:pt x="6887" y="11630"/>
                    <a:pt x="6489" y="11585"/>
                  </a:cubicBezTo>
                  <a:cubicBezTo>
                    <a:pt x="3504" y="11213"/>
                    <a:pt x="823" y="9568"/>
                    <a:pt x="119" y="7671"/>
                  </a:cubicBezTo>
                  <a:lnTo>
                    <a:pt x="212" y="7630"/>
                  </a:lnTo>
                  <a:cubicBezTo>
                    <a:pt x="1028" y="9804"/>
                    <a:pt x="4402" y="11549"/>
                    <a:pt x="7653" y="11549"/>
                  </a:cubicBezTo>
                  <a:cubicBezTo>
                    <a:pt x="7836" y="11549"/>
                    <a:pt x="8019" y="11543"/>
                    <a:pt x="8201" y="11532"/>
                  </a:cubicBezTo>
                  <a:cubicBezTo>
                    <a:pt x="11917" y="11307"/>
                    <a:pt x="15129" y="9488"/>
                    <a:pt x="17026" y="6542"/>
                  </a:cubicBezTo>
                  <a:cubicBezTo>
                    <a:pt x="18247" y="4645"/>
                    <a:pt x="18857" y="2362"/>
                    <a:pt x="18738" y="106"/>
                  </a:cubicBezTo>
                  <a:lnTo>
                    <a:pt x="18844" y="93"/>
                  </a:lnTo>
                  <a:close/>
                  <a:moveTo>
                    <a:pt x="18884" y="0"/>
                  </a:moveTo>
                  <a:lnTo>
                    <a:pt x="18698" y="13"/>
                  </a:lnTo>
                  <a:cubicBezTo>
                    <a:pt x="18685" y="13"/>
                    <a:pt x="18671" y="13"/>
                    <a:pt x="18659" y="27"/>
                  </a:cubicBezTo>
                  <a:cubicBezTo>
                    <a:pt x="18659" y="39"/>
                    <a:pt x="18645" y="53"/>
                    <a:pt x="18645" y="66"/>
                  </a:cubicBezTo>
                  <a:cubicBezTo>
                    <a:pt x="18778" y="2309"/>
                    <a:pt x="18167" y="4592"/>
                    <a:pt x="16946" y="6489"/>
                  </a:cubicBezTo>
                  <a:cubicBezTo>
                    <a:pt x="15076" y="9409"/>
                    <a:pt x="11877" y="11213"/>
                    <a:pt x="8201" y="11439"/>
                  </a:cubicBezTo>
                  <a:cubicBezTo>
                    <a:pt x="8019" y="11451"/>
                    <a:pt x="7836" y="11456"/>
                    <a:pt x="7653" y="11456"/>
                  </a:cubicBezTo>
                  <a:cubicBezTo>
                    <a:pt x="4405" y="11456"/>
                    <a:pt x="1057" y="9712"/>
                    <a:pt x="278" y="7564"/>
                  </a:cubicBezTo>
                  <a:cubicBezTo>
                    <a:pt x="278" y="7551"/>
                    <a:pt x="266" y="7538"/>
                    <a:pt x="252" y="7538"/>
                  </a:cubicBezTo>
                  <a:lnTo>
                    <a:pt x="225" y="7538"/>
                  </a:lnTo>
                  <a:lnTo>
                    <a:pt x="39" y="7604"/>
                  </a:lnTo>
                  <a:cubicBezTo>
                    <a:pt x="13" y="7604"/>
                    <a:pt x="0" y="7630"/>
                    <a:pt x="13" y="7657"/>
                  </a:cubicBezTo>
                  <a:cubicBezTo>
                    <a:pt x="717" y="9608"/>
                    <a:pt x="3437" y="11293"/>
                    <a:pt x="6476" y="11665"/>
                  </a:cubicBezTo>
                  <a:cubicBezTo>
                    <a:pt x="6887" y="11718"/>
                    <a:pt x="7285" y="11744"/>
                    <a:pt x="7671" y="11744"/>
                  </a:cubicBezTo>
                  <a:cubicBezTo>
                    <a:pt x="7856" y="11744"/>
                    <a:pt x="8042" y="11744"/>
                    <a:pt x="8214" y="11731"/>
                  </a:cubicBezTo>
                  <a:cubicBezTo>
                    <a:pt x="11983" y="11493"/>
                    <a:pt x="15261" y="9647"/>
                    <a:pt x="17185" y="6648"/>
                  </a:cubicBezTo>
                  <a:cubicBezTo>
                    <a:pt x="18446" y="4698"/>
                    <a:pt x="19057" y="2349"/>
                    <a:pt x="18937" y="39"/>
                  </a:cubicBezTo>
                  <a:cubicBezTo>
                    <a:pt x="18937" y="27"/>
                    <a:pt x="18910" y="0"/>
                    <a:pt x="1888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6" name="Google Shape;1386;p70"/>
            <p:cNvSpPr/>
            <p:nvPr/>
          </p:nvSpPr>
          <p:spPr>
            <a:xfrm>
              <a:off x="3284070" y="1028995"/>
              <a:ext cx="1329164" cy="902963"/>
            </a:xfrm>
            <a:custGeom>
              <a:avLst/>
              <a:gdLst/>
              <a:ahLst/>
              <a:cxnLst/>
              <a:rect l="l" t="t" r="r" b="b"/>
              <a:pathLst>
                <a:path w="13644" h="9269" extrusionOk="0">
                  <a:moveTo>
                    <a:pt x="8475" y="1"/>
                  </a:moveTo>
                  <a:cubicBezTo>
                    <a:pt x="8077" y="1"/>
                    <a:pt x="7679" y="93"/>
                    <a:pt x="7326" y="284"/>
                  </a:cubicBezTo>
                  <a:cubicBezTo>
                    <a:pt x="6517" y="709"/>
                    <a:pt x="5987" y="1624"/>
                    <a:pt x="6013" y="2526"/>
                  </a:cubicBezTo>
                  <a:cubicBezTo>
                    <a:pt x="5681" y="1863"/>
                    <a:pt x="5058" y="1306"/>
                    <a:pt x="4314" y="1146"/>
                  </a:cubicBezTo>
                  <a:cubicBezTo>
                    <a:pt x="4169" y="1113"/>
                    <a:pt x="4020" y="1096"/>
                    <a:pt x="3872" y="1096"/>
                  </a:cubicBezTo>
                  <a:cubicBezTo>
                    <a:pt x="3260" y="1096"/>
                    <a:pt x="2652" y="1374"/>
                    <a:pt x="2310" y="1877"/>
                  </a:cubicBezTo>
                  <a:cubicBezTo>
                    <a:pt x="1793" y="2633"/>
                    <a:pt x="2058" y="3721"/>
                    <a:pt x="2775" y="4239"/>
                  </a:cubicBezTo>
                  <a:cubicBezTo>
                    <a:pt x="2520" y="4182"/>
                    <a:pt x="2308" y="4149"/>
                    <a:pt x="2116" y="4149"/>
                  </a:cubicBezTo>
                  <a:cubicBezTo>
                    <a:pt x="1768" y="4149"/>
                    <a:pt x="1483" y="4257"/>
                    <a:pt x="1116" y="4531"/>
                  </a:cubicBezTo>
                  <a:cubicBezTo>
                    <a:pt x="519" y="4982"/>
                    <a:pt x="81" y="5460"/>
                    <a:pt x="41" y="6256"/>
                  </a:cubicBezTo>
                  <a:cubicBezTo>
                    <a:pt x="1" y="7105"/>
                    <a:pt x="426" y="7981"/>
                    <a:pt x="1156" y="8419"/>
                  </a:cubicBezTo>
                  <a:cubicBezTo>
                    <a:pt x="1548" y="8661"/>
                    <a:pt x="2002" y="8774"/>
                    <a:pt x="2460" y="8774"/>
                  </a:cubicBezTo>
                  <a:cubicBezTo>
                    <a:pt x="3132" y="8774"/>
                    <a:pt x="3814" y="8529"/>
                    <a:pt x="4327" y="8087"/>
                  </a:cubicBezTo>
                  <a:cubicBezTo>
                    <a:pt x="4921" y="8810"/>
                    <a:pt x="6055" y="9269"/>
                    <a:pt x="6984" y="9269"/>
                  </a:cubicBezTo>
                  <a:cubicBezTo>
                    <a:pt x="7009" y="9269"/>
                    <a:pt x="7035" y="9269"/>
                    <a:pt x="7061" y="9268"/>
                  </a:cubicBezTo>
                  <a:cubicBezTo>
                    <a:pt x="8243" y="9241"/>
                    <a:pt x="9768" y="8751"/>
                    <a:pt x="10113" y="7503"/>
                  </a:cubicBezTo>
                  <a:cubicBezTo>
                    <a:pt x="10113" y="7516"/>
                    <a:pt x="10671" y="7902"/>
                    <a:pt x="10750" y="7941"/>
                  </a:cubicBezTo>
                  <a:cubicBezTo>
                    <a:pt x="10870" y="7994"/>
                    <a:pt x="11016" y="8014"/>
                    <a:pt x="11163" y="8014"/>
                  </a:cubicBezTo>
                  <a:cubicBezTo>
                    <a:pt x="11311" y="8014"/>
                    <a:pt x="11460" y="7994"/>
                    <a:pt x="11587" y="7967"/>
                  </a:cubicBezTo>
                  <a:cubicBezTo>
                    <a:pt x="12171" y="7875"/>
                    <a:pt x="12701" y="7543"/>
                    <a:pt x="13046" y="7065"/>
                  </a:cubicBezTo>
                  <a:cubicBezTo>
                    <a:pt x="13590" y="6309"/>
                    <a:pt x="13643" y="5274"/>
                    <a:pt x="13285" y="4425"/>
                  </a:cubicBezTo>
                  <a:cubicBezTo>
                    <a:pt x="13046" y="3853"/>
                    <a:pt x="12635" y="3363"/>
                    <a:pt x="12091" y="3084"/>
                  </a:cubicBezTo>
                  <a:cubicBezTo>
                    <a:pt x="11795" y="2930"/>
                    <a:pt x="11472" y="2831"/>
                    <a:pt x="11144" y="2831"/>
                  </a:cubicBezTo>
                  <a:cubicBezTo>
                    <a:pt x="11075" y="2831"/>
                    <a:pt x="11005" y="2836"/>
                    <a:pt x="10936" y="2845"/>
                  </a:cubicBezTo>
                  <a:cubicBezTo>
                    <a:pt x="10989" y="1916"/>
                    <a:pt x="10711" y="1014"/>
                    <a:pt x="9927" y="456"/>
                  </a:cubicBezTo>
                  <a:cubicBezTo>
                    <a:pt x="9508" y="156"/>
                    <a:pt x="8991" y="1"/>
                    <a:pt x="8475"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1387" name="Google Shape;1387;p70"/>
            <p:cNvSpPr/>
            <p:nvPr/>
          </p:nvSpPr>
          <p:spPr>
            <a:xfrm>
              <a:off x="3278907" y="1024709"/>
              <a:ext cx="1340854" cy="911146"/>
            </a:xfrm>
            <a:custGeom>
              <a:avLst/>
              <a:gdLst/>
              <a:ahLst/>
              <a:cxnLst/>
              <a:rect l="l" t="t" r="r" b="b"/>
              <a:pathLst>
                <a:path w="13764" h="9353" extrusionOk="0">
                  <a:moveTo>
                    <a:pt x="8532" y="90"/>
                  </a:moveTo>
                  <a:cubicBezTo>
                    <a:pt x="9036" y="90"/>
                    <a:pt x="9543" y="242"/>
                    <a:pt x="9954" y="541"/>
                  </a:cubicBezTo>
                  <a:cubicBezTo>
                    <a:pt x="10644" y="1031"/>
                    <a:pt x="11003" y="1868"/>
                    <a:pt x="10936" y="2889"/>
                  </a:cubicBezTo>
                  <a:cubicBezTo>
                    <a:pt x="10936" y="2903"/>
                    <a:pt x="10950" y="2915"/>
                    <a:pt x="10962" y="2929"/>
                  </a:cubicBezTo>
                  <a:cubicBezTo>
                    <a:pt x="10962" y="2929"/>
                    <a:pt x="10976" y="2942"/>
                    <a:pt x="10989" y="2942"/>
                  </a:cubicBezTo>
                  <a:cubicBezTo>
                    <a:pt x="11061" y="2931"/>
                    <a:pt x="11134" y="2926"/>
                    <a:pt x="11208" y="2926"/>
                  </a:cubicBezTo>
                  <a:cubicBezTo>
                    <a:pt x="11499" y="2926"/>
                    <a:pt x="11800" y="3009"/>
                    <a:pt x="12117" y="3168"/>
                  </a:cubicBezTo>
                  <a:cubicBezTo>
                    <a:pt x="12634" y="3434"/>
                    <a:pt x="13059" y="3897"/>
                    <a:pt x="13298" y="4481"/>
                  </a:cubicBezTo>
                  <a:cubicBezTo>
                    <a:pt x="13670" y="5344"/>
                    <a:pt x="13577" y="6366"/>
                    <a:pt x="13059" y="7082"/>
                  </a:cubicBezTo>
                  <a:cubicBezTo>
                    <a:pt x="12728" y="7547"/>
                    <a:pt x="12210" y="7866"/>
                    <a:pt x="11626" y="7972"/>
                  </a:cubicBezTo>
                  <a:cubicBezTo>
                    <a:pt x="11477" y="8001"/>
                    <a:pt x="11340" y="8014"/>
                    <a:pt x="11218" y="8014"/>
                  </a:cubicBezTo>
                  <a:cubicBezTo>
                    <a:pt x="11057" y="8014"/>
                    <a:pt x="10922" y="7991"/>
                    <a:pt x="10817" y="7946"/>
                  </a:cubicBezTo>
                  <a:cubicBezTo>
                    <a:pt x="10750" y="7905"/>
                    <a:pt x="10260" y="7574"/>
                    <a:pt x="10206" y="7521"/>
                  </a:cubicBezTo>
                  <a:cubicBezTo>
                    <a:pt x="10206" y="7521"/>
                    <a:pt x="10193" y="7507"/>
                    <a:pt x="10180" y="7507"/>
                  </a:cubicBezTo>
                  <a:cubicBezTo>
                    <a:pt x="10173" y="7504"/>
                    <a:pt x="10167" y="7502"/>
                    <a:pt x="10161" y="7502"/>
                  </a:cubicBezTo>
                  <a:cubicBezTo>
                    <a:pt x="10146" y="7502"/>
                    <a:pt x="10136" y="7514"/>
                    <a:pt x="10127" y="7534"/>
                  </a:cubicBezTo>
                  <a:cubicBezTo>
                    <a:pt x="9808" y="8689"/>
                    <a:pt x="8388" y="9232"/>
                    <a:pt x="7114" y="9273"/>
                  </a:cubicBezTo>
                  <a:cubicBezTo>
                    <a:pt x="7088" y="9273"/>
                    <a:pt x="7062" y="9274"/>
                    <a:pt x="7037" y="9274"/>
                  </a:cubicBezTo>
                  <a:cubicBezTo>
                    <a:pt x="6061" y="9274"/>
                    <a:pt x="4976" y="8789"/>
                    <a:pt x="4420" y="8105"/>
                  </a:cubicBezTo>
                  <a:cubicBezTo>
                    <a:pt x="4407" y="8091"/>
                    <a:pt x="4407" y="8091"/>
                    <a:pt x="4394" y="8091"/>
                  </a:cubicBezTo>
                  <a:lnTo>
                    <a:pt x="4380" y="8091"/>
                  </a:lnTo>
                  <a:cubicBezTo>
                    <a:pt x="4380" y="8091"/>
                    <a:pt x="4367" y="8091"/>
                    <a:pt x="4354" y="8105"/>
                  </a:cubicBezTo>
                  <a:cubicBezTo>
                    <a:pt x="3836" y="8544"/>
                    <a:pt x="3166" y="8774"/>
                    <a:pt x="2512" y="8774"/>
                  </a:cubicBezTo>
                  <a:cubicBezTo>
                    <a:pt x="2060" y="8774"/>
                    <a:pt x="1616" y="8664"/>
                    <a:pt x="1236" y="8436"/>
                  </a:cubicBezTo>
                  <a:cubicBezTo>
                    <a:pt x="532" y="8011"/>
                    <a:pt x="94" y="7149"/>
                    <a:pt x="134" y="6300"/>
                  </a:cubicBezTo>
                  <a:cubicBezTo>
                    <a:pt x="174" y="5530"/>
                    <a:pt x="585" y="5065"/>
                    <a:pt x="1195" y="4614"/>
                  </a:cubicBezTo>
                  <a:cubicBezTo>
                    <a:pt x="1566" y="4337"/>
                    <a:pt x="1850" y="4235"/>
                    <a:pt x="2182" y="4235"/>
                  </a:cubicBezTo>
                  <a:cubicBezTo>
                    <a:pt x="2373" y="4235"/>
                    <a:pt x="2580" y="4269"/>
                    <a:pt x="2828" y="4322"/>
                  </a:cubicBezTo>
                  <a:cubicBezTo>
                    <a:pt x="2832" y="4326"/>
                    <a:pt x="2837" y="4328"/>
                    <a:pt x="2842" y="4328"/>
                  </a:cubicBezTo>
                  <a:cubicBezTo>
                    <a:pt x="2854" y="4328"/>
                    <a:pt x="2867" y="4318"/>
                    <a:pt x="2867" y="4309"/>
                  </a:cubicBezTo>
                  <a:cubicBezTo>
                    <a:pt x="2881" y="4283"/>
                    <a:pt x="2881" y="4256"/>
                    <a:pt x="2855" y="4243"/>
                  </a:cubicBezTo>
                  <a:cubicBezTo>
                    <a:pt x="2138" y="3725"/>
                    <a:pt x="1912" y="2664"/>
                    <a:pt x="2403" y="1947"/>
                  </a:cubicBezTo>
                  <a:cubicBezTo>
                    <a:pt x="2727" y="1473"/>
                    <a:pt x="3321" y="1182"/>
                    <a:pt x="3930" y="1182"/>
                  </a:cubicBezTo>
                  <a:cubicBezTo>
                    <a:pt x="4072" y="1182"/>
                    <a:pt x="4214" y="1198"/>
                    <a:pt x="4354" y="1231"/>
                  </a:cubicBezTo>
                  <a:cubicBezTo>
                    <a:pt x="5044" y="1376"/>
                    <a:pt x="5668" y="1894"/>
                    <a:pt x="6026" y="2597"/>
                  </a:cubicBezTo>
                  <a:cubicBezTo>
                    <a:pt x="6040" y="2611"/>
                    <a:pt x="6066" y="2623"/>
                    <a:pt x="6079" y="2623"/>
                  </a:cubicBezTo>
                  <a:cubicBezTo>
                    <a:pt x="6105" y="2611"/>
                    <a:pt x="6119" y="2597"/>
                    <a:pt x="6119" y="2570"/>
                  </a:cubicBezTo>
                  <a:cubicBezTo>
                    <a:pt x="6093" y="1682"/>
                    <a:pt x="6610" y="792"/>
                    <a:pt x="7406" y="367"/>
                  </a:cubicBezTo>
                  <a:cubicBezTo>
                    <a:pt x="7749" y="182"/>
                    <a:pt x="8139" y="90"/>
                    <a:pt x="8532" y="90"/>
                  </a:cubicBezTo>
                  <a:close/>
                  <a:moveTo>
                    <a:pt x="8535" y="1"/>
                  </a:moveTo>
                  <a:cubicBezTo>
                    <a:pt x="8124" y="1"/>
                    <a:pt x="7714" y="96"/>
                    <a:pt x="7353" y="288"/>
                  </a:cubicBezTo>
                  <a:cubicBezTo>
                    <a:pt x="6583" y="700"/>
                    <a:pt x="6066" y="1535"/>
                    <a:pt x="6026" y="2398"/>
                  </a:cubicBezTo>
                  <a:cubicBezTo>
                    <a:pt x="5641" y="1761"/>
                    <a:pt x="5044" y="1284"/>
                    <a:pt x="4380" y="1137"/>
                  </a:cubicBezTo>
                  <a:cubicBezTo>
                    <a:pt x="4235" y="1106"/>
                    <a:pt x="4089" y="1091"/>
                    <a:pt x="3944" y="1091"/>
                  </a:cubicBezTo>
                  <a:cubicBezTo>
                    <a:pt x="3293" y="1091"/>
                    <a:pt x="2671" y="1395"/>
                    <a:pt x="2324" y="1894"/>
                  </a:cubicBezTo>
                  <a:cubicBezTo>
                    <a:pt x="1846" y="2611"/>
                    <a:pt x="2005" y="3619"/>
                    <a:pt x="2655" y="4203"/>
                  </a:cubicBezTo>
                  <a:cubicBezTo>
                    <a:pt x="2481" y="4167"/>
                    <a:pt x="2324" y="4147"/>
                    <a:pt x="2176" y="4147"/>
                  </a:cubicBezTo>
                  <a:cubicBezTo>
                    <a:pt x="1827" y="4147"/>
                    <a:pt x="1524" y="4259"/>
                    <a:pt x="1142" y="4548"/>
                  </a:cubicBezTo>
                  <a:cubicBezTo>
                    <a:pt x="599" y="4946"/>
                    <a:pt x="94" y="5437"/>
                    <a:pt x="54" y="6300"/>
                  </a:cubicBezTo>
                  <a:cubicBezTo>
                    <a:pt x="1" y="7176"/>
                    <a:pt x="466" y="8064"/>
                    <a:pt x="1182" y="8503"/>
                  </a:cubicBezTo>
                  <a:cubicBezTo>
                    <a:pt x="1583" y="8747"/>
                    <a:pt x="2050" y="8866"/>
                    <a:pt x="2524" y="8866"/>
                  </a:cubicBezTo>
                  <a:cubicBezTo>
                    <a:pt x="3183" y="8866"/>
                    <a:pt x="3856" y="8637"/>
                    <a:pt x="4380" y="8197"/>
                  </a:cubicBezTo>
                  <a:cubicBezTo>
                    <a:pt x="4964" y="8874"/>
                    <a:pt x="6066" y="9352"/>
                    <a:pt x="7048" y="9352"/>
                  </a:cubicBezTo>
                  <a:lnTo>
                    <a:pt x="7114" y="9352"/>
                  </a:lnTo>
                  <a:cubicBezTo>
                    <a:pt x="8402" y="9326"/>
                    <a:pt x="9821" y="8768"/>
                    <a:pt x="10193" y="7627"/>
                  </a:cubicBezTo>
                  <a:cubicBezTo>
                    <a:pt x="10366" y="7772"/>
                    <a:pt x="10777" y="8025"/>
                    <a:pt x="10777" y="8025"/>
                  </a:cubicBezTo>
                  <a:cubicBezTo>
                    <a:pt x="10900" y="8079"/>
                    <a:pt x="11047" y="8106"/>
                    <a:pt x="11224" y="8106"/>
                  </a:cubicBezTo>
                  <a:cubicBezTo>
                    <a:pt x="11350" y="8106"/>
                    <a:pt x="11492" y="8092"/>
                    <a:pt x="11652" y="8064"/>
                  </a:cubicBezTo>
                  <a:cubicBezTo>
                    <a:pt x="12250" y="7958"/>
                    <a:pt x="12794" y="7613"/>
                    <a:pt x="13139" y="7136"/>
                  </a:cubicBezTo>
                  <a:cubicBezTo>
                    <a:pt x="13670" y="6392"/>
                    <a:pt x="13763" y="5344"/>
                    <a:pt x="13378" y="4442"/>
                  </a:cubicBezTo>
                  <a:cubicBezTo>
                    <a:pt x="13126" y="3844"/>
                    <a:pt x="12688" y="3354"/>
                    <a:pt x="12157" y="3088"/>
                  </a:cubicBezTo>
                  <a:cubicBezTo>
                    <a:pt x="11820" y="2914"/>
                    <a:pt x="11483" y="2831"/>
                    <a:pt x="11164" y="2831"/>
                  </a:cubicBezTo>
                  <a:cubicBezTo>
                    <a:pt x="11118" y="2831"/>
                    <a:pt x="11074" y="2833"/>
                    <a:pt x="11029" y="2836"/>
                  </a:cubicBezTo>
                  <a:cubicBezTo>
                    <a:pt x="11082" y="1815"/>
                    <a:pt x="10711" y="978"/>
                    <a:pt x="10007" y="461"/>
                  </a:cubicBezTo>
                  <a:cubicBezTo>
                    <a:pt x="9583" y="156"/>
                    <a:pt x="9059" y="1"/>
                    <a:pt x="853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88" name="Google Shape;1388;p70"/>
            <p:cNvSpPr/>
            <p:nvPr/>
          </p:nvSpPr>
          <p:spPr>
            <a:xfrm>
              <a:off x="1279077" y="2865162"/>
              <a:ext cx="109984" cy="360834"/>
            </a:xfrm>
            <a:custGeom>
              <a:avLst/>
              <a:gdLst/>
              <a:ahLst/>
              <a:cxnLst/>
              <a:rect l="l" t="t" r="r" b="b"/>
              <a:pathLst>
                <a:path w="1129" h="3704" extrusionOk="0">
                  <a:moveTo>
                    <a:pt x="571" y="0"/>
                  </a:moveTo>
                  <a:cubicBezTo>
                    <a:pt x="399" y="0"/>
                    <a:pt x="1" y="1593"/>
                    <a:pt x="1" y="2615"/>
                  </a:cubicBezTo>
                  <a:cubicBezTo>
                    <a:pt x="1" y="3636"/>
                    <a:pt x="425" y="3703"/>
                    <a:pt x="571" y="3703"/>
                  </a:cubicBezTo>
                  <a:cubicBezTo>
                    <a:pt x="744" y="3703"/>
                    <a:pt x="1128" y="3636"/>
                    <a:pt x="1128" y="2615"/>
                  </a:cubicBezTo>
                  <a:cubicBezTo>
                    <a:pt x="1128" y="1593"/>
                    <a:pt x="730" y="0"/>
                    <a:pt x="571"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89" name="Google Shape;1389;p70"/>
            <p:cNvSpPr/>
            <p:nvPr/>
          </p:nvSpPr>
          <p:spPr>
            <a:xfrm>
              <a:off x="1275181" y="2861363"/>
              <a:ext cx="117778" cy="369797"/>
            </a:xfrm>
            <a:custGeom>
              <a:avLst/>
              <a:gdLst/>
              <a:ahLst/>
              <a:cxnLst/>
              <a:rect l="l" t="t" r="r" b="b"/>
              <a:pathLst>
                <a:path w="1209" h="3796" extrusionOk="0">
                  <a:moveTo>
                    <a:pt x="598" y="80"/>
                  </a:moveTo>
                  <a:cubicBezTo>
                    <a:pt x="717" y="145"/>
                    <a:pt x="1115" y="1592"/>
                    <a:pt x="1115" y="2654"/>
                  </a:cubicBezTo>
                  <a:cubicBezTo>
                    <a:pt x="1115" y="3344"/>
                    <a:pt x="943" y="3702"/>
                    <a:pt x="611" y="3702"/>
                  </a:cubicBezTo>
                  <a:cubicBezTo>
                    <a:pt x="452" y="3702"/>
                    <a:pt x="94" y="3596"/>
                    <a:pt x="94" y="2654"/>
                  </a:cubicBezTo>
                  <a:cubicBezTo>
                    <a:pt x="94" y="1605"/>
                    <a:pt x="465" y="145"/>
                    <a:pt x="598" y="80"/>
                  </a:cubicBezTo>
                  <a:close/>
                  <a:moveTo>
                    <a:pt x="611" y="0"/>
                  </a:moveTo>
                  <a:cubicBezTo>
                    <a:pt x="359" y="0"/>
                    <a:pt x="0" y="1738"/>
                    <a:pt x="0" y="2654"/>
                  </a:cubicBezTo>
                  <a:cubicBezTo>
                    <a:pt x="0" y="3675"/>
                    <a:pt x="425" y="3795"/>
                    <a:pt x="611" y="3795"/>
                  </a:cubicBezTo>
                  <a:cubicBezTo>
                    <a:pt x="876" y="3795"/>
                    <a:pt x="1208" y="3596"/>
                    <a:pt x="1208" y="2654"/>
                  </a:cubicBezTo>
                  <a:cubicBezTo>
                    <a:pt x="1208" y="1764"/>
                    <a:pt x="850" y="0"/>
                    <a:pt x="61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0" name="Google Shape;1390;p70"/>
            <p:cNvSpPr/>
            <p:nvPr/>
          </p:nvSpPr>
          <p:spPr>
            <a:xfrm>
              <a:off x="1717249" y="2865162"/>
              <a:ext cx="108718" cy="360834"/>
            </a:xfrm>
            <a:custGeom>
              <a:avLst/>
              <a:gdLst/>
              <a:ahLst/>
              <a:cxnLst/>
              <a:rect l="l" t="t" r="r" b="b"/>
              <a:pathLst>
                <a:path w="1116" h="3704" extrusionOk="0">
                  <a:moveTo>
                    <a:pt x="558" y="0"/>
                  </a:moveTo>
                  <a:cubicBezTo>
                    <a:pt x="386" y="0"/>
                    <a:pt x="1" y="1593"/>
                    <a:pt x="1" y="2615"/>
                  </a:cubicBezTo>
                  <a:cubicBezTo>
                    <a:pt x="1" y="3636"/>
                    <a:pt x="426" y="3703"/>
                    <a:pt x="558" y="3703"/>
                  </a:cubicBezTo>
                  <a:cubicBezTo>
                    <a:pt x="731" y="3703"/>
                    <a:pt x="1116" y="3636"/>
                    <a:pt x="1116" y="2615"/>
                  </a:cubicBezTo>
                  <a:cubicBezTo>
                    <a:pt x="1116" y="1593"/>
                    <a:pt x="718" y="0"/>
                    <a:pt x="558"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1" name="Google Shape;1391;p70"/>
            <p:cNvSpPr/>
            <p:nvPr/>
          </p:nvSpPr>
          <p:spPr>
            <a:xfrm>
              <a:off x="1712086" y="2861363"/>
              <a:ext cx="119044" cy="369797"/>
            </a:xfrm>
            <a:custGeom>
              <a:avLst/>
              <a:gdLst/>
              <a:ahLst/>
              <a:cxnLst/>
              <a:rect l="l" t="t" r="r" b="b"/>
              <a:pathLst>
                <a:path w="1222" h="3796" extrusionOk="0">
                  <a:moveTo>
                    <a:pt x="611" y="80"/>
                  </a:moveTo>
                  <a:cubicBezTo>
                    <a:pt x="731" y="145"/>
                    <a:pt x="1129" y="1592"/>
                    <a:pt x="1129" y="2654"/>
                  </a:cubicBezTo>
                  <a:cubicBezTo>
                    <a:pt x="1129" y="3344"/>
                    <a:pt x="956" y="3702"/>
                    <a:pt x="611" y="3702"/>
                  </a:cubicBezTo>
                  <a:cubicBezTo>
                    <a:pt x="452" y="3702"/>
                    <a:pt x="94" y="3596"/>
                    <a:pt x="94" y="2654"/>
                  </a:cubicBezTo>
                  <a:cubicBezTo>
                    <a:pt x="94" y="1605"/>
                    <a:pt x="479" y="145"/>
                    <a:pt x="611" y="80"/>
                  </a:cubicBezTo>
                  <a:close/>
                  <a:moveTo>
                    <a:pt x="611" y="0"/>
                  </a:moveTo>
                  <a:cubicBezTo>
                    <a:pt x="372" y="0"/>
                    <a:pt x="1" y="1738"/>
                    <a:pt x="1" y="2654"/>
                  </a:cubicBezTo>
                  <a:cubicBezTo>
                    <a:pt x="1" y="3675"/>
                    <a:pt x="425" y="3795"/>
                    <a:pt x="611" y="3795"/>
                  </a:cubicBezTo>
                  <a:cubicBezTo>
                    <a:pt x="890" y="3795"/>
                    <a:pt x="1222" y="3596"/>
                    <a:pt x="1222" y="2654"/>
                  </a:cubicBezTo>
                  <a:cubicBezTo>
                    <a:pt x="1222" y="1764"/>
                    <a:pt x="850" y="0"/>
                    <a:pt x="61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2" name="Google Shape;1392;p70"/>
            <p:cNvSpPr/>
            <p:nvPr/>
          </p:nvSpPr>
          <p:spPr>
            <a:xfrm>
              <a:off x="2097362" y="2865162"/>
              <a:ext cx="109984" cy="360834"/>
            </a:xfrm>
            <a:custGeom>
              <a:avLst/>
              <a:gdLst/>
              <a:ahLst/>
              <a:cxnLst/>
              <a:rect l="l" t="t" r="r" b="b"/>
              <a:pathLst>
                <a:path w="1129" h="3704" extrusionOk="0">
                  <a:moveTo>
                    <a:pt x="572" y="0"/>
                  </a:moveTo>
                  <a:cubicBezTo>
                    <a:pt x="386" y="0"/>
                    <a:pt x="0" y="1593"/>
                    <a:pt x="0" y="2615"/>
                  </a:cubicBezTo>
                  <a:cubicBezTo>
                    <a:pt x="0" y="3636"/>
                    <a:pt x="425" y="3703"/>
                    <a:pt x="572" y="3703"/>
                  </a:cubicBezTo>
                  <a:cubicBezTo>
                    <a:pt x="744" y="3703"/>
                    <a:pt x="1129" y="3636"/>
                    <a:pt x="1129" y="2615"/>
                  </a:cubicBezTo>
                  <a:cubicBezTo>
                    <a:pt x="1129" y="1593"/>
                    <a:pt x="731" y="0"/>
                    <a:pt x="572"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3" name="Google Shape;1393;p70"/>
            <p:cNvSpPr/>
            <p:nvPr/>
          </p:nvSpPr>
          <p:spPr>
            <a:xfrm>
              <a:off x="2093563" y="2861363"/>
              <a:ext cx="117680" cy="369797"/>
            </a:xfrm>
            <a:custGeom>
              <a:avLst/>
              <a:gdLst/>
              <a:ahLst/>
              <a:cxnLst/>
              <a:rect l="l" t="t" r="r" b="b"/>
              <a:pathLst>
                <a:path w="1208" h="3796" extrusionOk="0">
                  <a:moveTo>
                    <a:pt x="597" y="80"/>
                  </a:moveTo>
                  <a:cubicBezTo>
                    <a:pt x="717" y="145"/>
                    <a:pt x="1115" y="1592"/>
                    <a:pt x="1115" y="2654"/>
                  </a:cubicBezTo>
                  <a:cubicBezTo>
                    <a:pt x="1115" y="3344"/>
                    <a:pt x="942" y="3702"/>
                    <a:pt x="611" y="3702"/>
                  </a:cubicBezTo>
                  <a:cubicBezTo>
                    <a:pt x="451" y="3702"/>
                    <a:pt x="93" y="3596"/>
                    <a:pt x="93" y="2654"/>
                  </a:cubicBezTo>
                  <a:cubicBezTo>
                    <a:pt x="93" y="1605"/>
                    <a:pt x="464" y="145"/>
                    <a:pt x="597" y="80"/>
                  </a:cubicBezTo>
                  <a:close/>
                  <a:moveTo>
                    <a:pt x="611" y="0"/>
                  </a:moveTo>
                  <a:cubicBezTo>
                    <a:pt x="358" y="0"/>
                    <a:pt x="0" y="1738"/>
                    <a:pt x="0" y="2654"/>
                  </a:cubicBezTo>
                  <a:cubicBezTo>
                    <a:pt x="0" y="3675"/>
                    <a:pt x="425" y="3795"/>
                    <a:pt x="611" y="3795"/>
                  </a:cubicBezTo>
                  <a:cubicBezTo>
                    <a:pt x="876" y="3795"/>
                    <a:pt x="1207" y="3596"/>
                    <a:pt x="1207" y="2654"/>
                  </a:cubicBezTo>
                  <a:cubicBezTo>
                    <a:pt x="1207" y="1764"/>
                    <a:pt x="836" y="0"/>
                    <a:pt x="61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4" name="Google Shape;1394;p70"/>
            <p:cNvSpPr/>
            <p:nvPr/>
          </p:nvSpPr>
          <p:spPr>
            <a:xfrm>
              <a:off x="1488519" y="3194813"/>
              <a:ext cx="76278" cy="249584"/>
            </a:xfrm>
            <a:custGeom>
              <a:avLst/>
              <a:gdLst/>
              <a:ahLst/>
              <a:cxnLst/>
              <a:rect l="l" t="t" r="r" b="b"/>
              <a:pathLst>
                <a:path w="783" h="2562" extrusionOk="0">
                  <a:moveTo>
                    <a:pt x="385" y="1"/>
                  </a:moveTo>
                  <a:cubicBezTo>
                    <a:pt x="266" y="1"/>
                    <a:pt x="1" y="1102"/>
                    <a:pt x="1" y="1806"/>
                  </a:cubicBezTo>
                  <a:cubicBezTo>
                    <a:pt x="1" y="2508"/>
                    <a:pt x="292" y="2562"/>
                    <a:pt x="385" y="2562"/>
                  </a:cubicBezTo>
                  <a:cubicBezTo>
                    <a:pt x="518" y="2562"/>
                    <a:pt x="783" y="2508"/>
                    <a:pt x="783" y="1806"/>
                  </a:cubicBezTo>
                  <a:cubicBezTo>
                    <a:pt x="783" y="1102"/>
                    <a:pt x="505" y="1"/>
                    <a:pt x="385"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5" name="Google Shape;1395;p70"/>
            <p:cNvSpPr/>
            <p:nvPr/>
          </p:nvSpPr>
          <p:spPr>
            <a:xfrm>
              <a:off x="1484623" y="3190917"/>
              <a:ext cx="84169" cy="257377"/>
            </a:xfrm>
            <a:custGeom>
              <a:avLst/>
              <a:gdLst/>
              <a:ahLst/>
              <a:cxnLst/>
              <a:rect l="l" t="t" r="r" b="b"/>
              <a:pathLst>
                <a:path w="864" h="2642" extrusionOk="0">
                  <a:moveTo>
                    <a:pt x="425" y="94"/>
                  </a:moveTo>
                  <a:cubicBezTo>
                    <a:pt x="518" y="200"/>
                    <a:pt x="770" y="1156"/>
                    <a:pt x="770" y="1846"/>
                  </a:cubicBezTo>
                  <a:cubicBezTo>
                    <a:pt x="770" y="2323"/>
                    <a:pt x="664" y="2562"/>
                    <a:pt x="425" y="2562"/>
                  </a:cubicBezTo>
                  <a:cubicBezTo>
                    <a:pt x="345" y="2562"/>
                    <a:pt x="94" y="2509"/>
                    <a:pt x="94" y="1846"/>
                  </a:cubicBezTo>
                  <a:cubicBezTo>
                    <a:pt x="94" y="1156"/>
                    <a:pt x="332" y="186"/>
                    <a:pt x="425" y="94"/>
                  </a:cubicBezTo>
                  <a:close/>
                  <a:moveTo>
                    <a:pt x="425" y="0"/>
                  </a:moveTo>
                  <a:cubicBezTo>
                    <a:pt x="239" y="0"/>
                    <a:pt x="0" y="1235"/>
                    <a:pt x="0" y="1846"/>
                  </a:cubicBezTo>
                  <a:cubicBezTo>
                    <a:pt x="0" y="2562"/>
                    <a:pt x="306" y="2642"/>
                    <a:pt x="425" y="2642"/>
                  </a:cubicBezTo>
                  <a:cubicBezTo>
                    <a:pt x="624" y="2642"/>
                    <a:pt x="863" y="2509"/>
                    <a:pt x="863" y="1846"/>
                  </a:cubicBezTo>
                  <a:cubicBezTo>
                    <a:pt x="863" y="1527"/>
                    <a:pt x="810" y="1089"/>
                    <a:pt x="704" y="664"/>
                  </a:cubicBezTo>
                  <a:cubicBezTo>
                    <a:pt x="558" y="0"/>
                    <a:pt x="465" y="0"/>
                    <a:pt x="42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6" name="Google Shape;1396;p70"/>
            <p:cNvSpPr/>
            <p:nvPr/>
          </p:nvSpPr>
          <p:spPr>
            <a:xfrm>
              <a:off x="1930685" y="3194813"/>
              <a:ext cx="75011" cy="249584"/>
            </a:xfrm>
            <a:custGeom>
              <a:avLst/>
              <a:gdLst/>
              <a:ahLst/>
              <a:cxnLst/>
              <a:rect l="l" t="t" r="r" b="b"/>
              <a:pathLst>
                <a:path w="770" h="2562" extrusionOk="0">
                  <a:moveTo>
                    <a:pt x="384" y="1"/>
                  </a:moveTo>
                  <a:cubicBezTo>
                    <a:pt x="265" y="1"/>
                    <a:pt x="0" y="1102"/>
                    <a:pt x="0" y="1806"/>
                  </a:cubicBezTo>
                  <a:cubicBezTo>
                    <a:pt x="0" y="2508"/>
                    <a:pt x="292" y="2562"/>
                    <a:pt x="384" y="2562"/>
                  </a:cubicBezTo>
                  <a:cubicBezTo>
                    <a:pt x="504" y="2562"/>
                    <a:pt x="770" y="2508"/>
                    <a:pt x="770" y="1806"/>
                  </a:cubicBezTo>
                  <a:cubicBezTo>
                    <a:pt x="770" y="1102"/>
                    <a:pt x="491" y="1"/>
                    <a:pt x="384"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397" name="Google Shape;1397;p70"/>
            <p:cNvSpPr/>
            <p:nvPr/>
          </p:nvSpPr>
          <p:spPr>
            <a:xfrm>
              <a:off x="1925425" y="3190917"/>
              <a:ext cx="84169" cy="257377"/>
            </a:xfrm>
            <a:custGeom>
              <a:avLst/>
              <a:gdLst/>
              <a:ahLst/>
              <a:cxnLst/>
              <a:rect l="l" t="t" r="r" b="b"/>
              <a:pathLst>
                <a:path w="864" h="2642" extrusionOk="0">
                  <a:moveTo>
                    <a:pt x="426" y="94"/>
                  </a:moveTo>
                  <a:cubicBezTo>
                    <a:pt x="518" y="200"/>
                    <a:pt x="771" y="1156"/>
                    <a:pt x="771" y="1846"/>
                  </a:cubicBezTo>
                  <a:cubicBezTo>
                    <a:pt x="771" y="2323"/>
                    <a:pt x="665" y="2562"/>
                    <a:pt x="438" y="2562"/>
                  </a:cubicBezTo>
                  <a:cubicBezTo>
                    <a:pt x="359" y="2562"/>
                    <a:pt x="93" y="2509"/>
                    <a:pt x="93" y="1846"/>
                  </a:cubicBezTo>
                  <a:cubicBezTo>
                    <a:pt x="93" y="1156"/>
                    <a:pt x="332" y="186"/>
                    <a:pt x="426" y="94"/>
                  </a:cubicBezTo>
                  <a:close/>
                  <a:moveTo>
                    <a:pt x="438" y="0"/>
                  </a:moveTo>
                  <a:cubicBezTo>
                    <a:pt x="240" y="0"/>
                    <a:pt x="1" y="1235"/>
                    <a:pt x="1" y="1846"/>
                  </a:cubicBezTo>
                  <a:cubicBezTo>
                    <a:pt x="1" y="2562"/>
                    <a:pt x="306" y="2642"/>
                    <a:pt x="438" y="2642"/>
                  </a:cubicBezTo>
                  <a:cubicBezTo>
                    <a:pt x="638" y="2642"/>
                    <a:pt x="863" y="2509"/>
                    <a:pt x="863" y="1846"/>
                  </a:cubicBezTo>
                  <a:cubicBezTo>
                    <a:pt x="863" y="1527"/>
                    <a:pt x="810" y="1089"/>
                    <a:pt x="718" y="664"/>
                  </a:cubicBezTo>
                  <a:cubicBezTo>
                    <a:pt x="558" y="0"/>
                    <a:pt x="465" y="0"/>
                    <a:pt x="438"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398" name="Google Shape;1398;p70"/>
            <p:cNvSpPr/>
            <p:nvPr/>
          </p:nvSpPr>
          <p:spPr>
            <a:xfrm>
              <a:off x="588796" y="1306042"/>
              <a:ext cx="2325745" cy="1503834"/>
            </a:xfrm>
            <a:custGeom>
              <a:avLst/>
              <a:gdLst/>
              <a:ahLst/>
              <a:cxnLst/>
              <a:rect l="l" t="t" r="r" b="b"/>
              <a:pathLst>
                <a:path w="23874" h="15437" extrusionOk="0">
                  <a:moveTo>
                    <a:pt x="8513" y="1"/>
                  </a:moveTo>
                  <a:cubicBezTo>
                    <a:pt x="6813" y="1"/>
                    <a:pt x="5147" y="979"/>
                    <a:pt x="4339" y="2469"/>
                  </a:cubicBezTo>
                  <a:cubicBezTo>
                    <a:pt x="3622" y="3810"/>
                    <a:pt x="3663" y="5641"/>
                    <a:pt x="4764" y="6703"/>
                  </a:cubicBezTo>
                  <a:cubicBezTo>
                    <a:pt x="4586" y="6599"/>
                    <a:pt x="4353" y="6558"/>
                    <a:pt x="4102" y="6558"/>
                  </a:cubicBezTo>
                  <a:cubicBezTo>
                    <a:pt x="3587" y="6558"/>
                    <a:pt x="2993" y="6728"/>
                    <a:pt x="2628" y="6862"/>
                  </a:cubicBezTo>
                  <a:cubicBezTo>
                    <a:pt x="1950" y="7101"/>
                    <a:pt x="1313" y="7512"/>
                    <a:pt x="849" y="8069"/>
                  </a:cubicBezTo>
                  <a:cubicBezTo>
                    <a:pt x="345" y="8667"/>
                    <a:pt x="106" y="9397"/>
                    <a:pt x="66" y="10153"/>
                  </a:cubicBezTo>
                  <a:cubicBezTo>
                    <a:pt x="0" y="11640"/>
                    <a:pt x="743" y="13192"/>
                    <a:pt x="2017" y="13962"/>
                  </a:cubicBezTo>
                  <a:cubicBezTo>
                    <a:pt x="2707" y="14374"/>
                    <a:pt x="3498" y="14568"/>
                    <a:pt x="4296" y="14568"/>
                  </a:cubicBezTo>
                  <a:cubicBezTo>
                    <a:pt x="5477" y="14568"/>
                    <a:pt x="6674" y="14141"/>
                    <a:pt x="7577" y="13365"/>
                  </a:cubicBezTo>
                  <a:cubicBezTo>
                    <a:pt x="8614" y="14647"/>
                    <a:pt x="10612" y="15437"/>
                    <a:pt x="12237" y="15437"/>
                  </a:cubicBezTo>
                  <a:cubicBezTo>
                    <a:pt x="12277" y="15437"/>
                    <a:pt x="12316" y="15436"/>
                    <a:pt x="12355" y="15435"/>
                  </a:cubicBezTo>
                  <a:cubicBezTo>
                    <a:pt x="14306" y="15382"/>
                    <a:pt x="16217" y="14572"/>
                    <a:pt x="17597" y="13206"/>
                  </a:cubicBezTo>
                  <a:cubicBezTo>
                    <a:pt x="17677" y="13112"/>
                    <a:pt x="17769" y="13020"/>
                    <a:pt x="17875" y="12980"/>
                  </a:cubicBezTo>
                  <a:cubicBezTo>
                    <a:pt x="17937" y="12958"/>
                    <a:pt x="18000" y="12949"/>
                    <a:pt x="18063" y="12949"/>
                  </a:cubicBezTo>
                  <a:cubicBezTo>
                    <a:pt x="18230" y="12949"/>
                    <a:pt x="18398" y="13011"/>
                    <a:pt x="18553" y="13059"/>
                  </a:cubicBezTo>
                  <a:cubicBezTo>
                    <a:pt x="18896" y="13172"/>
                    <a:pt x="19252" y="13225"/>
                    <a:pt x="19608" y="13225"/>
                  </a:cubicBezTo>
                  <a:cubicBezTo>
                    <a:pt x="20849" y="13225"/>
                    <a:pt x="22093" y="12581"/>
                    <a:pt x="22826" y="11560"/>
                  </a:cubicBezTo>
                  <a:cubicBezTo>
                    <a:pt x="23767" y="10260"/>
                    <a:pt x="23874" y="8441"/>
                    <a:pt x="23250" y="6955"/>
                  </a:cubicBezTo>
                  <a:cubicBezTo>
                    <a:pt x="22838" y="5960"/>
                    <a:pt x="22095" y="5097"/>
                    <a:pt x="21140" y="4619"/>
                  </a:cubicBezTo>
                  <a:cubicBezTo>
                    <a:pt x="20704" y="4389"/>
                    <a:pt x="20158" y="4220"/>
                    <a:pt x="19655" y="4220"/>
                  </a:cubicBezTo>
                  <a:cubicBezTo>
                    <a:pt x="19637" y="4220"/>
                    <a:pt x="19618" y="4221"/>
                    <a:pt x="19600" y="4221"/>
                  </a:cubicBezTo>
                  <a:cubicBezTo>
                    <a:pt x="19430" y="4221"/>
                    <a:pt x="18246" y="4468"/>
                    <a:pt x="18221" y="4614"/>
                  </a:cubicBezTo>
                  <a:lnTo>
                    <a:pt x="18221" y="4614"/>
                  </a:lnTo>
                  <a:cubicBezTo>
                    <a:pt x="18312" y="3554"/>
                    <a:pt x="17768" y="2468"/>
                    <a:pt x="16880" y="1899"/>
                  </a:cubicBezTo>
                  <a:cubicBezTo>
                    <a:pt x="16465" y="1629"/>
                    <a:pt x="15966" y="1471"/>
                    <a:pt x="15475" y="1471"/>
                  </a:cubicBezTo>
                  <a:cubicBezTo>
                    <a:pt x="15290" y="1471"/>
                    <a:pt x="15107" y="1493"/>
                    <a:pt x="14929" y="1540"/>
                  </a:cubicBezTo>
                  <a:cubicBezTo>
                    <a:pt x="14518" y="1634"/>
                    <a:pt x="14094" y="1873"/>
                    <a:pt x="13749" y="2111"/>
                  </a:cubicBezTo>
                  <a:cubicBezTo>
                    <a:pt x="13629" y="2204"/>
                    <a:pt x="12779" y="2894"/>
                    <a:pt x="12873" y="3067"/>
                  </a:cubicBezTo>
                  <a:cubicBezTo>
                    <a:pt x="11997" y="1461"/>
                    <a:pt x="10789" y="174"/>
                    <a:pt x="8865" y="15"/>
                  </a:cubicBezTo>
                  <a:cubicBezTo>
                    <a:pt x="8748" y="5"/>
                    <a:pt x="8630" y="1"/>
                    <a:pt x="8513"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1399" name="Google Shape;1399;p70"/>
            <p:cNvSpPr/>
            <p:nvPr/>
          </p:nvSpPr>
          <p:spPr>
            <a:xfrm>
              <a:off x="583633" y="1302145"/>
              <a:ext cx="2338702" cy="1511433"/>
            </a:xfrm>
            <a:custGeom>
              <a:avLst/>
              <a:gdLst/>
              <a:ahLst/>
              <a:cxnLst/>
              <a:rect l="l" t="t" r="r" b="b"/>
              <a:pathLst>
                <a:path w="24007" h="15515" extrusionOk="0">
                  <a:moveTo>
                    <a:pt x="8556" y="94"/>
                  </a:moveTo>
                  <a:cubicBezTo>
                    <a:pt x="8672" y="94"/>
                    <a:pt x="8788" y="98"/>
                    <a:pt x="8904" y="108"/>
                  </a:cubicBezTo>
                  <a:cubicBezTo>
                    <a:pt x="10563" y="227"/>
                    <a:pt x="11824" y="1196"/>
                    <a:pt x="12885" y="3133"/>
                  </a:cubicBezTo>
                  <a:cubicBezTo>
                    <a:pt x="12895" y="3142"/>
                    <a:pt x="12911" y="3152"/>
                    <a:pt x="12929" y="3152"/>
                  </a:cubicBezTo>
                  <a:cubicBezTo>
                    <a:pt x="12937" y="3152"/>
                    <a:pt x="12944" y="3150"/>
                    <a:pt x="12952" y="3146"/>
                  </a:cubicBezTo>
                  <a:cubicBezTo>
                    <a:pt x="12965" y="3133"/>
                    <a:pt x="12979" y="3107"/>
                    <a:pt x="12965" y="3080"/>
                  </a:cubicBezTo>
                  <a:cubicBezTo>
                    <a:pt x="12912" y="2974"/>
                    <a:pt x="13563" y="2377"/>
                    <a:pt x="13828" y="2191"/>
                  </a:cubicBezTo>
                  <a:cubicBezTo>
                    <a:pt x="14212" y="1913"/>
                    <a:pt x="14624" y="1713"/>
                    <a:pt x="14982" y="1621"/>
                  </a:cubicBezTo>
                  <a:cubicBezTo>
                    <a:pt x="15156" y="1576"/>
                    <a:pt x="15336" y="1555"/>
                    <a:pt x="15519" y="1555"/>
                  </a:cubicBezTo>
                  <a:cubicBezTo>
                    <a:pt x="15995" y="1555"/>
                    <a:pt x="16485" y="1701"/>
                    <a:pt x="16907" y="1978"/>
                  </a:cubicBezTo>
                  <a:cubicBezTo>
                    <a:pt x="17783" y="2536"/>
                    <a:pt x="18314" y="3611"/>
                    <a:pt x="18234" y="4646"/>
                  </a:cubicBezTo>
                  <a:lnTo>
                    <a:pt x="18234" y="4659"/>
                  </a:lnTo>
                  <a:cubicBezTo>
                    <a:pt x="18234" y="4673"/>
                    <a:pt x="18247" y="4699"/>
                    <a:pt x="18273" y="4699"/>
                  </a:cubicBezTo>
                  <a:cubicBezTo>
                    <a:pt x="18300" y="4699"/>
                    <a:pt x="18326" y="4686"/>
                    <a:pt x="18326" y="4659"/>
                  </a:cubicBezTo>
                  <a:cubicBezTo>
                    <a:pt x="18393" y="4540"/>
                    <a:pt x="19441" y="4301"/>
                    <a:pt x="19653" y="4301"/>
                  </a:cubicBezTo>
                  <a:cubicBezTo>
                    <a:pt x="19673" y="4301"/>
                    <a:pt x="19694" y="4300"/>
                    <a:pt x="19714" y="4300"/>
                  </a:cubicBezTo>
                  <a:cubicBezTo>
                    <a:pt x="20165" y="4300"/>
                    <a:pt x="20684" y="4445"/>
                    <a:pt x="21180" y="4699"/>
                  </a:cubicBezTo>
                  <a:cubicBezTo>
                    <a:pt x="22082" y="5151"/>
                    <a:pt x="22826" y="5973"/>
                    <a:pt x="23263" y="7009"/>
                  </a:cubicBezTo>
                  <a:cubicBezTo>
                    <a:pt x="23900" y="8534"/>
                    <a:pt x="23741" y="10326"/>
                    <a:pt x="22838" y="11574"/>
                  </a:cubicBezTo>
                  <a:cubicBezTo>
                    <a:pt x="22100" y="12619"/>
                    <a:pt x="20872" y="13221"/>
                    <a:pt x="19666" y="13221"/>
                  </a:cubicBezTo>
                  <a:cubicBezTo>
                    <a:pt x="19310" y="13221"/>
                    <a:pt x="18957" y="13169"/>
                    <a:pt x="18618" y="13060"/>
                  </a:cubicBezTo>
                  <a:lnTo>
                    <a:pt x="18565" y="13033"/>
                  </a:lnTo>
                  <a:cubicBezTo>
                    <a:pt x="18432" y="12988"/>
                    <a:pt x="18280" y="12938"/>
                    <a:pt x="18130" y="12938"/>
                  </a:cubicBezTo>
                  <a:cubicBezTo>
                    <a:pt x="18057" y="12938"/>
                    <a:pt x="17985" y="12950"/>
                    <a:pt x="17915" y="12980"/>
                  </a:cubicBezTo>
                  <a:cubicBezTo>
                    <a:pt x="17795" y="13020"/>
                    <a:pt x="17716" y="13113"/>
                    <a:pt x="17623" y="13193"/>
                  </a:cubicBezTo>
                  <a:lnTo>
                    <a:pt x="17610" y="13205"/>
                  </a:lnTo>
                  <a:cubicBezTo>
                    <a:pt x="16243" y="14573"/>
                    <a:pt x="14345" y="15369"/>
                    <a:pt x="12408" y="15422"/>
                  </a:cubicBezTo>
                  <a:cubicBezTo>
                    <a:pt x="12357" y="15424"/>
                    <a:pt x="12306" y="15424"/>
                    <a:pt x="12255" y="15424"/>
                  </a:cubicBezTo>
                  <a:cubicBezTo>
                    <a:pt x="10553" y="15424"/>
                    <a:pt x="8636" y="14576"/>
                    <a:pt x="7670" y="13378"/>
                  </a:cubicBezTo>
                  <a:cubicBezTo>
                    <a:pt x="7657" y="13365"/>
                    <a:pt x="7644" y="13365"/>
                    <a:pt x="7630" y="13365"/>
                  </a:cubicBezTo>
                  <a:cubicBezTo>
                    <a:pt x="7617" y="13365"/>
                    <a:pt x="7604" y="13365"/>
                    <a:pt x="7604" y="13378"/>
                  </a:cubicBezTo>
                  <a:cubicBezTo>
                    <a:pt x="6690" y="14160"/>
                    <a:pt x="5509" y="14564"/>
                    <a:pt x="4360" y="14564"/>
                  </a:cubicBezTo>
                  <a:cubicBezTo>
                    <a:pt x="3556" y="14564"/>
                    <a:pt x="2768" y="14366"/>
                    <a:pt x="2097" y="13962"/>
                  </a:cubicBezTo>
                  <a:cubicBezTo>
                    <a:pt x="862" y="13219"/>
                    <a:pt x="92" y="11706"/>
                    <a:pt x="159" y="10193"/>
                  </a:cubicBezTo>
                  <a:cubicBezTo>
                    <a:pt x="199" y="9410"/>
                    <a:pt x="464" y="8707"/>
                    <a:pt x="942" y="8136"/>
                  </a:cubicBezTo>
                  <a:cubicBezTo>
                    <a:pt x="1366" y="7619"/>
                    <a:pt x="1991" y="7207"/>
                    <a:pt x="2693" y="6942"/>
                  </a:cubicBezTo>
                  <a:cubicBezTo>
                    <a:pt x="2937" y="6858"/>
                    <a:pt x="3596" y="6648"/>
                    <a:pt x="4164" y="6648"/>
                  </a:cubicBezTo>
                  <a:cubicBezTo>
                    <a:pt x="4401" y="6648"/>
                    <a:pt x="4622" y="6685"/>
                    <a:pt x="4790" y="6782"/>
                  </a:cubicBezTo>
                  <a:cubicBezTo>
                    <a:pt x="4796" y="6788"/>
                    <a:pt x="4804" y="6792"/>
                    <a:pt x="4812" y="6792"/>
                  </a:cubicBezTo>
                  <a:cubicBezTo>
                    <a:pt x="4824" y="6792"/>
                    <a:pt x="4836" y="6785"/>
                    <a:pt x="4843" y="6770"/>
                  </a:cubicBezTo>
                  <a:cubicBezTo>
                    <a:pt x="4857" y="6756"/>
                    <a:pt x="4857" y="6729"/>
                    <a:pt x="4843" y="6717"/>
                  </a:cubicBezTo>
                  <a:cubicBezTo>
                    <a:pt x="3967" y="5867"/>
                    <a:pt x="3557" y="4169"/>
                    <a:pt x="4432" y="2536"/>
                  </a:cubicBezTo>
                  <a:cubicBezTo>
                    <a:pt x="5226" y="1060"/>
                    <a:pt x="6890" y="94"/>
                    <a:pt x="8556" y="94"/>
                  </a:cubicBezTo>
                  <a:close/>
                  <a:moveTo>
                    <a:pt x="8572" y="1"/>
                  </a:moveTo>
                  <a:cubicBezTo>
                    <a:pt x="6866" y="1"/>
                    <a:pt x="5173" y="992"/>
                    <a:pt x="4353" y="2496"/>
                  </a:cubicBezTo>
                  <a:cubicBezTo>
                    <a:pt x="3504" y="4062"/>
                    <a:pt x="3835" y="5708"/>
                    <a:pt x="4631" y="6610"/>
                  </a:cubicBezTo>
                  <a:cubicBezTo>
                    <a:pt x="4489" y="6568"/>
                    <a:pt x="4330" y="6550"/>
                    <a:pt x="4166" y="6550"/>
                  </a:cubicBezTo>
                  <a:cubicBezTo>
                    <a:pt x="3610" y="6550"/>
                    <a:pt x="2985" y="6750"/>
                    <a:pt x="2667" y="6862"/>
                  </a:cubicBezTo>
                  <a:cubicBezTo>
                    <a:pt x="1938" y="7127"/>
                    <a:pt x="1301" y="7552"/>
                    <a:pt x="862" y="8083"/>
                  </a:cubicBezTo>
                  <a:cubicBezTo>
                    <a:pt x="384" y="8654"/>
                    <a:pt x="106" y="9383"/>
                    <a:pt x="80" y="10193"/>
                  </a:cubicBezTo>
                  <a:cubicBezTo>
                    <a:pt x="0" y="11733"/>
                    <a:pt x="796" y="13272"/>
                    <a:pt x="2044" y="14028"/>
                  </a:cubicBezTo>
                  <a:cubicBezTo>
                    <a:pt x="2732" y="14447"/>
                    <a:pt x="3540" y="14651"/>
                    <a:pt x="4362" y="14651"/>
                  </a:cubicBezTo>
                  <a:cubicBezTo>
                    <a:pt x="5520" y="14651"/>
                    <a:pt x="6707" y="14247"/>
                    <a:pt x="7630" y="13471"/>
                  </a:cubicBezTo>
                  <a:cubicBezTo>
                    <a:pt x="8626" y="14665"/>
                    <a:pt x="10550" y="15514"/>
                    <a:pt x="12275" y="15514"/>
                  </a:cubicBezTo>
                  <a:lnTo>
                    <a:pt x="12408" y="15514"/>
                  </a:lnTo>
                  <a:cubicBezTo>
                    <a:pt x="14372" y="15461"/>
                    <a:pt x="16283" y="14652"/>
                    <a:pt x="17677" y="13272"/>
                  </a:cubicBezTo>
                  <a:lnTo>
                    <a:pt x="17689" y="13258"/>
                  </a:lnTo>
                  <a:cubicBezTo>
                    <a:pt x="17769" y="13179"/>
                    <a:pt x="17849" y="13099"/>
                    <a:pt x="17955" y="13060"/>
                  </a:cubicBezTo>
                  <a:cubicBezTo>
                    <a:pt x="18005" y="13040"/>
                    <a:pt x="18060" y="13032"/>
                    <a:pt x="18116" y="13032"/>
                  </a:cubicBezTo>
                  <a:cubicBezTo>
                    <a:pt x="18251" y="13032"/>
                    <a:pt x="18398" y="13079"/>
                    <a:pt x="18539" y="13126"/>
                  </a:cubicBezTo>
                  <a:lnTo>
                    <a:pt x="18592" y="13140"/>
                  </a:lnTo>
                  <a:cubicBezTo>
                    <a:pt x="18943" y="13256"/>
                    <a:pt x="19310" y="13311"/>
                    <a:pt x="19678" y="13311"/>
                  </a:cubicBezTo>
                  <a:cubicBezTo>
                    <a:pt x="20911" y="13311"/>
                    <a:pt x="22162" y="12689"/>
                    <a:pt x="22918" y="11627"/>
                  </a:cubicBezTo>
                  <a:cubicBezTo>
                    <a:pt x="23834" y="10353"/>
                    <a:pt x="24006" y="8521"/>
                    <a:pt x="23343" y="6968"/>
                  </a:cubicBezTo>
                  <a:cubicBezTo>
                    <a:pt x="22905" y="5920"/>
                    <a:pt x="22148" y="5084"/>
                    <a:pt x="21219" y="4606"/>
                  </a:cubicBezTo>
                  <a:cubicBezTo>
                    <a:pt x="20710" y="4351"/>
                    <a:pt x="20176" y="4207"/>
                    <a:pt x="19712" y="4207"/>
                  </a:cubicBezTo>
                  <a:cubicBezTo>
                    <a:pt x="19692" y="4207"/>
                    <a:pt x="19673" y="4207"/>
                    <a:pt x="19653" y="4208"/>
                  </a:cubicBezTo>
                  <a:cubicBezTo>
                    <a:pt x="19600" y="4208"/>
                    <a:pt x="18645" y="4367"/>
                    <a:pt x="18326" y="4553"/>
                  </a:cubicBezTo>
                  <a:cubicBezTo>
                    <a:pt x="18367" y="3518"/>
                    <a:pt x="17836" y="2456"/>
                    <a:pt x="16960" y="1899"/>
                  </a:cubicBezTo>
                  <a:cubicBezTo>
                    <a:pt x="16518" y="1611"/>
                    <a:pt x="16007" y="1462"/>
                    <a:pt x="15516" y="1462"/>
                  </a:cubicBezTo>
                  <a:cubicBezTo>
                    <a:pt x="15329" y="1462"/>
                    <a:pt x="15145" y="1483"/>
                    <a:pt x="14969" y="1527"/>
                  </a:cubicBezTo>
                  <a:cubicBezTo>
                    <a:pt x="14465" y="1660"/>
                    <a:pt x="14000" y="1952"/>
                    <a:pt x="13775" y="2111"/>
                  </a:cubicBezTo>
                  <a:cubicBezTo>
                    <a:pt x="13775" y="2125"/>
                    <a:pt x="13058" y="2668"/>
                    <a:pt x="12899" y="2974"/>
                  </a:cubicBezTo>
                  <a:cubicBezTo>
                    <a:pt x="11837" y="1090"/>
                    <a:pt x="10576" y="147"/>
                    <a:pt x="8918" y="14"/>
                  </a:cubicBezTo>
                  <a:cubicBezTo>
                    <a:pt x="8803" y="5"/>
                    <a:pt x="8687" y="1"/>
                    <a:pt x="857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0" name="Google Shape;1400;p70"/>
            <p:cNvSpPr/>
            <p:nvPr/>
          </p:nvSpPr>
          <p:spPr>
            <a:xfrm>
              <a:off x="1348924" y="2124227"/>
              <a:ext cx="294785" cy="133462"/>
            </a:xfrm>
            <a:custGeom>
              <a:avLst/>
              <a:gdLst/>
              <a:ahLst/>
              <a:cxnLst/>
              <a:rect l="l" t="t" r="r" b="b"/>
              <a:pathLst>
                <a:path w="3026" h="1370" extrusionOk="0">
                  <a:moveTo>
                    <a:pt x="185" y="0"/>
                  </a:moveTo>
                  <a:cubicBezTo>
                    <a:pt x="163" y="0"/>
                    <a:pt x="140" y="5"/>
                    <a:pt x="119" y="15"/>
                  </a:cubicBezTo>
                  <a:cubicBezTo>
                    <a:pt x="40" y="42"/>
                    <a:pt x="0" y="135"/>
                    <a:pt x="27" y="228"/>
                  </a:cubicBezTo>
                  <a:cubicBezTo>
                    <a:pt x="199" y="640"/>
                    <a:pt x="505" y="985"/>
                    <a:pt x="876" y="1183"/>
                  </a:cubicBezTo>
                  <a:cubicBezTo>
                    <a:pt x="1101" y="1303"/>
                    <a:pt x="1354" y="1369"/>
                    <a:pt x="1593" y="1369"/>
                  </a:cubicBezTo>
                  <a:cubicBezTo>
                    <a:pt x="1752" y="1369"/>
                    <a:pt x="1911" y="1343"/>
                    <a:pt x="2057" y="1289"/>
                  </a:cubicBezTo>
                  <a:cubicBezTo>
                    <a:pt x="2455" y="1130"/>
                    <a:pt x="2787" y="746"/>
                    <a:pt x="2986" y="242"/>
                  </a:cubicBezTo>
                  <a:cubicBezTo>
                    <a:pt x="3026" y="162"/>
                    <a:pt x="2986" y="69"/>
                    <a:pt x="2893" y="42"/>
                  </a:cubicBezTo>
                  <a:cubicBezTo>
                    <a:pt x="2873" y="32"/>
                    <a:pt x="2851" y="27"/>
                    <a:pt x="2830" y="27"/>
                  </a:cubicBezTo>
                  <a:cubicBezTo>
                    <a:pt x="2770" y="27"/>
                    <a:pt x="2713" y="66"/>
                    <a:pt x="2694" y="135"/>
                  </a:cubicBezTo>
                  <a:cubicBezTo>
                    <a:pt x="2522" y="546"/>
                    <a:pt x="2256" y="865"/>
                    <a:pt x="1938" y="985"/>
                  </a:cubicBezTo>
                  <a:cubicBezTo>
                    <a:pt x="1828" y="1032"/>
                    <a:pt x="1709" y="1054"/>
                    <a:pt x="1589" y="1054"/>
                  </a:cubicBezTo>
                  <a:cubicBezTo>
                    <a:pt x="1403" y="1054"/>
                    <a:pt x="1212" y="1002"/>
                    <a:pt x="1035" y="905"/>
                  </a:cubicBezTo>
                  <a:cubicBezTo>
                    <a:pt x="717" y="732"/>
                    <a:pt x="464" y="440"/>
                    <a:pt x="332" y="95"/>
                  </a:cubicBezTo>
                  <a:cubicBezTo>
                    <a:pt x="303" y="37"/>
                    <a:pt x="245" y="0"/>
                    <a:pt x="18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1" name="Google Shape;1401;p70"/>
            <p:cNvSpPr/>
            <p:nvPr/>
          </p:nvSpPr>
          <p:spPr>
            <a:xfrm>
              <a:off x="1843986" y="2124909"/>
              <a:ext cx="293616" cy="132780"/>
            </a:xfrm>
            <a:custGeom>
              <a:avLst/>
              <a:gdLst/>
              <a:ahLst/>
              <a:cxnLst/>
              <a:rect l="l" t="t" r="r" b="b"/>
              <a:pathLst>
                <a:path w="3014" h="1363" extrusionOk="0">
                  <a:moveTo>
                    <a:pt x="171" y="0"/>
                  </a:moveTo>
                  <a:cubicBezTo>
                    <a:pt x="154" y="0"/>
                    <a:pt x="137" y="3"/>
                    <a:pt x="120" y="8"/>
                  </a:cubicBezTo>
                  <a:cubicBezTo>
                    <a:pt x="27" y="49"/>
                    <a:pt x="0" y="141"/>
                    <a:pt x="27" y="221"/>
                  </a:cubicBezTo>
                  <a:cubicBezTo>
                    <a:pt x="200" y="645"/>
                    <a:pt x="505" y="978"/>
                    <a:pt x="876" y="1176"/>
                  </a:cubicBezTo>
                  <a:cubicBezTo>
                    <a:pt x="1102" y="1309"/>
                    <a:pt x="1354" y="1362"/>
                    <a:pt x="1593" y="1362"/>
                  </a:cubicBezTo>
                  <a:cubicBezTo>
                    <a:pt x="1752" y="1362"/>
                    <a:pt x="1911" y="1336"/>
                    <a:pt x="2058" y="1270"/>
                  </a:cubicBezTo>
                  <a:cubicBezTo>
                    <a:pt x="2456" y="1123"/>
                    <a:pt x="2787" y="739"/>
                    <a:pt x="2987" y="235"/>
                  </a:cubicBezTo>
                  <a:cubicBezTo>
                    <a:pt x="3013" y="141"/>
                    <a:pt x="2973" y="49"/>
                    <a:pt x="2893" y="22"/>
                  </a:cubicBezTo>
                  <a:cubicBezTo>
                    <a:pt x="2877" y="17"/>
                    <a:pt x="2859" y="14"/>
                    <a:pt x="2842" y="14"/>
                  </a:cubicBezTo>
                  <a:cubicBezTo>
                    <a:pt x="2777" y="14"/>
                    <a:pt x="2713" y="52"/>
                    <a:pt x="2681" y="115"/>
                  </a:cubicBezTo>
                  <a:cubicBezTo>
                    <a:pt x="2522" y="539"/>
                    <a:pt x="2256" y="858"/>
                    <a:pt x="1938" y="978"/>
                  </a:cubicBezTo>
                  <a:cubicBezTo>
                    <a:pt x="1832" y="1020"/>
                    <a:pt x="1713" y="1041"/>
                    <a:pt x="1590" y="1041"/>
                  </a:cubicBezTo>
                  <a:cubicBezTo>
                    <a:pt x="1405" y="1041"/>
                    <a:pt x="1211" y="994"/>
                    <a:pt x="1036" y="898"/>
                  </a:cubicBezTo>
                  <a:cubicBezTo>
                    <a:pt x="717" y="739"/>
                    <a:pt x="465" y="447"/>
                    <a:pt x="319" y="102"/>
                  </a:cubicBezTo>
                  <a:cubicBezTo>
                    <a:pt x="298" y="39"/>
                    <a:pt x="235" y="0"/>
                    <a:pt x="17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2" name="Google Shape;1402;p70"/>
            <p:cNvSpPr/>
            <p:nvPr/>
          </p:nvSpPr>
          <p:spPr>
            <a:xfrm>
              <a:off x="1670782" y="2301327"/>
              <a:ext cx="157816" cy="142522"/>
            </a:xfrm>
            <a:custGeom>
              <a:avLst/>
              <a:gdLst/>
              <a:ahLst/>
              <a:cxnLst/>
              <a:rect l="l" t="t" r="r" b="b"/>
              <a:pathLst>
                <a:path w="1620" h="1463" extrusionOk="0">
                  <a:moveTo>
                    <a:pt x="1351" y="0"/>
                  </a:moveTo>
                  <a:cubicBezTo>
                    <a:pt x="1343" y="0"/>
                    <a:pt x="1335" y="1"/>
                    <a:pt x="1327" y="2"/>
                  </a:cubicBezTo>
                  <a:cubicBezTo>
                    <a:pt x="1235" y="29"/>
                    <a:pt x="1182" y="108"/>
                    <a:pt x="1208" y="202"/>
                  </a:cubicBezTo>
                  <a:cubicBezTo>
                    <a:pt x="1288" y="494"/>
                    <a:pt x="1274" y="878"/>
                    <a:pt x="1035" y="1064"/>
                  </a:cubicBezTo>
                  <a:cubicBezTo>
                    <a:pt x="962" y="1119"/>
                    <a:pt x="869" y="1149"/>
                    <a:pt x="784" y="1149"/>
                  </a:cubicBezTo>
                  <a:cubicBezTo>
                    <a:pt x="746" y="1149"/>
                    <a:pt x="710" y="1143"/>
                    <a:pt x="677" y="1131"/>
                  </a:cubicBezTo>
                  <a:cubicBezTo>
                    <a:pt x="531" y="1064"/>
                    <a:pt x="451" y="905"/>
                    <a:pt x="412" y="825"/>
                  </a:cubicBezTo>
                  <a:cubicBezTo>
                    <a:pt x="345" y="639"/>
                    <a:pt x="319" y="427"/>
                    <a:pt x="359" y="241"/>
                  </a:cubicBezTo>
                  <a:cubicBezTo>
                    <a:pt x="372" y="149"/>
                    <a:pt x="319" y="69"/>
                    <a:pt x="226" y="55"/>
                  </a:cubicBezTo>
                  <a:cubicBezTo>
                    <a:pt x="218" y="54"/>
                    <a:pt x="210" y="53"/>
                    <a:pt x="202" y="53"/>
                  </a:cubicBezTo>
                  <a:cubicBezTo>
                    <a:pt x="129" y="53"/>
                    <a:pt x="52" y="105"/>
                    <a:pt x="40" y="188"/>
                  </a:cubicBezTo>
                  <a:cubicBezTo>
                    <a:pt x="0" y="441"/>
                    <a:pt x="27" y="706"/>
                    <a:pt x="120" y="945"/>
                  </a:cubicBezTo>
                  <a:cubicBezTo>
                    <a:pt x="212" y="1184"/>
                    <a:pt x="372" y="1343"/>
                    <a:pt x="558" y="1423"/>
                  </a:cubicBezTo>
                  <a:cubicBezTo>
                    <a:pt x="637" y="1449"/>
                    <a:pt x="717" y="1462"/>
                    <a:pt x="796" y="1462"/>
                  </a:cubicBezTo>
                  <a:cubicBezTo>
                    <a:pt x="943" y="1462"/>
                    <a:pt x="1102" y="1423"/>
                    <a:pt x="1221" y="1317"/>
                  </a:cubicBezTo>
                  <a:cubicBezTo>
                    <a:pt x="1593" y="1037"/>
                    <a:pt x="1619" y="520"/>
                    <a:pt x="1527" y="122"/>
                  </a:cubicBezTo>
                  <a:cubicBezTo>
                    <a:pt x="1503" y="51"/>
                    <a:pt x="1425" y="0"/>
                    <a:pt x="135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403" name="Google Shape;1403;p70"/>
            <p:cNvSpPr/>
            <p:nvPr/>
          </p:nvSpPr>
          <p:spPr>
            <a:xfrm>
              <a:off x="1229980" y="2283403"/>
              <a:ext cx="228834" cy="228931"/>
            </a:xfrm>
            <a:custGeom>
              <a:avLst/>
              <a:gdLst/>
              <a:ahLst/>
              <a:cxnLst/>
              <a:rect l="l" t="t" r="r" b="b"/>
              <a:pathLst>
                <a:path w="2349" h="2350" extrusionOk="0">
                  <a:moveTo>
                    <a:pt x="1181" y="1"/>
                  </a:moveTo>
                  <a:cubicBezTo>
                    <a:pt x="531" y="1"/>
                    <a:pt x="0" y="531"/>
                    <a:pt x="0" y="1168"/>
                  </a:cubicBezTo>
                  <a:cubicBezTo>
                    <a:pt x="0" y="1819"/>
                    <a:pt x="531" y="2350"/>
                    <a:pt x="1181" y="2350"/>
                  </a:cubicBezTo>
                  <a:cubicBezTo>
                    <a:pt x="1818" y="2350"/>
                    <a:pt x="2349" y="1819"/>
                    <a:pt x="2349" y="1168"/>
                  </a:cubicBezTo>
                  <a:cubicBezTo>
                    <a:pt x="2349" y="531"/>
                    <a:pt x="1818" y="1"/>
                    <a:pt x="1181"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04" name="Google Shape;1404;p70"/>
            <p:cNvSpPr/>
            <p:nvPr/>
          </p:nvSpPr>
          <p:spPr>
            <a:xfrm>
              <a:off x="2027516" y="2283403"/>
              <a:ext cx="229029" cy="228931"/>
            </a:xfrm>
            <a:custGeom>
              <a:avLst/>
              <a:gdLst/>
              <a:ahLst/>
              <a:cxnLst/>
              <a:rect l="l" t="t" r="r" b="b"/>
              <a:pathLst>
                <a:path w="2351" h="2350" extrusionOk="0">
                  <a:moveTo>
                    <a:pt x="1182" y="1"/>
                  </a:moveTo>
                  <a:cubicBezTo>
                    <a:pt x="532" y="1"/>
                    <a:pt x="1" y="531"/>
                    <a:pt x="1" y="1168"/>
                  </a:cubicBezTo>
                  <a:cubicBezTo>
                    <a:pt x="1" y="1819"/>
                    <a:pt x="532" y="2350"/>
                    <a:pt x="1182" y="2350"/>
                  </a:cubicBezTo>
                  <a:cubicBezTo>
                    <a:pt x="1819" y="2350"/>
                    <a:pt x="2350" y="1819"/>
                    <a:pt x="2350" y="1168"/>
                  </a:cubicBezTo>
                  <a:cubicBezTo>
                    <a:pt x="2350" y="531"/>
                    <a:pt x="1819" y="1"/>
                    <a:pt x="1182"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05" name="Google Shape;1405;p70"/>
            <p:cNvSpPr/>
            <p:nvPr/>
          </p:nvSpPr>
          <p:spPr>
            <a:xfrm>
              <a:off x="5484378" y="1010973"/>
              <a:ext cx="200583" cy="193081"/>
            </a:xfrm>
            <a:custGeom>
              <a:avLst/>
              <a:gdLst/>
              <a:ahLst/>
              <a:cxnLst/>
              <a:rect l="l" t="t" r="r" b="b"/>
              <a:pathLst>
                <a:path w="2059" h="1982" extrusionOk="0">
                  <a:moveTo>
                    <a:pt x="1133" y="1"/>
                  </a:moveTo>
                  <a:cubicBezTo>
                    <a:pt x="1092" y="1"/>
                    <a:pt x="1050" y="19"/>
                    <a:pt x="1023" y="57"/>
                  </a:cubicBezTo>
                  <a:lnTo>
                    <a:pt x="758" y="429"/>
                  </a:lnTo>
                  <a:cubicBezTo>
                    <a:pt x="736" y="462"/>
                    <a:pt x="705" y="486"/>
                    <a:pt x="665" y="486"/>
                  </a:cubicBezTo>
                  <a:cubicBezTo>
                    <a:pt x="656" y="486"/>
                    <a:pt x="647" y="484"/>
                    <a:pt x="638" y="482"/>
                  </a:cubicBezTo>
                  <a:lnTo>
                    <a:pt x="174" y="482"/>
                  </a:lnTo>
                  <a:cubicBezTo>
                    <a:pt x="67" y="482"/>
                    <a:pt x="1" y="602"/>
                    <a:pt x="67" y="694"/>
                  </a:cubicBezTo>
                  <a:lnTo>
                    <a:pt x="346" y="1066"/>
                  </a:lnTo>
                  <a:cubicBezTo>
                    <a:pt x="372" y="1106"/>
                    <a:pt x="372" y="1145"/>
                    <a:pt x="359" y="1186"/>
                  </a:cubicBezTo>
                  <a:lnTo>
                    <a:pt x="213" y="1623"/>
                  </a:lnTo>
                  <a:cubicBezTo>
                    <a:pt x="179" y="1714"/>
                    <a:pt x="242" y="1805"/>
                    <a:pt x="327" y="1805"/>
                  </a:cubicBezTo>
                  <a:cubicBezTo>
                    <a:pt x="342" y="1805"/>
                    <a:pt x="357" y="1802"/>
                    <a:pt x="372" y="1796"/>
                  </a:cubicBezTo>
                  <a:lnTo>
                    <a:pt x="823" y="1650"/>
                  </a:lnTo>
                  <a:cubicBezTo>
                    <a:pt x="834" y="1646"/>
                    <a:pt x="845" y="1645"/>
                    <a:pt x="855" y="1645"/>
                  </a:cubicBezTo>
                  <a:cubicBezTo>
                    <a:pt x="885" y="1645"/>
                    <a:pt x="914" y="1657"/>
                    <a:pt x="943" y="1676"/>
                  </a:cubicBezTo>
                  <a:lnTo>
                    <a:pt x="1315" y="1956"/>
                  </a:lnTo>
                  <a:cubicBezTo>
                    <a:pt x="1337" y="1974"/>
                    <a:pt x="1363" y="1982"/>
                    <a:pt x="1389" y="1982"/>
                  </a:cubicBezTo>
                  <a:cubicBezTo>
                    <a:pt x="1458" y="1982"/>
                    <a:pt x="1527" y="1926"/>
                    <a:pt x="1527" y="1849"/>
                  </a:cubicBezTo>
                  <a:lnTo>
                    <a:pt x="1527" y="1384"/>
                  </a:lnTo>
                  <a:cubicBezTo>
                    <a:pt x="1527" y="1331"/>
                    <a:pt x="1540" y="1292"/>
                    <a:pt x="1580" y="1265"/>
                  </a:cubicBezTo>
                  <a:lnTo>
                    <a:pt x="1965" y="1000"/>
                  </a:lnTo>
                  <a:cubicBezTo>
                    <a:pt x="2058" y="947"/>
                    <a:pt x="2032" y="800"/>
                    <a:pt x="1925" y="774"/>
                  </a:cubicBezTo>
                  <a:lnTo>
                    <a:pt x="1487" y="628"/>
                  </a:lnTo>
                  <a:cubicBezTo>
                    <a:pt x="1434" y="615"/>
                    <a:pt x="1407" y="575"/>
                    <a:pt x="1395" y="535"/>
                  </a:cubicBezTo>
                  <a:lnTo>
                    <a:pt x="1262" y="98"/>
                  </a:lnTo>
                  <a:cubicBezTo>
                    <a:pt x="1246" y="36"/>
                    <a:pt x="1190" y="1"/>
                    <a:pt x="1133"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6" name="Google Shape;1406;p70"/>
            <p:cNvSpPr/>
            <p:nvPr/>
          </p:nvSpPr>
          <p:spPr>
            <a:xfrm>
              <a:off x="805934" y="509483"/>
              <a:ext cx="196296" cy="194543"/>
            </a:xfrm>
            <a:custGeom>
              <a:avLst/>
              <a:gdLst/>
              <a:ahLst/>
              <a:cxnLst/>
              <a:rect l="l" t="t" r="r" b="b"/>
              <a:pathLst>
                <a:path w="2015" h="1997" extrusionOk="0">
                  <a:moveTo>
                    <a:pt x="722" y="1"/>
                  </a:moveTo>
                  <a:cubicBezTo>
                    <a:pt x="655" y="1"/>
                    <a:pt x="593" y="49"/>
                    <a:pt x="585" y="123"/>
                  </a:cubicBezTo>
                  <a:lnTo>
                    <a:pt x="558" y="587"/>
                  </a:lnTo>
                  <a:cubicBezTo>
                    <a:pt x="558" y="640"/>
                    <a:pt x="531" y="681"/>
                    <a:pt x="491" y="693"/>
                  </a:cubicBezTo>
                  <a:lnTo>
                    <a:pt x="93" y="932"/>
                  </a:lnTo>
                  <a:cubicBezTo>
                    <a:pt x="1" y="985"/>
                    <a:pt x="13" y="1132"/>
                    <a:pt x="107" y="1171"/>
                  </a:cubicBezTo>
                  <a:lnTo>
                    <a:pt x="544" y="1344"/>
                  </a:lnTo>
                  <a:cubicBezTo>
                    <a:pt x="585" y="1357"/>
                    <a:pt x="611" y="1397"/>
                    <a:pt x="624" y="1436"/>
                  </a:cubicBezTo>
                  <a:lnTo>
                    <a:pt x="730" y="1888"/>
                  </a:lnTo>
                  <a:cubicBezTo>
                    <a:pt x="747" y="1955"/>
                    <a:pt x="807" y="1996"/>
                    <a:pt x="866" y="1996"/>
                  </a:cubicBezTo>
                  <a:cubicBezTo>
                    <a:pt x="899" y="1996"/>
                    <a:pt x="932" y="1983"/>
                    <a:pt x="956" y="1954"/>
                  </a:cubicBezTo>
                  <a:lnTo>
                    <a:pt x="1261" y="1596"/>
                  </a:lnTo>
                  <a:cubicBezTo>
                    <a:pt x="1287" y="1556"/>
                    <a:pt x="1328" y="1543"/>
                    <a:pt x="1367" y="1543"/>
                  </a:cubicBezTo>
                  <a:lnTo>
                    <a:pt x="1832" y="1583"/>
                  </a:lnTo>
                  <a:cubicBezTo>
                    <a:pt x="1837" y="1584"/>
                    <a:pt x="1842" y="1584"/>
                    <a:pt x="1848" y="1584"/>
                  </a:cubicBezTo>
                  <a:cubicBezTo>
                    <a:pt x="1946" y="1584"/>
                    <a:pt x="2014" y="1472"/>
                    <a:pt x="1951" y="1383"/>
                  </a:cubicBezTo>
                  <a:lnTo>
                    <a:pt x="1712" y="985"/>
                  </a:lnTo>
                  <a:cubicBezTo>
                    <a:pt x="1685" y="946"/>
                    <a:pt x="1685" y="906"/>
                    <a:pt x="1699" y="866"/>
                  </a:cubicBezTo>
                  <a:lnTo>
                    <a:pt x="1885" y="442"/>
                  </a:lnTo>
                  <a:cubicBezTo>
                    <a:pt x="1920" y="347"/>
                    <a:pt x="1850" y="252"/>
                    <a:pt x="1759" y="252"/>
                  </a:cubicBezTo>
                  <a:cubicBezTo>
                    <a:pt x="1748" y="252"/>
                    <a:pt x="1737" y="253"/>
                    <a:pt x="1726" y="256"/>
                  </a:cubicBezTo>
                  <a:lnTo>
                    <a:pt x="1275" y="375"/>
                  </a:lnTo>
                  <a:cubicBezTo>
                    <a:pt x="1264" y="378"/>
                    <a:pt x="1253" y="380"/>
                    <a:pt x="1242" y="380"/>
                  </a:cubicBezTo>
                  <a:cubicBezTo>
                    <a:pt x="1213" y="380"/>
                    <a:pt x="1184" y="368"/>
                    <a:pt x="1155" y="348"/>
                  </a:cubicBezTo>
                  <a:lnTo>
                    <a:pt x="810" y="30"/>
                  </a:lnTo>
                  <a:cubicBezTo>
                    <a:pt x="782" y="10"/>
                    <a:pt x="751" y="1"/>
                    <a:pt x="722"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7" name="Google Shape;1407;p70"/>
            <p:cNvSpPr/>
            <p:nvPr/>
          </p:nvSpPr>
          <p:spPr>
            <a:xfrm>
              <a:off x="406435" y="1745577"/>
              <a:ext cx="287089" cy="267606"/>
            </a:xfrm>
            <a:custGeom>
              <a:avLst/>
              <a:gdLst/>
              <a:ahLst/>
              <a:cxnLst/>
              <a:rect l="l" t="t" r="r" b="b"/>
              <a:pathLst>
                <a:path w="2947" h="2747" extrusionOk="0">
                  <a:moveTo>
                    <a:pt x="780" y="0"/>
                  </a:moveTo>
                  <a:cubicBezTo>
                    <a:pt x="674" y="0"/>
                    <a:pt x="578" y="91"/>
                    <a:pt x="598" y="213"/>
                  </a:cubicBezTo>
                  <a:lnTo>
                    <a:pt x="678" y="864"/>
                  </a:lnTo>
                  <a:cubicBezTo>
                    <a:pt x="691" y="930"/>
                    <a:pt x="664" y="983"/>
                    <a:pt x="611" y="1036"/>
                  </a:cubicBezTo>
                  <a:lnTo>
                    <a:pt x="120" y="1474"/>
                  </a:lnTo>
                  <a:cubicBezTo>
                    <a:pt x="0" y="1567"/>
                    <a:pt x="54" y="1766"/>
                    <a:pt x="213" y="1793"/>
                  </a:cubicBezTo>
                  <a:lnTo>
                    <a:pt x="864" y="1912"/>
                  </a:lnTo>
                  <a:cubicBezTo>
                    <a:pt x="917" y="1926"/>
                    <a:pt x="970" y="1965"/>
                    <a:pt x="996" y="2032"/>
                  </a:cubicBezTo>
                  <a:lnTo>
                    <a:pt x="1262" y="2629"/>
                  </a:lnTo>
                  <a:cubicBezTo>
                    <a:pt x="1297" y="2707"/>
                    <a:pt x="1370" y="2747"/>
                    <a:pt x="1441" y="2747"/>
                  </a:cubicBezTo>
                  <a:cubicBezTo>
                    <a:pt x="1503" y="2747"/>
                    <a:pt x="1562" y="2717"/>
                    <a:pt x="1593" y="2655"/>
                  </a:cubicBezTo>
                  <a:lnTo>
                    <a:pt x="1911" y="2071"/>
                  </a:lnTo>
                  <a:cubicBezTo>
                    <a:pt x="1952" y="2018"/>
                    <a:pt x="2005" y="1979"/>
                    <a:pt x="2058" y="1979"/>
                  </a:cubicBezTo>
                  <a:lnTo>
                    <a:pt x="2721" y="1912"/>
                  </a:lnTo>
                  <a:cubicBezTo>
                    <a:pt x="2881" y="1899"/>
                    <a:pt x="2947" y="1713"/>
                    <a:pt x="2840" y="1593"/>
                  </a:cubicBezTo>
                  <a:lnTo>
                    <a:pt x="2389" y="1116"/>
                  </a:lnTo>
                  <a:cubicBezTo>
                    <a:pt x="2350" y="1063"/>
                    <a:pt x="2323" y="1009"/>
                    <a:pt x="2336" y="944"/>
                  </a:cubicBezTo>
                  <a:lnTo>
                    <a:pt x="2483" y="293"/>
                  </a:lnTo>
                  <a:cubicBezTo>
                    <a:pt x="2514" y="176"/>
                    <a:pt x="2417" y="75"/>
                    <a:pt x="2302" y="75"/>
                  </a:cubicBezTo>
                  <a:cubicBezTo>
                    <a:pt x="2275" y="75"/>
                    <a:pt x="2246" y="81"/>
                    <a:pt x="2217" y="94"/>
                  </a:cubicBezTo>
                  <a:lnTo>
                    <a:pt x="1619" y="372"/>
                  </a:lnTo>
                  <a:cubicBezTo>
                    <a:pt x="1599" y="383"/>
                    <a:pt x="1577" y="387"/>
                    <a:pt x="1554" y="387"/>
                  </a:cubicBezTo>
                  <a:cubicBezTo>
                    <a:pt x="1517" y="387"/>
                    <a:pt x="1480" y="376"/>
                    <a:pt x="1447" y="360"/>
                  </a:cubicBezTo>
                  <a:lnTo>
                    <a:pt x="876" y="27"/>
                  </a:lnTo>
                  <a:cubicBezTo>
                    <a:pt x="845" y="9"/>
                    <a:pt x="812" y="0"/>
                    <a:pt x="780"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8" name="Google Shape;1408;p70"/>
            <p:cNvSpPr/>
            <p:nvPr/>
          </p:nvSpPr>
          <p:spPr>
            <a:xfrm>
              <a:off x="954589" y="3216537"/>
              <a:ext cx="129370" cy="125084"/>
            </a:xfrm>
            <a:custGeom>
              <a:avLst/>
              <a:gdLst/>
              <a:ahLst/>
              <a:cxnLst/>
              <a:rect l="l" t="t" r="r" b="b"/>
              <a:pathLst>
                <a:path w="1328" h="1284" extrusionOk="0">
                  <a:moveTo>
                    <a:pt x="910" y="1"/>
                  </a:moveTo>
                  <a:cubicBezTo>
                    <a:pt x="894" y="1"/>
                    <a:pt x="878" y="6"/>
                    <a:pt x="863" y="17"/>
                  </a:cubicBezTo>
                  <a:lnTo>
                    <a:pt x="611" y="202"/>
                  </a:lnTo>
                  <a:cubicBezTo>
                    <a:pt x="602" y="211"/>
                    <a:pt x="579" y="221"/>
                    <a:pt x="557" y="221"/>
                  </a:cubicBezTo>
                  <a:cubicBezTo>
                    <a:pt x="548" y="221"/>
                    <a:pt x="539" y="219"/>
                    <a:pt x="531" y="215"/>
                  </a:cubicBezTo>
                  <a:lnTo>
                    <a:pt x="253" y="109"/>
                  </a:lnTo>
                  <a:cubicBezTo>
                    <a:pt x="247" y="108"/>
                    <a:pt x="242" y="107"/>
                    <a:pt x="236" y="107"/>
                  </a:cubicBezTo>
                  <a:cubicBezTo>
                    <a:pt x="176" y="107"/>
                    <a:pt x="122" y="168"/>
                    <a:pt x="147" y="229"/>
                  </a:cubicBezTo>
                  <a:lnTo>
                    <a:pt x="239" y="507"/>
                  </a:lnTo>
                  <a:cubicBezTo>
                    <a:pt x="253" y="534"/>
                    <a:pt x="239" y="574"/>
                    <a:pt x="226" y="587"/>
                  </a:cubicBezTo>
                  <a:lnTo>
                    <a:pt x="41" y="826"/>
                  </a:lnTo>
                  <a:cubicBezTo>
                    <a:pt x="0" y="893"/>
                    <a:pt x="41" y="972"/>
                    <a:pt x="106" y="972"/>
                  </a:cubicBezTo>
                  <a:lnTo>
                    <a:pt x="412" y="972"/>
                  </a:lnTo>
                  <a:cubicBezTo>
                    <a:pt x="439" y="972"/>
                    <a:pt x="465" y="985"/>
                    <a:pt x="492" y="999"/>
                  </a:cubicBezTo>
                  <a:lnTo>
                    <a:pt x="664" y="1250"/>
                  </a:lnTo>
                  <a:cubicBezTo>
                    <a:pt x="681" y="1273"/>
                    <a:pt x="707" y="1283"/>
                    <a:pt x="732" y="1283"/>
                  </a:cubicBezTo>
                  <a:cubicBezTo>
                    <a:pt x="768" y="1283"/>
                    <a:pt x="802" y="1263"/>
                    <a:pt x="810" y="1224"/>
                  </a:cubicBezTo>
                  <a:lnTo>
                    <a:pt x="903" y="932"/>
                  </a:lnTo>
                  <a:cubicBezTo>
                    <a:pt x="916" y="905"/>
                    <a:pt x="929" y="893"/>
                    <a:pt x="956" y="879"/>
                  </a:cubicBezTo>
                  <a:lnTo>
                    <a:pt x="1248" y="786"/>
                  </a:lnTo>
                  <a:cubicBezTo>
                    <a:pt x="1315" y="773"/>
                    <a:pt x="1327" y="680"/>
                    <a:pt x="1274" y="640"/>
                  </a:cubicBezTo>
                  <a:lnTo>
                    <a:pt x="1023" y="468"/>
                  </a:lnTo>
                  <a:cubicBezTo>
                    <a:pt x="1009" y="454"/>
                    <a:pt x="996" y="428"/>
                    <a:pt x="996" y="388"/>
                  </a:cubicBezTo>
                  <a:lnTo>
                    <a:pt x="996" y="96"/>
                  </a:lnTo>
                  <a:cubicBezTo>
                    <a:pt x="996" y="38"/>
                    <a:pt x="953" y="1"/>
                    <a:pt x="910"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09" name="Google Shape;1409;p70"/>
            <p:cNvSpPr/>
            <p:nvPr/>
          </p:nvSpPr>
          <p:spPr>
            <a:xfrm>
              <a:off x="6619456" y="640116"/>
              <a:ext cx="129370" cy="125084"/>
            </a:xfrm>
            <a:custGeom>
              <a:avLst/>
              <a:gdLst/>
              <a:ahLst/>
              <a:cxnLst/>
              <a:rect l="l" t="t" r="r" b="b"/>
              <a:pathLst>
                <a:path w="1328" h="1284" extrusionOk="0">
                  <a:moveTo>
                    <a:pt x="898" y="0"/>
                  </a:moveTo>
                  <a:cubicBezTo>
                    <a:pt x="881" y="0"/>
                    <a:pt x="864" y="5"/>
                    <a:pt x="850" y="16"/>
                  </a:cubicBezTo>
                  <a:lnTo>
                    <a:pt x="611" y="202"/>
                  </a:lnTo>
                  <a:cubicBezTo>
                    <a:pt x="592" y="211"/>
                    <a:pt x="573" y="221"/>
                    <a:pt x="554" y="221"/>
                  </a:cubicBezTo>
                  <a:cubicBezTo>
                    <a:pt x="546" y="221"/>
                    <a:pt x="539" y="219"/>
                    <a:pt x="531" y="215"/>
                  </a:cubicBezTo>
                  <a:lnTo>
                    <a:pt x="239" y="122"/>
                  </a:lnTo>
                  <a:cubicBezTo>
                    <a:pt x="229" y="118"/>
                    <a:pt x="219" y="116"/>
                    <a:pt x="209" y="116"/>
                  </a:cubicBezTo>
                  <a:cubicBezTo>
                    <a:pt x="155" y="116"/>
                    <a:pt x="110" y="172"/>
                    <a:pt x="133" y="228"/>
                  </a:cubicBezTo>
                  <a:lnTo>
                    <a:pt x="226" y="507"/>
                  </a:lnTo>
                  <a:cubicBezTo>
                    <a:pt x="239" y="534"/>
                    <a:pt x="239" y="573"/>
                    <a:pt x="213" y="587"/>
                  </a:cubicBezTo>
                  <a:lnTo>
                    <a:pt x="41" y="839"/>
                  </a:lnTo>
                  <a:cubicBezTo>
                    <a:pt x="0" y="892"/>
                    <a:pt x="41" y="971"/>
                    <a:pt x="106" y="971"/>
                  </a:cubicBezTo>
                  <a:lnTo>
                    <a:pt x="412" y="971"/>
                  </a:lnTo>
                  <a:cubicBezTo>
                    <a:pt x="439" y="971"/>
                    <a:pt x="465" y="985"/>
                    <a:pt x="478" y="998"/>
                  </a:cubicBezTo>
                  <a:lnTo>
                    <a:pt x="651" y="1250"/>
                  </a:lnTo>
                  <a:cubicBezTo>
                    <a:pt x="667" y="1273"/>
                    <a:pt x="693" y="1283"/>
                    <a:pt x="719" y="1283"/>
                  </a:cubicBezTo>
                  <a:cubicBezTo>
                    <a:pt x="756" y="1283"/>
                    <a:pt x="795" y="1262"/>
                    <a:pt x="810" y="1224"/>
                  </a:cubicBezTo>
                  <a:lnTo>
                    <a:pt x="903" y="945"/>
                  </a:lnTo>
                  <a:cubicBezTo>
                    <a:pt x="903" y="918"/>
                    <a:pt x="929" y="892"/>
                    <a:pt x="956" y="879"/>
                  </a:cubicBezTo>
                  <a:lnTo>
                    <a:pt x="1248" y="799"/>
                  </a:lnTo>
                  <a:cubicBezTo>
                    <a:pt x="1315" y="773"/>
                    <a:pt x="1327" y="679"/>
                    <a:pt x="1261" y="640"/>
                  </a:cubicBezTo>
                  <a:lnTo>
                    <a:pt x="1023" y="467"/>
                  </a:lnTo>
                  <a:cubicBezTo>
                    <a:pt x="996" y="454"/>
                    <a:pt x="982" y="428"/>
                    <a:pt x="982" y="401"/>
                  </a:cubicBezTo>
                  <a:lnTo>
                    <a:pt x="982" y="95"/>
                  </a:lnTo>
                  <a:cubicBezTo>
                    <a:pt x="992" y="37"/>
                    <a:pt x="945" y="0"/>
                    <a:pt x="898"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410" name="Google Shape;1410;p70"/>
            <p:cNvSpPr/>
            <p:nvPr/>
          </p:nvSpPr>
          <p:spPr>
            <a:xfrm>
              <a:off x="4662197" y="592870"/>
              <a:ext cx="190159" cy="178079"/>
            </a:xfrm>
            <a:custGeom>
              <a:avLst/>
              <a:gdLst/>
              <a:ahLst/>
              <a:cxnLst/>
              <a:rect l="l" t="t" r="r" b="b"/>
              <a:pathLst>
                <a:path w="1952" h="1828" extrusionOk="0">
                  <a:moveTo>
                    <a:pt x="1521" y="0"/>
                  </a:moveTo>
                  <a:cubicBezTo>
                    <a:pt x="1473" y="0"/>
                    <a:pt x="1426" y="8"/>
                    <a:pt x="1381" y="23"/>
                  </a:cubicBezTo>
                  <a:cubicBezTo>
                    <a:pt x="1168" y="103"/>
                    <a:pt x="1036" y="302"/>
                    <a:pt x="970" y="515"/>
                  </a:cubicBezTo>
                  <a:cubicBezTo>
                    <a:pt x="903" y="302"/>
                    <a:pt x="770" y="103"/>
                    <a:pt x="558" y="37"/>
                  </a:cubicBezTo>
                  <a:cubicBezTo>
                    <a:pt x="507" y="16"/>
                    <a:pt x="454" y="5"/>
                    <a:pt x="401" y="5"/>
                  </a:cubicBezTo>
                  <a:cubicBezTo>
                    <a:pt x="290" y="5"/>
                    <a:pt x="183" y="53"/>
                    <a:pt x="120" y="143"/>
                  </a:cubicBezTo>
                  <a:cubicBezTo>
                    <a:pt x="67" y="209"/>
                    <a:pt x="54" y="288"/>
                    <a:pt x="41" y="355"/>
                  </a:cubicBezTo>
                  <a:cubicBezTo>
                    <a:pt x="0" y="700"/>
                    <a:pt x="94" y="1032"/>
                    <a:pt x="292" y="1297"/>
                  </a:cubicBezTo>
                  <a:cubicBezTo>
                    <a:pt x="465" y="1536"/>
                    <a:pt x="704" y="1722"/>
                    <a:pt x="982" y="1828"/>
                  </a:cubicBezTo>
                  <a:cubicBezTo>
                    <a:pt x="1248" y="1722"/>
                    <a:pt x="1501" y="1523"/>
                    <a:pt x="1660" y="1284"/>
                  </a:cubicBezTo>
                  <a:cubicBezTo>
                    <a:pt x="1858" y="1019"/>
                    <a:pt x="1952" y="687"/>
                    <a:pt x="1899" y="355"/>
                  </a:cubicBezTo>
                  <a:cubicBezTo>
                    <a:pt x="1885" y="276"/>
                    <a:pt x="1872" y="196"/>
                    <a:pt x="1832" y="143"/>
                  </a:cubicBezTo>
                  <a:cubicBezTo>
                    <a:pt x="1756" y="48"/>
                    <a:pt x="1639" y="0"/>
                    <a:pt x="1521" y="0"/>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11" name="Google Shape;1411;p70"/>
            <p:cNvSpPr/>
            <p:nvPr/>
          </p:nvSpPr>
          <p:spPr>
            <a:xfrm>
              <a:off x="6852083" y="1567600"/>
              <a:ext cx="190256" cy="178079"/>
            </a:xfrm>
            <a:custGeom>
              <a:avLst/>
              <a:gdLst/>
              <a:ahLst/>
              <a:cxnLst/>
              <a:rect l="l" t="t" r="r" b="b"/>
              <a:pathLst>
                <a:path w="1953" h="1828" extrusionOk="0">
                  <a:moveTo>
                    <a:pt x="1521" y="0"/>
                  </a:moveTo>
                  <a:cubicBezTo>
                    <a:pt x="1474" y="0"/>
                    <a:pt x="1426" y="8"/>
                    <a:pt x="1381" y="23"/>
                  </a:cubicBezTo>
                  <a:cubicBezTo>
                    <a:pt x="1169" y="103"/>
                    <a:pt x="1036" y="302"/>
                    <a:pt x="970" y="515"/>
                  </a:cubicBezTo>
                  <a:cubicBezTo>
                    <a:pt x="903" y="302"/>
                    <a:pt x="771" y="117"/>
                    <a:pt x="558" y="37"/>
                  </a:cubicBezTo>
                  <a:cubicBezTo>
                    <a:pt x="513" y="22"/>
                    <a:pt x="465" y="14"/>
                    <a:pt x="418" y="14"/>
                  </a:cubicBezTo>
                  <a:cubicBezTo>
                    <a:pt x="300" y="14"/>
                    <a:pt x="187" y="61"/>
                    <a:pt x="121" y="156"/>
                  </a:cubicBezTo>
                  <a:cubicBezTo>
                    <a:pt x="68" y="209"/>
                    <a:pt x="54" y="289"/>
                    <a:pt x="41" y="368"/>
                  </a:cubicBezTo>
                  <a:cubicBezTo>
                    <a:pt x="1" y="700"/>
                    <a:pt x="94" y="1032"/>
                    <a:pt x="293" y="1297"/>
                  </a:cubicBezTo>
                  <a:cubicBezTo>
                    <a:pt x="466" y="1536"/>
                    <a:pt x="705" y="1722"/>
                    <a:pt x="983" y="1828"/>
                  </a:cubicBezTo>
                  <a:cubicBezTo>
                    <a:pt x="1248" y="1722"/>
                    <a:pt x="1501" y="1523"/>
                    <a:pt x="1660" y="1284"/>
                  </a:cubicBezTo>
                  <a:cubicBezTo>
                    <a:pt x="1859" y="1019"/>
                    <a:pt x="1952" y="687"/>
                    <a:pt x="1899" y="355"/>
                  </a:cubicBezTo>
                  <a:cubicBezTo>
                    <a:pt x="1885" y="276"/>
                    <a:pt x="1873" y="209"/>
                    <a:pt x="1832" y="143"/>
                  </a:cubicBezTo>
                  <a:cubicBezTo>
                    <a:pt x="1756" y="48"/>
                    <a:pt x="1640" y="0"/>
                    <a:pt x="1521" y="0"/>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12" name="Google Shape;1412;p70"/>
            <p:cNvSpPr/>
            <p:nvPr/>
          </p:nvSpPr>
          <p:spPr>
            <a:xfrm>
              <a:off x="592595" y="2856882"/>
              <a:ext cx="190159" cy="177787"/>
            </a:xfrm>
            <a:custGeom>
              <a:avLst/>
              <a:gdLst/>
              <a:ahLst/>
              <a:cxnLst/>
              <a:rect l="l" t="t" r="r" b="b"/>
              <a:pathLst>
                <a:path w="1952" h="1825" extrusionOk="0">
                  <a:moveTo>
                    <a:pt x="1545" y="1"/>
                  </a:moveTo>
                  <a:cubicBezTo>
                    <a:pt x="1493" y="1"/>
                    <a:pt x="1441" y="11"/>
                    <a:pt x="1394" y="32"/>
                  </a:cubicBezTo>
                  <a:cubicBezTo>
                    <a:pt x="1182" y="112"/>
                    <a:pt x="1049" y="298"/>
                    <a:pt x="982" y="524"/>
                  </a:cubicBezTo>
                  <a:cubicBezTo>
                    <a:pt x="903" y="311"/>
                    <a:pt x="770" y="112"/>
                    <a:pt x="558" y="32"/>
                  </a:cubicBezTo>
                  <a:cubicBezTo>
                    <a:pt x="516" y="17"/>
                    <a:pt x="471" y="10"/>
                    <a:pt x="424" y="10"/>
                  </a:cubicBezTo>
                  <a:cubicBezTo>
                    <a:pt x="307" y="10"/>
                    <a:pt x="186" y="57"/>
                    <a:pt x="120" y="152"/>
                  </a:cubicBezTo>
                  <a:cubicBezTo>
                    <a:pt x="80" y="218"/>
                    <a:pt x="54" y="285"/>
                    <a:pt x="54" y="365"/>
                  </a:cubicBezTo>
                  <a:cubicBezTo>
                    <a:pt x="0" y="696"/>
                    <a:pt x="107" y="1028"/>
                    <a:pt x="292" y="1293"/>
                  </a:cubicBezTo>
                  <a:cubicBezTo>
                    <a:pt x="465" y="1532"/>
                    <a:pt x="717" y="1718"/>
                    <a:pt x="982" y="1824"/>
                  </a:cubicBezTo>
                  <a:cubicBezTo>
                    <a:pt x="1262" y="1718"/>
                    <a:pt x="1501" y="1532"/>
                    <a:pt x="1673" y="1280"/>
                  </a:cubicBezTo>
                  <a:cubicBezTo>
                    <a:pt x="1858" y="1014"/>
                    <a:pt x="1952" y="683"/>
                    <a:pt x="1911" y="351"/>
                  </a:cubicBezTo>
                  <a:cubicBezTo>
                    <a:pt x="1899" y="271"/>
                    <a:pt x="1872" y="205"/>
                    <a:pt x="1832" y="138"/>
                  </a:cubicBezTo>
                  <a:cubicBezTo>
                    <a:pt x="1769" y="48"/>
                    <a:pt x="1656" y="1"/>
                    <a:pt x="1545"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1413" name="Google Shape;1413;p70"/>
            <p:cNvSpPr/>
            <p:nvPr/>
          </p:nvSpPr>
          <p:spPr>
            <a:xfrm>
              <a:off x="3140675" y="2101919"/>
              <a:ext cx="191425" cy="177787"/>
            </a:xfrm>
            <a:custGeom>
              <a:avLst/>
              <a:gdLst/>
              <a:ahLst/>
              <a:cxnLst/>
              <a:rect l="l" t="t" r="r" b="b"/>
              <a:pathLst>
                <a:path w="1965" h="1825" extrusionOk="0">
                  <a:moveTo>
                    <a:pt x="1550" y="1"/>
                  </a:moveTo>
                  <a:cubicBezTo>
                    <a:pt x="1498" y="1"/>
                    <a:pt x="1444" y="11"/>
                    <a:pt x="1393" y="32"/>
                  </a:cubicBezTo>
                  <a:cubicBezTo>
                    <a:pt x="1181" y="112"/>
                    <a:pt x="1048" y="311"/>
                    <a:pt x="982" y="524"/>
                  </a:cubicBezTo>
                  <a:cubicBezTo>
                    <a:pt x="916" y="311"/>
                    <a:pt x="783" y="112"/>
                    <a:pt x="571" y="32"/>
                  </a:cubicBezTo>
                  <a:cubicBezTo>
                    <a:pt x="525" y="17"/>
                    <a:pt x="477" y="10"/>
                    <a:pt x="428" y="10"/>
                  </a:cubicBezTo>
                  <a:cubicBezTo>
                    <a:pt x="307" y="10"/>
                    <a:pt x="186" y="57"/>
                    <a:pt x="119" y="152"/>
                  </a:cubicBezTo>
                  <a:cubicBezTo>
                    <a:pt x="80" y="218"/>
                    <a:pt x="66" y="285"/>
                    <a:pt x="53" y="364"/>
                  </a:cubicBezTo>
                  <a:cubicBezTo>
                    <a:pt x="0" y="696"/>
                    <a:pt x="107" y="1028"/>
                    <a:pt x="305" y="1293"/>
                  </a:cubicBezTo>
                  <a:cubicBezTo>
                    <a:pt x="478" y="1532"/>
                    <a:pt x="717" y="1731"/>
                    <a:pt x="982" y="1824"/>
                  </a:cubicBezTo>
                  <a:lnTo>
                    <a:pt x="995" y="1824"/>
                  </a:lnTo>
                  <a:cubicBezTo>
                    <a:pt x="1261" y="1718"/>
                    <a:pt x="1499" y="1532"/>
                    <a:pt x="1673" y="1280"/>
                  </a:cubicBezTo>
                  <a:cubicBezTo>
                    <a:pt x="1858" y="1014"/>
                    <a:pt x="1964" y="683"/>
                    <a:pt x="1911" y="351"/>
                  </a:cubicBezTo>
                  <a:cubicBezTo>
                    <a:pt x="1898" y="271"/>
                    <a:pt x="1885" y="205"/>
                    <a:pt x="1832" y="138"/>
                  </a:cubicBezTo>
                  <a:cubicBezTo>
                    <a:pt x="1768" y="48"/>
                    <a:pt x="1662" y="1"/>
                    <a:pt x="1550" y="1"/>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grpSp>
      <p:sp>
        <p:nvSpPr>
          <p:cNvPr id="57" name="Google Shape;539;p53">
            <a:extLst>
              <a:ext uri="{FF2B5EF4-FFF2-40B4-BE49-F238E27FC236}">
                <a16:creationId xmlns:a16="http://schemas.microsoft.com/office/drawing/2014/main" id="{CB638226-6C54-B1E4-500E-ABD8DB81FEB7}"/>
              </a:ext>
            </a:extLst>
          </p:cNvPr>
          <p:cNvSpPr txBox="1">
            <a:spLocks noGrp="1"/>
          </p:cNvSpPr>
          <p:nvPr>
            <p:ph type="title"/>
          </p:nvPr>
        </p:nvSpPr>
        <p:spPr>
          <a:xfrm>
            <a:off x="1325827" y="1727200"/>
            <a:ext cx="6843448" cy="2836334"/>
          </a:xfrm>
          <a:prstGeom prst="rect">
            <a:avLst/>
          </a:prstGeom>
        </p:spPr>
        <p:txBody>
          <a:bodyPr spcFirstLastPara="1" wrap="square" lIns="91425" tIns="91425" rIns="91425" bIns="91425" anchor="t" anchorCtr="0">
            <a:noAutofit/>
          </a:bodyPr>
          <a:lstStyle/>
          <a:p>
            <a:pPr algn="ctr"/>
            <a:r>
              <a:rPr lang="vi-VN" sz="280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Vì có từ </a:t>
            </a:r>
            <a:r>
              <a:rPr lang="vi-VN" sz="2800" i="1"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long lanh </a:t>
            </a:r>
            <a:r>
              <a:rPr lang="vi-VN" sz="280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chỉ tính chất sáng, đẹp của giọt mà không có từ chỉ sự vật cụ thể như mưa, sương, nước hay tiếng chim nên có thể gợi liên tưởng đến giọt mùa xuân – sức sống của mùa xuân đang dâng trào, dào dạt.</a:t>
            </a:r>
            <a:endParaRPr sz="2800" dirty="0">
              <a:latin typeface="#9Slide05 Fourth" pitchFamily="2" charset="77"/>
            </a:endParaRPr>
          </a:p>
        </p:txBody>
      </p:sp>
    </p:spTree>
    <p:extLst>
      <p:ext uri="{BB962C8B-B14F-4D97-AF65-F5344CB8AC3E}">
        <p14:creationId xmlns:p14="http://schemas.microsoft.com/office/powerpoint/2010/main" val="2496348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77"/>
        <p:cNvGrpSpPr/>
        <p:nvPr/>
      </p:nvGrpSpPr>
      <p:grpSpPr>
        <a:xfrm>
          <a:off x="0" y="0"/>
          <a:ext cx="0" cy="0"/>
          <a:chOff x="0" y="0"/>
          <a:chExt cx="0" cy="0"/>
        </a:xfrm>
      </p:grpSpPr>
      <p:grpSp>
        <p:nvGrpSpPr>
          <p:cNvPr id="880" name="Google Shape;880;p60"/>
          <p:cNvGrpSpPr/>
          <p:nvPr/>
        </p:nvGrpSpPr>
        <p:grpSpPr>
          <a:xfrm>
            <a:off x="696991" y="498179"/>
            <a:ext cx="4038937" cy="4293384"/>
            <a:chOff x="-258685" y="498179"/>
            <a:chExt cx="4038937" cy="4293384"/>
          </a:xfrm>
        </p:grpSpPr>
        <p:sp>
          <p:nvSpPr>
            <p:cNvPr id="881" name="Google Shape;881;p60"/>
            <p:cNvSpPr/>
            <p:nvPr/>
          </p:nvSpPr>
          <p:spPr>
            <a:xfrm>
              <a:off x="2132097" y="1612169"/>
              <a:ext cx="1178176" cy="806972"/>
            </a:xfrm>
            <a:custGeom>
              <a:avLst/>
              <a:gdLst/>
              <a:ahLst/>
              <a:cxnLst/>
              <a:rect l="l" t="t" r="r" b="b"/>
              <a:pathLst>
                <a:path w="8668" h="5937" extrusionOk="0">
                  <a:moveTo>
                    <a:pt x="4275" y="1"/>
                  </a:moveTo>
                  <a:cubicBezTo>
                    <a:pt x="2191" y="1"/>
                    <a:pt x="401" y="1566"/>
                    <a:pt x="161" y="3687"/>
                  </a:cubicBezTo>
                  <a:cubicBezTo>
                    <a:pt x="0" y="5052"/>
                    <a:pt x="2898" y="5937"/>
                    <a:pt x="5303" y="5937"/>
                  </a:cubicBezTo>
                  <a:cubicBezTo>
                    <a:pt x="6914" y="5937"/>
                    <a:pt x="8304" y="5540"/>
                    <a:pt x="8408" y="4625"/>
                  </a:cubicBezTo>
                  <a:cubicBezTo>
                    <a:pt x="8667" y="2346"/>
                    <a:pt x="7029" y="296"/>
                    <a:pt x="4749" y="27"/>
                  </a:cubicBezTo>
                  <a:cubicBezTo>
                    <a:pt x="4590" y="9"/>
                    <a:pt x="4431" y="1"/>
                    <a:pt x="4275"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grpSp>
          <p:nvGrpSpPr>
            <p:cNvPr id="882" name="Google Shape;882;p60"/>
            <p:cNvGrpSpPr/>
            <p:nvPr/>
          </p:nvGrpSpPr>
          <p:grpSpPr>
            <a:xfrm>
              <a:off x="-258685" y="498179"/>
              <a:ext cx="4038937" cy="4293384"/>
              <a:chOff x="3088350" y="972500"/>
              <a:chExt cx="742875" cy="789675"/>
            </a:xfrm>
          </p:grpSpPr>
          <p:sp>
            <p:nvSpPr>
              <p:cNvPr id="883" name="Google Shape;883;p60"/>
              <p:cNvSpPr/>
              <p:nvPr/>
            </p:nvSpPr>
            <p:spPr>
              <a:xfrm>
                <a:off x="3619025" y="1709900"/>
                <a:ext cx="37375" cy="33475"/>
              </a:xfrm>
              <a:custGeom>
                <a:avLst/>
                <a:gdLst/>
                <a:ahLst/>
                <a:cxnLst/>
                <a:rect l="l" t="t" r="r" b="b"/>
                <a:pathLst>
                  <a:path w="1495" h="1339" extrusionOk="0">
                    <a:moveTo>
                      <a:pt x="1150" y="1"/>
                    </a:moveTo>
                    <a:cubicBezTo>
                      <a:pt x="1138" y="1"/>
                      <a:pt x="1125" y="1"/>
                      <a:pt x="1112" y="2"/>
                    </a:cubicBezTo>
                    <a:cubicBezTo>
                      <a:pt x="920" y="12"/>
                      <a:pt x="777" y="166"/>
                      <a:pt x="709" y="328"/>
                    </a:cubicBezTo>
                    <a:cubicBezTo>
                      <a:pt x="643" y="300"/>
                      <a:pt x="575" y="271"/>
                      <a:pt x="499" y="251"/>
                    </a:cubicBezTo>
                    <a:cubicBezTo>
                      <a:pt x="472" y="247"/>
                      <a:pt x="446" y="244"/>
                      <a:pt x="419" y="244"/>
                    </a:cubicBezTo>
                    <a:cubicBezTo>
                      <a:pt x="337" y="244"/>
                      <a:pt x="255" y="266"/>
                      <a:pt x="183" y="309"/>
                    </a:cubicBezTo>
                    <a:cubicBezTo>
                      <a:pt x="96" y="366"/>
                      <a:pt x="39" y="462"/>
                      <a:pt x="20" y="558"/>
                    </a:cubicBezTo>
                    <a:cubicBezTo>
                      <a:pt x="1" y="683"/>
                      <a:pt x="68" y="798"/>
                      <a:pt x="154" y="884"/>
                    </a:cubicBezTo>
                    <a:cubicBezTo>
                      <a:pt x="231" y="970"/>
                      <a:pt x="336" y="1047"/>
                      <a:pt x="441" y="1104"/>
                    </a:cubicBezTo>
                    <a:cubicBezTo>
                      <a:pt x="537" y="1162"/>
                      <a:pt x="633" y="1209"/>
                      <a:pt x="739" y="1248"/>
                    </a:cubicBezTo>
                    <a:cubicBezTo>
                      <a:pt x="796" y="1267"/>
                      <a:pt x="854" y="1286"/>
                      <a:pt x="901" y="1305"/>
                    </a:cubicBezTo>
                    <a:cubicBezTo>
                      <a:pt x="939" y="1315"/>
                      <a:pt x="968" y="1324"/>
                      <a:pt x="997" y="1334"/>
                    </a:cubicBezTo>
                    <a:cubicBezTo>
                      <a:pt x="1005" y="1337"/>
                      <a:pt x="1012" y="1338"/>
                      <a:pt x="1019" y="1338"/>
                    </a:cubicBezTo>
                    <a:cubicBezTo>
                      <a:pt x="1064" y="1338"/>
                      <a:pt x="1095" y="1291"/>
                      <a:pt x="1112" y="1258"/>
                    </a:cubicBezTo>
                    <a:cubicBezTo>
                      <a:pt x="1150" y="1209"/>
                      <a:pt x="1179" y="1152"/>
                      <a:pt x="1208" y="1104"/>
                    </a:cubicBezTo>
                    <a:cubicBezTo>
                      <a:pt x="1275" y="999"/>
                      <a:pt x="1342" y="894"/>
                      <a:pt x="1380" y="788"/>
                    </a:cubicBezTo>
                    <a:cubicBezTo>
                      <a:pt x="1428" y="673"/>
                      <a:pt x="1467" y="558"/>
                      <a:pt x="1476" y="434"/>
                    </a:cubicBezTo>
                    <a:cubicBezTo>
                      <a:pt x="1495" y="309"/>
                      <a:pt x="1486" y="185"/>
                      <a:pt x="1390" y="89"/>
                    </a:cubicBezTo>
                    <a:cubicBezTo>
                      <a:pt x="1331" y="30"/>
                      <a:pt x="1243" y="1"/>
                      <a:pt x="1150"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884" name="Google Shape;884;p60"/>
              <p:cNvSpPr/>
              <p:nvPr/>
            </p:nvSpPr>
            <p:spPr>
              <a:xfrm>
                <a:off x="3618075" y="1708950"/>
                <a:ext cx="39075" cy="35275"/>
              </a:xfrm>
              <a:custGeom>
                <a:avLst/>
                <a:gdLst/>
                <a:ahLst/>
                <a:cxnLst/>
                <a:rect l="l" t="t" r="r" b="b"/>
                <a:pathLst>
                  <a:path w="1563" h="1411" extrusionOk="0">
                    <a:moveTo>
                      <a:pt x="1180" y="68"/>
                    </a:moveTo>
                    <a:cubicBezTo>
                      <a:pt x="1266" y="68"/>
                      <a:pt x="1348" y="104"/>
                      <a:pt x="1399" y="155"/>
                    </a:cubicBezTo>
                    <a:cubicBezTo>
                      <a:pt x="1475" y="223"/>
                      <a:pt x="1505" y="319"/>
                      <a:pt x="1485" y="472"/>
                    </a:cubicBezTo>
                    <a:cubicBezTo>
                      <a:pt x="1475" y="577"/>
                      <a:pt x="1447" y="683"/>
                      <a:pt x="1390" y="807"/>
                    </a:cubicBezTo>
                    <a:cubicBezTo>
                      <a:pt x="1351" y="912"/>
                      <a:pt x="1294" y="1008"/>
                      <a:pt x="1217" y="1123"/>
                    </a:cubicBezTo>
                    <a:lnTo>
                      <a:pt x="1131" y="1276"/>
                    </a:lnTo>
                    <a:cubicBezTo>
                      <a:pt x="1106" y="1318"/>
                      <a:pt x="1081" y="1345"/>
                      <a:pt x="1056" y="1345"/>
                    </a:cubicBezTo>
                    <a:cubicBezTo>
                      <a:pt x="1052" y="1345"/>
                      <a:pt x="1049" y="1344"/>
                      <a:pt x="1045" y="1343"/>
                    </a:cubicBezTo>
                    <a:cubicBezTo>
                      <a:pt x="1026" y="1334"/>
                      <a:pt x="1016" y="1334"/>
                      <a:pt x="997" y="1324"/>
                    </a:cubicBezTo>
                    <a:cubicBezTo>
                      <a:pt x="987" y="1324"/>
                      <a:pt x="968" y="1315"/>
                      <a:pt x="949" y="1305"/>
                    </a:cubicBezTo>
                    <a:cubicBezTo>
                      <a:pt x="911" y="1296"/>
                      <a:pt x="843" y="1276"/>
                      <a:pt x="786" y="1257"/>
                    </a:cubicBezTo>
                    <a:cubicBezTo>
                      <a:pt x="690" y="1219"/>
                      <a:pt x="585" y="1171"/>
                      <a:pt x="489" y="1113"/>
                    </a:cubicBezTo>
                    <a:cubicBezTo>
                      <a:pt x="374" y="1047"/>
                      <a:pt x="288" y="979"/>
                      <a:pt x="211" y="902"/>
                    </a:cubicBezTo>
                    <a:cubicBezTo>
                      <a:pt x="115" y="788"/>
                      <a:pt x="77" y="702"/>
                      <a:pt x="87" y="596"/>
                    </a:cubicBezTo>
                    <a:cubicBezTo>
                      <a:pt x="106" y="510"/>
                      <a:pt x="164" y="433"/>
                      <a:pt x="240" y="376"/>
                    </a:cubicBezTo>
                    <a:cubicBezTo>
                      <a:pt x="307" y="328"/>
                      <a:pt x="383" y="319"/>
                      <a:pt x="451" y="319"/>
                    </a:cubicBezTo>
                    <a:cubicBezTo>
                      <a:pt x="479" y="319"/>
                      <a:pt x="508" y="319"/>
                      <a:pt x="528" y="328"/>
                    </a:cubicBezTo>
                    <a:cubicBezTo>
                      <a:pt x="594" y="338"/>
                      <a:pt x="671" y="366"/>
                      <a:pt x="728" y="395"/>
                    </a:cubicBezTo>
                    <a:cubicBezTo>
                      <a:pt x="738" y="404"/>
                      <a:pt x="747" y="404"/>
                      <a:pt x="757" y="404"/>
                    </a:cubicBezTo>
                    <a:lnTo>
                      <a:pt x="777" y="385"/>
                    </a:lnTo>
                    <a:cubicBezTo>
                      <a:pt x="834" y="242"/>
                      <a:pt x="968" y="79"/>
                      <a:pt x="1150" y="69"/>
                    </a:cubicBezTo>
                    <a:cubicBezTo>
                      <a:pt x="1160" y="68"/>
                      <a:pt x="1170" y="68"/>
                      <a:pt x="1180" y="68"/>
                    </a:cubicBezTo>
                    <a:close/>
                    <a:moveTo>
                      <a:pt x="1181" y="1"/>
                    </a:moveTo>
                    <a:cubicBezTo>
                      <a:pt x="1171" y="1"/>
                      <a:pt x="1160" y="1"/>
                      <a:pt x="1150" y="2"/>
                    </a:cubicBezTo>
                    <a:cubicBezTo>
                      <a:pt x="949" y="21"/>
                      <a:pt x="805" y="174"/>
                      <a:pt x="728" y="328"/>
                    </a:cubicBezTo>
                    <a:cubicBezTo>
                      <a:pt x="671" y="289"/>
                      <a:pt x="604" y="270"/>
                      <a:pt x="537" y="261"/>
                    </a:cubicBezTo>
                    <a:cubicBezTo>
                      <a:pt x="507" y="256"/>
                      <a:pt x="477" y="254"/>
                      <a:pt x="448" y="254"/>
                    </a:cubicBezTo>
                    <a:cubicBezTo>
                      <a:pt x="358" y="254"/>
                      <a:pt x="274" y="277"/>
                      <a:pt x="202" y="328"/>
                    </a:cubicBezTo>
                    <a:cubicBezTo>
                      <a:pt x="106" y="385"/>
                      <a:pt x="39" y="481"/>
                      <a:pt x="29" y="587"/>
                    </a:cubicBezTo>
                    <a:cubicBezTo>
                      <a:pt x="0" y="749"/>
                      <a:pt x="96" y="864"/>
                      <a:pt x="164" y="941"/>
                    </a:cubicBezTo>
                    <a:cubicBezTo>
                      <a:pt x="240" y="1027"/>
                      <a:pt x="336" y="1094"/>
                      <a:pt x="460" y="1171"/>
                    </a:cubicBezTo>
                    <a:cubicBezTo>
                      <a:pt x="556" y="1228"/>
                      <a:pt x="662" y="1276"/>
                      <a:pt x="767" y="1315"/>
                    </a:cubicBezTo>
                    <a:cubicBezTo>
                      <a:pt x="824" y="1343"/>
                      <a:pt x="892" y="1362"/>
                      <a:pt x="930" y="1372"/>
                    </a:cubicBezTo>
                    <a:cubicBezTo>
                      <a:pt x="949" y="1372"/>
                      <a:pt x="958" y="1381"/>
                      <a:pt x="977" y="1391"/>
                    </a:cubicBezTo>
                    <a:cubicBezTo>
                      <a:pt x="987" y="1391"/>
                      <a:pt x="1006" y="1401"/>
                      <a:pt x="1026" y="1401"/>
                    </a:cubicBezTo>
                    <a:cubicBezTo>
                      <a:pt x="1035" y="1411"/>
                      <a:pt x="1045" y="1411"/>
                      <a:pt x="1054" y="1411"/>
                    </a:cubicBezTo>
                    <a:cubicBezTo>
                      <a:pt x="1121" y="1411"/>
                      <a:pt x="1160" y="1343"/>
                      <a:pt x="1179" y="1315"/>
                    </a:cubicBezTo>
                    <a:lnTo>
                      <a:pt x="1275" y="1161"/>
                    </a:lnTo>
                    <a:cubicBezTo>
                      <a:pt x="1341" y="1056"/>
                      <a:pt x="1409" y="951"/>
                      <a:pt x="1456" y="836"/>
                    </a:cubicBezTo>
                    <a:cubicBezTo>
                      <a:pt x="1505" y="702"/>
                      <a:pt x="1543" y="587"/>
                      <a:pt x="1552" y="481"/>
                    </a:cubicBezTo>
                    <a:cubicBezTo>
                      <a:pt x="1562" y="366"/>
                      <a:pt x="1562" y="213"/>
                      <a:pt x="1447" y="108"/>
                    </a:cubicBezTo>
                    <a:cubicBezTo>
                      <a:pt x="1378" y="39"/>
                      <a:pt x="1278" y="1"/>
                      <a:pt x="1181"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85" name="Google Shape;885;p60"/>
              <p:cNvSpPr/>
              <p:nvPr/>
            </p:nvSpPr>
            <p:spPr>
              <a:xfrm>
                <a:off x="3646575" y="1713075"/>
                <a:ext cx="7200" cy="14025"/>
              </a:xfrm>
              <a:custGeom>
                <a:avLst/>
                <a:gdLst/>
                <a:ahLst/>
                <a:cxnLst/>
                <a:rect l="l" t="t" r="r" b="b"/>
                <a:pathLst>
                  <a:path w="288" h="561" extrusionOk="0">
                    <a:moveTo>
                      <a:pt x="94" y="0"/>
                    </a:moveTo>
                    <a:cubicBezTo>
                      <a:pt x="58" y="0"/>
                      <a:pt x="28" y="22"/>
                      <a:pt x="20" y="58"/>
                    </a:cubicBezTo>
                    <a:cubicBezTo>
                      <a:pt x="1" y="115"/>
                      <a:pt x="86" y="173"/>
                      <a:pt x="116" y="288"/>
                    </a:cubicBezTo>
                    <a:cubicBezTo>
                      <a:pt x="135" y="335"/>
                      <a:pt x="135" y="393"/>
                      <a:pt x="135" y="498"/>
                    </a:cubicBezTo>
                    <a:cubicBezTo>
                      <a:pt x="129" y="538"/>
                      <a:pt x="147" y="561"/>
                      <a:pt x="168" y="561"/>
                    </a:cubicBezTo>
                    <a:cubicBezTo>
                      <a:pt x="183" y="561"/>
                      <a:pt x="200" y="550"/>
                      <a:pt x="211" y="527"/>
                    </a:cubicBezTo>
                    <a:cubicBezTo>
                      <a:pt x="250" y="441"/>
                      <a:pt x="288" y="307"/>
                      <a:pt x="250" y="173"/>
                    </a:cubicBezTo>
                    <a:cubicBezTo>
                      <a:pt x="216" y="48"/>
                      <a:pt x="148" y="0"/>
                      <a:pt x="94"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86" name="Google Shape;886;p60"/>
              <p:cNvSpPr/>
              <p:nvPr/>
            </p:nvSpPr>
            <p:spPr>
              <a:xfrm>
                <a:off x="3646325" y="1729550"/>
                <a:ext cx="3325" cy="2775"/>
              </a:xfrm>
              <a:custGeom>
                <a:avLst/>
                <a:gdLst/>
                <a:ahLst/>
                <a:cxnLst/>
                <a:rect l="l" t="t" r="r" b="b"/>
                <a:pathLst>
                  <a:path w="133" h="111" extrusionOk="0">
                    <a:moveTo>
                      <a:pt x="82" y="0"/>
                    </a:moveTo>
                    <a:cubicBezTo>
                      <a:pt x="74" y="0"/>
                      <a:pt x="66" y="4"/>
                      <a:pt x="58" y="12"/>
                    </a:cubicBezTo>
                    <a:cubicBezTo>
                      <a:pt x="58" y="12"/>
                      <a:pt x="1" y="50"/>
                      <a:pt x="39" y="88"/>
                    </a:cubicBezTo>
                    <a:cubicBezTo>
                      <a:pt x="52" y="105"/>
                      <a:pt x="66" y="111"/>
                      <a:pt x="79" y="111"/>
                    </a:cubicBezTo>
                    <a:cubicBezTo>
                      <a:pt x="105" y="111"/>
                      <a:pt x="126" y="88"/>
                      <a:pt x="126" y="69"/>
                    </a:cubicBezTo>
                    <a:cubicBezTo>
                      <a:pt x="133" y="46"/>
                      <a:pt x="111" y="0"/>
                      <a:pt x="82"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87" name="Google Shape;887;p60"/>
              <p:cNvSpPr/>
              <p:nvPr/>
            </p:nvSpPr>
            <p:spPr>
              <a:xfrm>
                <a:off x="3234900" y="1736525"/>
                <a:ext cx="29025" cy="24725"/>
              </a:xfrm>
              <a:custGeom>
                <a:avLst/>
                <a:gdLst/>
                <a:ahLst/>
                <a:cxnLst/>
                <a:rect l="l" t="t" r="r" b="b"/>
                <a:pathLst>
                  <a:path w="1161" h="989" extrusionOk="0">
                    <a:moveTo>
                      <a:pt x="881" y="0"/>
                    </a:moveTo>
                    <a:cubicBezTo>
                      <a:pt x="737" y="0"/>
                      <a:pt x="621" y="102"/>
                      <a:pt x="566" y="212"/>
                    </a:cubicBezTo>
                    <a:cubicBezTo>
                      <a:pt x="518" y="173"/>
                      <a:pt x="470" y="144"/>
                      <a:pt x="413" y="135"/>
                    </a:cubicBezTo>
                    <a:cubicBezTo>
                      <a:pt x="377" y="122"/>
                      <a:pt x="339" y="114"/>
                      <a:pt x="301" y="114"/>
                    </a:cubicBezTo>
                    <a:cubicBezTo>
                      <a:pt x="258" y="114"/>
                      <a:pt x="214" y="124"/>
                      <a:pt x="173" y="144"/>
                    </a:cubicBezTo>
                    <a:cubicBezTo>
                      <a:pt x="106" y="183"/>
                      <a:pt x="49" y="240"/>
                      <a:pt x="30" y="308"/>
                    </a:cubicBezTo>
                    <a:cubicBezTo>
                      <a:pt x="1" y="403"/>
                      <a:pt x="39" y="489"/>
                      <a:pt x="97" y="566"/>
                    </a:cubicBezTo>
                    <a:cubicBezTo>
                      <a:pt x="154" y="642"/>
                      <a:pt x="221" y="700"/>
                      <a:pt x="288" y="757"/>
                    </a:cubicBezTo>
                    <a:cubicBezTo>
                      <a:pt x="356" y="815"/>
                      <a:pt x="422" y="853"/>
                      <a:pt x="499" y="891"/>
                    </a:cubicBezTo>
                    <a:cubicBezTo>
                      <a:pt x="537" y="921"/>
                      <a:pt x="575" y="930"/>
                      <a:pt x="624" y="949"/>
                    </a:cubicBezTo>
                    <a:cubicBezTo>
                      <a:pt x="643" y="959"/>
                      <a:pt x="662" y="978"/>
                      <a:pt x="681" y="987"/>
                    </a:cubicBezTo>
                    <a:cubicBezTo>
                      <a:pt x="687" y="988"/>
                      <a:pt x="692" y="989"/>
                      <a:pt x="697" y="989"/>
                    </a:cubicBezTo>
                    <a:cubicBezTo>
                      <a:pt x="735" y="989"/>
                      <a:pt x="760" y="957"/>
                      <a:pt x="777" y="940"/>
                    </a:cubicBezTo>
                    <a:cubicBezTo>
                      <a:pt x="805" y="901"/>
                      <a:pt x="834" y="872"/>
                      <a:pt x="863" y="834"/>
                    </a:cubicBezTo>
                    <a:cubicBezTo>
                      <a:pt x="920" y="767"/>
                      <a:pt x="978" y="691"/>
                      <a:pt x="1026" y="614"/>
                    </a:cubicBezTo>
                    <a:cubicBezTo>
                      <a:pt x="1074" y="527"/>
                      <a:pt x="1112" y="451"/>
                      <a:pt x="1131" y="355"/>
                    </a:cubicBezTo>
                    <a:cubicBezTo>
                      <a:pt x="1150" y="269"/>
                      <a:pt x="1160" y="173"/>
                      <a:pt x="1093" y="97"/>
                    </a:cubicBezTo>
                    <a:cubicBezTo>
                      <a:pt x="1045" y="39"/>
                      <a:pt x="978" y="1"/>
                      <a:pt x="901" y="1"/>
                    </a:cubicBezTo>
                    <a:cubicBezTo>
                      <a:pt x="894" y="1"/>
                      <a:pt x="888" y="0"/>
                      <a:pt x="881"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888" name="Google Shape;888;p60"/>
              <p:cNvSpPr/>
              <p:nvPr/>
            </p:nvSpPr>
            <p:spPr>
              <a:xfrm>
                <a:off x="3233950" y="1735575"/>
                <a:ext cx="30925" cy="26600"/>
              </a:xfrm>
              <a:custGeom>
                <a:avLst/>
                <a:gdLst/>
                <a:ahLst/>
                <a:cxnLst/>
                <a:rect l="l" t="t" r="r" b="b"/>
                <a:pathLst>
                  <a:path w="1237" h="1064" extrusionOk="0">
                    <a:moveTo>
                      <a:pt x="930" y="67"/>
                    </a:moveTo>
                    <a:cubicBezTo>
                      <a:pt x="1007" y="77"/>
                      <a:pt x="1064" y="106"/>
                      <a:pt x="1102" y="154"/>
                    </a:cubicBezTo>
                    <a:cubicBezTo>
                      <a:pt x="1150" y="211"/>
                      <a:pt x="1160" y="288"/>
                      <a:pt x="1131" y="393"/>
                    </a:cubicBezTo>
                    <a:cubicBezTo>
                      <a:pt x="1122" y="460"/>
                      <a:pt x="1083" y="546"/>
                      <a:pt x="1035" y="633"/>
                    </a:cubicBezTo>
                    <a:cubicBezTo>
                      <a:pt x="997" y="710"/>
                      <a:pt x="939" y="776"/>
                      <a:pt x="872" y="853"/>
                    </a:cubicBezTo>
                    <a:lnTo>
                      <a:pt x="796" y="949"/>
                    </a:lnTo>
                    <a:cubicBezTo>
                      <a:pt x="767" y="987"/>
                      <a:pt x="748" y="997"/>
                      <a:pt x="738" y="997"/>
                    </a:cubicBezTo>
                    <a:cubicBezTo>
                      <a:pt x="728" y="987"/>
                      <a:pt x="709" y="978"/>
                      <a:pt x="700" y="978"/>
                    </a:cubicBezTo>
                    <a:cubicBezTo>
                      <a:pt x="690" y="968"/>
                      <a:pt x="681" y="968"/>
                      <a:pt x="671" y="959"/>
                    </a:cubicBezTo>
                    <a:lnTo>
                      <a:pt x="556" y="901"/>
                    </a:lnTo>
                    <a:cubicBezTo>
                      <a:pt x="479" y="863"/>
                      <a:pt x="413" y="824"/>
                      <a:pt x="345" y="776"/>
                    </a:cubicBezTo>
                    <a:cubicBezTo>
                      <a:pt x="269" y="710"/>
                      <a:pt x="211" y="652"/>
                      <a:pt x="164" y="585"/>
                    </a:cubicBezTo>
                    <a:cubicBezTo>
                      <a:pt x="96" y="499"/>
                      <a:pt x="77" y="431"/>
                      <a:pt x="96" y="355"/>
                    </a:cubicBezTo>
                    <a:cubicBezTo>
                      <a:pt x="115" y="297"/>
                      <a:pt x="164" y="240"/>
                      <a:pt x="230" y="211"/>
                    </a:cubicBezTo>
                    <a:cubicBezTo>
                      <a:pt x="269" y="192"/>
                      <a:pt x="307" y="182"/>
                      <a:pt x="345" y="182"/>
                    </a:cubicBezTo>
                    <a:cubicBezTo>
                      <a:pt x="384" y="182"/>
                      <a:pt x="413" y="192"/>
                      <a:pt x="441" y="201"/>
                    </a:cubicBezTo>
                    <a:cubicBezTo>
                      <a:pt x="489" y="221"/>
                      <a:pt x="537" y="240"/>
                      <a:pt x="585" y="269"/>
                    </a:cubicBezTo>
                    <a:cubicBezTo>
                      <a:pt x="585" y="278"/>
                      <a:pt x="594" y="278"/>
                      <a:pt x="604" y="278"/>
                    </a:cubicBezTo>
                    <a:cubicBezTo>
                      <a:pt x="613" y="278"/>
                      <a:pt x="623" y="269"/>
                      <a:pt x="633" y="259"/>
                    </a:cubicBezTo>
                    <a:cubicBezTo>
                      <a:pt x="690" y="163"/>
                      <a:pt x="796" y="67"/>
                      <a:pt x="930" y="67"/>
                    </a:cubicBezTo>
                    <a:close/>
                    <a:moveTo>
                      <a:pt x="919" y="0"/>
                    </a:moveTo>
                    <a:cubicBezTo>
                      <a:pt x="775" y="0"/>
                      <a:pt x="659" y="101"/>
                      <a:pt x="594" y="201"/>
                    </a:cubicBezTo>
                    <a:cubicBezTo>
                      <a:pt x="547" y="173"/>
                      <a:pt x="508" y="154"/>
                      <a:pt x="460" y="135"/>
                    </a:cubicBezTo>
                    <a:cubicBezTo>
                      <a:pt x="422" y="123"/>
                      <a:pt x="386" y="118"/>
                      <a:pt x="351" y="118"/>
                    </a:cubicBezTo>
                    <a:cubicBezTo>
                      <a:pt x="297" y="118"/>
                      <a:pt x="244" y="131"/>
                      <a:pt x="192" y="154"/>
                    </a:cubicBezTo>
                    <a:cubicBezTo>
                      <a:pt x="115" y="192"/>
                      <a:pt x="58" y="259"/>
                      <a:pt x="39" y="336"/>
                    </a:cubicBezTo>
                    <a:cubicBezTo>
                      <a:pt x="0" y="460"/>
                      <a:pt x="58" y="556"/>
                      <a:pt x="106" y="623"/>
                    </a:cubicBezTo>
                    <a:cubicBezTo>
                      <a:pt x="154" y="690"/>
                      <a:pt x="221" y="757"/>
                      <a:pt x="307" y="824"/>
                    </a:cubicBezTo>
                    <a:cubicBezTo>
                      <a:pt x="374" y="872"/>
                      <a:pt x="451" y="920"/>
                      <a:pt x="528" y="959"/>
                    </a:cubicBezTo>
                    <a:cubicBezTo>
                      <a:pt x="566" y="987"/>
                      <a:pt x="604" y="1006"/>
                      <a:pt x="643" y="1016"/>
                    </a:cubicBezTo>
                    <a:cubicBezTo>
                      <a:pt x="652" y="1025"/>
                      <a:pt x="662" y="1025"/>
                      <a:pt x="671" y="1035"/>
                    </a:cubicBezTo>
                    <a:cubicBezTo>
                      <a:pt x="681" y="1044"/>
                      <a:pt x="700" y="1044"/>
                      <a:pt x="709" y="1054"/>
                    </a:cubicBezTo>
                    <a:cubicBezTo>
                      <a:pt x="719" y="1054"/>
                      <a:pt x="728" y="1064"/>
                      <a:pt x="748" y="1064"/>
                    </a:cubicBezTo>
                    <a:cubicBezTo>
                      <a:pt x="796" y="1064"/>
                      <a:pt x="824" y="1016"/>
                      <a:pt x="843" y="997"/>
                    </a:cubicBezTo>
                    <a:lnTo>
                      <a:pt x="930" y="891"/>
                    </a:lnTo>
                    <a:cubicBezTo>
                      <a:pt x="997" y="815"/>
                      <a:pt x="1045" y="738"/>
                      <a:pt x="1092" y="661"/>
                    </a:cubicBezTo>
                    <a:cubicBezTo>
                      <a:pt x="1150" y="575"/>
                      <a:pt x="1179" y="489"/>
                      <a:pt x="1198" y="403"/>
                    </a:cubicBezTo>
                    <a:cubicBezTo>
                      <a:pt x="1217" y="326"/>
                      <a:pt x="1236" y="211"/>
                      <a:pt x="1160" y="116"/>
                    </a:cubicBezTo>
                    <a:cubicBezTo>
                      <a:pt x="1102" y="48"/>
                      <a:pt x="1026" y="10"/>
                      <a:pt x="939" y="1"/>
                    </a:cubicBezTo>
                    <a:cubicBezTo>
                      <a:pt x="932" y="0"/>
                      <a:pt x="926" y="0"/>
                      <a:pt x="91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89" name="Google Shape;889;p60"/>
              <p:cNvSpPr/>
              <p:nvPr/>
            </p:nvSpPr>
            <p:spPr>
              <a:xfrm>
                <a:off x="3256450" y="1739100"/>
                <a:ext cx="5075" cy="10650"/>
              </a:xfrm>
              <a:custGeom>
                <a:avLst/>
                <a:gdLst/>
                <a:ahLst/>
                <a:cxnLst/>
                <a:rect l="l" t="t" r="r" b="b"/>
                <a:pathLst>
                  <a:path w="203" h="426" extrusionOk="0">
                    <a:moveTo>
                      <a:pt x="74" y="0"/>
                    </a:moveTo>
                    <a:cubicBezTo>
                      <a:pt x="51" y="0"/>
                      <a:pt x="30" y="12"/>
                      <a:pt x="20" y="32"/>
                    </a:cubicBezTo>
                    <a:cubicBezTo>
                      <a:pt x="1" y="70"/>
                      <a:pt x="68" y="128"/>
                      <a:pt x="77" y="214"/>
                    </a:cubicBezTo>
                    <a:cubicBezTo>
                      <a:pt x="77" y="252"/>
                      <a:pt x="77" y="300"/>
                      <a:pt x="68" y="377"/>
                    </a:cubicBezTo>
                    <a:cubicBezTo>
                      <a:pt x="62" y="407"/>
                      <a:pt x="75" y="426"/>
                      <a:pt x="93" y="426"/>
                    </a:cubicBezTo>
                    <a:cubicBezTo>
                      <a:pt x="103" y="426"/>
                      <a:pt x="115" y="419"/>
                      <a:pt x="126" y="405"/>
                    </a:cubicBezTo>
                    <a:cubicBezTo>
                      <a:pt x="164" y="339"/>
                      <a:pt x="202" y="243"/>
                      <a:pt x="183" y="147"/>
                    </a:cubicBezTo>
                    <a:cubicBezTo>
                      <a:pt x="171" y="41"/>
                      <a:pt x="118" y="0"/>
                      <a:pt x="74"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90" name="Google Shape;890;p60"/>
              <p:cNvSpPr/>
              <p:nvPr/>
            </p:nvSpPr>
            <p:spPr>
              <a:xfrm>
                <a:off x="3255025" y="1751275"/>
                <a:ext cx="2425" cy="2125"/>
              </a:xfrm>
              <a:custGeom>
                <a:avLst/>
                <a:gdLst/>
                <a:ahLst/>
                <a:cxnLst/>
                <a:rect l="l" t="t" r="r" b="b"/>
                <a:pathLst>
                  <a:path w="97" h="85" extrusionOk="0">
                    <a:moveTo>
                      <a:pt x="62" y="0"/>
                    </a:moveTo>
                    <a:cubicBezTo>
                      <a:pt x="57" y="0"/>
                      <a:pt x="53" y="2"/>
                      <a:pt x="49" y="5"/>
                    </a:cubicBezTo>
                    <a:cubicBezTo>
                      <a:pt x="49" y="5"/>
                      <a:pt x="0" y="33"/>
                      <a:pt x="20" y="62"/>
                    </a:cubicBezTo>
                    <a:cubicBezTo>
                      <a:pt x="32" y="79"/>
                      <a:pt x="46" y="85"/>
                      <a:pt x="58" y="85"/>
                    </a:cubicBezTo>
                    <a:cubicBezTo>
                      <a:pt x="76" y="85"/>
                      <a:pt x="91" y="73"/>
                      <a:pt x="96" y="62"/>
                    </a:cubicBezTo>
                    <a:cubicBezTo>
                      <a:pt x="96" y="38"/>
                      <a:pt x="83" y="0"/>
                      <a:pt x="62"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91" name="Google Shape;891;p60"/>
              <p:cNvSpPr/>
              <p:nvPr/>
            </p:nvSpPr>
            <p:spPr>
              <a:xfrm>
                <a:off x="3572100" y="1086825"/>
                <a:ext cx="119525" cy="119525"/>
              </a:xfrm>
              <a:custGeom>
                <a:avLst/>
                <a:gdLst/>
                <a:ahLst/>
                <a:cxnLst/>
                <a:rect l="l" t="t" r="r" b="b"/>
                <a:pathLst>
                  <a:path w="4781" h="4781" extrusionOk="0">
                    <a:moveTo>
                      <a:pt x="2395" y="0"/>
                    </a:moveTo>
                    <a:cubicBezTo>
                      <a:pt x="1073" y="0"/>
                      <a:pt x="0" y="1073"/>
                      <a:pt x="0" y="2395"/>
                    </a:cubicBezTo>
                    <a:cubicBezTo>
                      <a:pt x="0" y="3708"/>
                      <a:pt x="1073" y="4781"/>
                      <a:pt x="2395" y="4781"/>
                    </a:cubicBezTo>
                    <a:cubicBezTo>
                      <a:pt x="3708" y="4781"/>
                      <a:pt x="4780" y="3708"/>
                      <a:pt x="4780" y="2395"/>
                    </a:cubicBezTo>
                    <a:cubicBezTo>
                      <a:pt x="4780" y="1073"/>
                      <a:pt x="3708" y="0"/>
                      <a:pt x="2395"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892" name="Google Shape;892;p60"/>
              <p:cNvSpPr/>
              <p:nvPr/>
            </p:nvSpPr>
            <p:spPr>
              <a:xfrm>
                <a:off x="3571375" y="1086125"/>
                <a:ext cx="120950" cy="120950"/>
              </a:xfrm>
              <a:custGeom>
                <a:avLst/>
                <a:gdLst/>
                <a:ahLst/>
                <a:cxnLst/>
                <a:rect l="l" t="t" r="r" b="b"/>
                <a:pathLst>
                  <a:path w="4838" h="4838" extrusionOk="0">
                    <a:moveTo>
                      <a:pt x="2424" y="67"/>
                    </a:moveTo>
                    <a:cubicBezTo>
                      <a:pt x="3717" y="67"/>
                      <a:pt x="4780" y="1120"/>
                      <a:pt x="4780" y="2423"/>
                    </a:cubicBezTo>
                    <a:cubicBezTo>
                      <a:pt x="4780" y="3717"/>
                      <a:pt x="3717" y="4770"/>
                      <a:pt x="2424" y="4770"/>
                    </a:cubicBezTo>
                    <a:cubicBezTo>
                      <a:pt x="1121" y="4770"/>
                      <a:pt x="67" y="3717"/>
                      <a:pt x="67" y="2423"/>
                    </a:cubicBezTo>
                    <a:cubicBezTo>
                      <a:pt x="67" y="1120"/>
                      <a:pt x="1121" y="67"/>
                      <a:pt x="2424" y="67"/>
                    </a:cubicBezTo>
                    <a:close/>
                    <a:moveTo>
                      <a:pt x="2424" y="0"/>
                    </a:moveTo>
                    <a:cubicBezTo>
                      <a:pt x="1083" y="0"/>
                      <a:pt x="1" y="1082"/>
                      <a:pt x="1" y="2423"/>
                    </a:cubicBezTo>
                    <a:cubicBezTo>
                      <a:pt x="1" y="3755"/>
                      <a:pt x="1083" y="4837"/>
                      <a:pt x="2424" y="4837"/>
                    </a:cubicBezTo>
                    <a:cubicBezTo>
                      <a:pt x="3756" y="4837"/>
                      <a:pt x="4838" y="3755"/>
                      <a:pt x="4838" y="2423"/>
                    </a:cubicBezTo>
                    <a:cubicBezTo>
                      <a:pt x="4838" y="1082"/>
                      <a:pt x="3756" y="0"/>
                      <a:pt x="242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93" name="Google Shape;893;p60"/>
              <p:cNvSpPr/>
              <p:nvPr/>
            </p:nvSpPr>
            <p:spPr>
              <a:xfrm>
                <a:off x="3604175" y="1125150"/>
                <a:ext cx="12950" cy="9375"/>
              </a:xfrm>
              <a:custGeom>
                <a:avLst/>
                <a:gdLst/>
                <a:ahLst/>
                <a:cxnLst/>
                <a:rect l="l" t="t" r="r" b="b"/>
                <a:pathLst>
                  <a:path w="518" h="375" extrusionOk="0">
                    <a:moveTo>
                      <a:pt x="260" y="0"/>
                    </a:moveTo>
                    <a:cubicBezTo>
                      <a:pt x="116" y="0"/>
                      <a:pt x="1" y="87"/>
                      <a:pt x="1" y="192"/>
                    </a:cubicBezTo>
                    <a:cubicBezTo>
                      <a:pt x="1" y="287"/>
                      <a:pt x="116" y="374"/>
                      <a:pt x="260" y="374"/>
                    </a:cubicBezTo>
                    <a:cubicBezTo>
                      <a:pt x="403" y="374"/>
                      <a:pt x="518" y="287"/>
                      <a:pt x="518" y="192"/>
                    </a:cubicBezTo>
                    <a:cubicBezTo>
                      <a:pt x="518" y="87"/>
                      <a:pt x="403" y="0"/>
                      <a:pt x="260" y="0"/>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894" name="Google Shape;894;p60"/>
              <p:cNvSpPr/>
              <p:nvPr/>
            </p:nvSpPr>
            <p:spPr>
              <a:xfrm>
                <a:off x="3647275" y="1125150"/>
                <a:ext cx="12750" cy="9375"/>
              </a:xfrm>
              <a:custGeom>
                <a:avLst/>
                <a:gdLst/>
                <a:ahLst/>
                <a:cxnLst/>
                <a:rect l="l" t="t" r="r" b="b"/>
                <a:pathLst>
                  <a:path w="510" h="375" extrusionOk="0">
                    <a:moveTo>
                      <a:pt x="260" y="0"/>
                    </a:moveTo>
                    <a:cubicBezTo>
                      <a:pt x="116" y="0"/>
                      <a:pt x="1" y="87"/>
                      <a:pt x="1" y="192"/>
                    </a:cubicBezTo>
                    <a:cubicBezTo>
                      <a:pt x="1" y="287"/>
                      <a:pt x="116" y="374"/>
                      <a:pt x="260" y="374"/>
                    </a:cubicBezTo>
                    <a:cubicBezTo>
                      <a:pt x="394" y="374"/>
                      <a:pt x="509" y="287"/>
                      <a:pt x="509" y="192"/>
                    </a:cubicBezTo>
                    <a:cubicBezTo>
                      <a:pt x="509" y="87"/>
                      <a:pt x="394" y="0"/>
                      <a:pt x="260" y="0"/>
                    </a:cubicBezTo>
                    <a:close/>
                  </a:path>
                </a:pathLst>
              </a:custGeom>
              <a:solidFill>
                <a:srgbClr val="F6C4C1"/>
              </a:solidFill>
              <a:ln>
                <a:noFill/>
              </a:ln>
            </p:spPr>
            <p:txBody>
              <a:bodyPr spcFirstLastPara="1" wrap="square" lIns="91425" tIns="91425" rIns="91425" bIns="91425" anchor="ctr" anchorCtr="0">
                <a:noAutofit/>
              </a:bodyPr>
              <a:lstStyle/>
              <a:p>
                <a:pPr>
                  <a:defRPr/>
                </a:pPr>
                <a:endParaRPr/>
              </a:p>
            </p:txBody>
          </p:sp>
          <p:sp>
            <p:nvSpPr>
              <p:cNvPr id="895" name="Google Shape;895;p60"/>
              <p:cNvSpPr/>
              <p:nvPr/>
            </p:nvSpPr>
            <p:spPr>
              <a:xfrm>
                <a:off x="3609700" y="1113000"/>
                <a:ext cx="13675" cy="6675"/>
              </a:xfrm>
              <a:custGeom>
                <a:avLst/>
                <a:gdLst/>
                <a:ahLst/>
                <a:cxnLst/>
                <a:rect l="l" t="t" r="r" b="b"/>
                <a:pathLst>
                  <a:path w="547" h="267" extrusionOk="0">
                    <a:moveTo>
                      <a:pt x="260" y="0"/>
                    </a:moveTo>
                    <a:cubicBezTo>
                      <a:pt x="240" y="0"/>
                      <a:pt x="220" y="3"/>
                      <a:pt x="201" y="7"/>
                    </a:cubicBezTo>
                    <a:cubicBezTo>
                      <a:pt x="86" y="26"/>
                      <a:pt x="0" y="132"/>
                      <a:pt x="0" y="266"/>
                    </a:cubicBezTo>
                    <a:lnTo>
                      <a:pt x="67" y="266"/>
                    </a:lnTo>
                    <a:cubicBezTo>
                      <a:pt x="67" y="141"/>
                      <a:pt x="144" y="84"/>
                      <a:pt x="220" y="65"/>
                    </a:cubicBezTo>
                    <a:cubicBezTo>
                      <a:pt x="228" y="64"/>
                      <a:pt x="237" y="63"/>
                      <a:pt x="245" y="63"/>
                    </a:cubicBezTo>
                    <a:cubicBezTo>
                      <a:pt x="328" y="63"/>
                      <a:pt x="428" y="106"/>
                      <a:pt x="489" y="228"/>
                    </a:cubicBezTo>
                    <a:lnTo>
                      <a:pt x="546" y="199"/>
                    </a:lnTo>
                    <a:cubicBezTo>
                      <a:pt x="482" y="63"/>
                      <a:pt x="364" y="0"/>
                      <a:pt x="260"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96" name="Google Shape;896;p60"/>
              <p:cNvSpPr/>
              <p:nvPr/>
            </p:nvSpPr>
            <p:spPr>
              <a:xfrm>
                <a:off x="3641050" y="1113000"/>
                <a:ext cx="13700" cy="6675"/>
              </a:xfrm>
              <a:custGeom>
                <a:avLst/>
                <a:gdLst/>
                <a:ahLst/>
                <a:cxnLst/>
                <a:rect l="l" t="t" r="r" b="b"/>
                <a:pathLst>
                  <a:path w="548" h="267" extrusionOk="0">
                    <a:moveTo>
                      <a:pt x="279" y="0"/>
                    </a:moveTo>
                    <a:cubicBezTo>
                      <a:pt x="177" y="0"/>
                      <a:pt x="65" y="63"/>
                      <a:pt x="1" y="199"/>
                    </a:cubicBezTo>
                    <a:lnTo>
                      <a:pt x="58" y="228"/>
                    </a:lnTo>
                    <a:cubicBezTo>
                      <a:pt x="111" y="106"/>
                      <a:pt x="218" y="63"/>
                      <a:pt x="302" y="63"/>
                    </a:cubicBezTo>
                    <a:cubicBezTo>
                      <a:pt x="310" y="63"/>
                      <a:pt x="319" y="64"/>
                      <a:pt x="327" y="65"/>
                    </a:cubicBezTo>
                    <a:cubicBezTo>
                      <a:pt x="403" y="84"/>
                      <a:pt x="480" y="141"/>
                      <a:pt x="480" y="266"/>
                    </a:cubicBezTo>
                    <a:lnTo>
                      <a:pt x="547" y="266"/>
                    </a:lnTo>
                    <a:cubicBezTo>
                      <a:pt x="537" y="132"/>
                      <a:pt x="461" y="26"/>
                      <a:pt x="337" y="7"/>
                    </a:cubicBezTo>
                    <a:cubicBezTo>
                      <a:pt x="318" y="3"/>
                      <a:pt x="298" y="0"/>
                      <a:pt x="27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97" name="Google Shape;897;p60"/>
              <p:cNvSpPr/>
              <p:nvPr/>
            </p:nvSpPr>
            <p:spPr>
              <a:xfrm>
                <a:off x="3627175" y="1136400"/>
                <a:ext cx="9850" cy="3850"/>
              </a:xfrm>
              <a:custGeom>
                <a:avLst/>
                <a:gdLst/>
                <a:ahLst/>
                <a:cxnLst/>
                <a:rect l="l" t="t" r="r" b="b"/>
                <a:pathLst>
                  <a:path w="394" h="154" extrusionOk="0">
                    <a:moveTo>
                      <a:pt x="68" y="1"/>
                    </a:moveTo>
                    <a:lnTo>
                      <a:pt x="0" y="20"/>
                    </a:lnTo>
                    <a:cubicBezTo>
                      <a:pt x="19" y="67"/>
                      <a:pt x="77" y="154"/>
                      <a:pt x="202" y="154"/>
                    </a:cubicBezTo>
                    <a:cubicBezTo>
                      <a:pt x="326" y="154"/>
                      <a:pt x="383" y="67"/>
                      <a:pt x="393" y="20"/>
                    </a:cubicBezTo>
                    <a:lnTo>
                      <a:pt x="336" y="1"/>
                    </a:lnTo>
                    <a:cubicBezTo>
                      <a:pt x="336" y="1"/>
                      <a:pt x="307" y="96"/>
                      <a:pt x="202" y="96"/>
                    </a:cubicBezTo>
                    <a:cubicBezTo>
                      <a:pt x="96" y="96"/>
                      <a:pt x="68" y="1"/>
                      <a:pt x="68"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98" name="Google Shape;898;p60"/>
              <p:cNvSpPr/>
              <p:nvPr/>
            </p:nvSpPr>
            <p:spPr>
              <a:xfrm>
                <a:off x="3345800" y="1135275"/>
                <a:ext cx="484725" cy="270975"/>
              </a:xfrm>
              <a:custGeom>
                <a:avLst/>
                <a:gdLst/>
                <a:ahLst/>
                <a:cxnLst/>
                <a:rect l="l" t="t" r="r" b="b"/>
                <a:pathLst>
                  <a:path w="19389" h="10839" extrusionOk="0">
                    <a:moveTo>
                      <a:pt x="7395" y="1"/>
                    </a:moveTo>
                    <a:cubicBezTo>
                      <a:pt x="7319" y="1"/>
                      <a:pt x="7242" y="3"/>
                      <a:pt x="7165" y="7"/>
                    </a:cubicBezTo>
                    <a:cubicBezTo>
                      <a:pt x="5335" y="103"/>
                      <a:pt x="3879" y="1463"/>
                      <a:pt x="3583" y="3188"/>
                    </a:cubicBezTo>
                    <a:cubicBezTo>
                      <a:pt x="3554" y="3188"/>
                      <a:pt x="3515" y="3188"/>
                      <a:pt x="3487" y="3197"/>
                    </a:cubicBezTo>
                    <a:cubicBezTo>
                      <a:pt x="1514" y="3303"/>
                      <a:pt x="0" y="4989"/>
                      <a:pt x="115" y="6962"/>
                    </a:cubicBezTo>
                    <a:cubicBezTo>
                      <a:pt x="134" y="7364"/>
                      <a:pt x="220" y="7747"/>
                      <a:pt x="364" y="8092"/>
                    </a:cubicBezTo>
                    <a:cubicBezTo>
                      <a:pt x="896" y="9422"/>
                      <a:pt x="2192" y="10339"/>
                      <a:pt x="3681" y="10339"/>
                    </a:cubicBezTo>
                    <a:cubicBezTo>
                      <a:pt x="3747" y="10339"/>
                      <a:pt x="3813" y="10337"/>
                      <a:pt x="3879" y="10334"/>
                    </a:cubicBezTo>
                    <a:cubicBezTo>
                      <a:pt x="4339" y="10305"/>
                      <a:pt x="4780" y="10200"/>
                      <a:pt x="5173" y="10017"/>
                    </a:cubicBezTo>
                    <a:cubicBezTo>
                      <a:pt x="5827" y="10529"/>
                      <a:pt x="6651" y="10838"/>
                      <a:pt x="7541" y="10838"/>
                    </a:cubicBezTo>
                    <a:cubicBezTo>
                      <a:pt x="7617" y="10838"/>
                      <a:pt x="7692" y="10836"/>
                      <a:pt x="7769" y="10832"/>
                    </a:cubicBezTo>
                    <a:cubicBezTo>
                      <a:pt x="8746" y="10784"/>
                      <a:pt x="9618" y="10362"/>
                      <a:pt x="10269" y="9730"/>
                    </a:cubicBezTo>
                    <a:cubicBezTo>
                      <a:pt x="10885" y="10038"/>
                      <a:pt x="11586" y="10216"/>
                      <a:pt x="12323" y="10216"/>
                    </a:cubicBezTo>
                    <a:cubicBezTo>
                      <a:pt x="12410" y="10216"/>
                      <a:pt x="12499" y="10214"/>
                      <a:pt x="12587" y="10209"/>
                    </a:cubicBezTo>
                    <a:cubicBezTo>
                      <a:pt x="13718" y="10142"/>
                      <a:pt x="14733" y="9672"/>
                      <a:pt x="15499" y="8944"/>
                    </a:cubicBezTo>
                    <a:cubicBezTo>
                      <a:pt x="15846" y="9114"/>
                      <a:pt x="16239" y="9208"/>
                      <a:pt x="16649" y="9208"/>
                    </a:cubicBezTo>
                    <a:cubicBezTo>
                      <a:pt x="16703" y="9208"/>
                      <a:pt x="16757" y="9207"/>
                      <a:pt x="16811" y="9203"/>
                    </a:cubicBezTo>
                    <a:cubicBezTo>
                      <a:pt x="17558" y="9165"/>
                      <a:pt x="18220" y="8820"/>
                      <a:pt x="18680" y="8303"/>
                    </a:cubicBezTo>
                    <a:cubicBezTo>
                      <a:pt x="19129" y="7786"/>
                      <a:pt x="19388" y="7105"/>
                      <a:pt x="19350" y="6368"/>
                    </a:cubicBezTo>
                    <a:cubicBezTo>
                      <a:pt x="19266" y="4938"/>
                      <a:pt x="18078" y="3827"/>
                      <a:pt x="16668" y="3827"/>
                    </a:cubicBezTo>
                    <a:cubicBezTo>
                      <a:pt x="16633" y="3827"/>
                      <a:pt x="16598" y="3828"/>
                      <a:pt x="16562" y="3829"/>
                    </a:cubicBezTo>
                    <a:cubicBezTo>
                      <a:pt x="15858" y="2165"/>
                      <a:pt x="14220" y="1024"/>
                      <a:pt x="12339" y="1024"/>
                    </a:cubicBezTo>
                    <a:cubicBezTo>
                      <a:pt x="12250" y="1024"/>
                      <a:pt x="12160" y="1027"/>
                      <a:pt x="12070" y="1032"/>
                    </a:cubicBezTo>
                    <a:cubicBezTo>
                      <a:pt x="11466" y="1061"/>
                      <a:pt x="10901" y="1204"/>
                      <a:pt x="10393" y="1444"/>
                    </a:cubicBezTo>
                    <a:cubicBezTo>
                      <a:pt x="9682" y="561"/>
                      <a:pt x="8597" y="1"/>
                      <a:pt x="7395"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899" name="Google Shape;899;p60"/>
              <p:cNvSpPr/>
              <p:nvPr/>
            </p:nvSpPr>
            <p:spPr>
              <a:xfrm>
                <a:off x="3346500" y="1134350"/>
                <a:ext cx="484725" cy="272700"/>
              </a:xfrm>
              <a:custGeom>
                <a:avLst/>
                <a:gdLst/>
                <a:ahLst/>
                <a:cxnLst/>
                <a:rect l="l" t="t" r="r" b="b"/>
                <a:pathLst>
                  <a:path w="19389" h="10908" extrusionOk="0">
                    <a:moveTo>
                      <a:pt x="7344" y="67"/>
                    </a:moveTo>
                    <a:cubicBezTo>
                      <a:pt x="8505" y="67"/>
                      <a:pt x="9613" y="596"/>
                      <a:pt x="10337" y="1500"/>
                    </a:cubicBezTo>
                    <a:cubicBezTo>
                      <a:pt x="10342" y="1512"/>
                      <a:pt x="10351" y="1516"/>
                      <a:pt x="10359" y="1516"/>
                    </a:cubicBezTo>
                    <a:cubicBezTo>
                      <a:pt x="10365" y="1516"/>
                      <a:pt x="10371" y="1514"/>
                      <a:pt x="10375" y="1510"/>
                    </a:cubicBezTo>
                    <a:cubicBezTo>
                      <a:pt x="10902" y="1271"/>
                      <a:pt x="11467" y="1126"/>
                      <a:pt x="12042" y="1098"/>
                    </a:cubicBezTo>
                    <a:cubicBezTo>
                      <a:pt x="12126" y="1093"/>
                      <a:pt x="12210" y="1091"/>
                      <a:pt x="12293" y="1091"/>
                    </a:cubicBezTo>
                    <a:cubicBezTo>
                      <a:pt x="14114" y="1091"/>
                      <a:pt x="15791" y="2181"/>
                      <a:pt x="16506" y="3876"/>
                    </a:cubicBezTo>
                    <a:cubicBezTo>
                      <a:pt x="16506" y="3885"/>
                      <a:pt x="16525" y="3895"/>
                      <a:pt x="16534" y="3895"/>
                    </a:cubicBezTo>
                    <a:cubicBezTo>
                      <a:pt x="16564" y="3894"/>
                      <a:pt x="16594" y="3894"/>
                      <a:pt x="16624" y="3894"/>
                    </a:cubicBezTo>
                    <a:cubicBezTo>
                      <a:pt x="18022" y="3894"/>
                      <a:pt x="19209" y="4998"/>
                      <a:pt x="19284" y="6405"/>
                    </a:cubicBezTo>
                    <a:cubicBezTo>
                      <a:pt x="19322" y="7114"/>
                      <a:pt x="19092" y="7784"/>
                      <a:pt x="18622" y="8311"/>
                    </a:cubicBezTo>
                    <a:cubicBezTo>
                      <a:pt x="18143" y="8847"/>
                      <a:pt x="17492" y="9173"/>
                      <a:pt x="16774" y="9211"/>
                    </a:cubicBezTo>
                    <a:cubicBezTo>
                      <a:pt x="16734" y="9213"/>
                      <a:pt x="16694" y="9214"/>
                      <a:pt x="16653" y="9214"/>
                    </a:cubicBezTo>
                    <a:cubicBezTo>
                      <a:pt x="16252" y="9214"/>
                      <a:pt x="15846" y="9127"/>
                      <a:pt x="15480" y="8953"/>
                    </a:cubicBezTo>
                    <a:cubicBezTo>
                      <a:pt x="15471" y="8953"/>
                      <a:pt x="15461" y="8953"/>
                      <a:pt x="15442" y="8962"/>
                    </a:cubicBezTo>
                    <a:cubicBezTo>
                      <a:pt x="14667" y="9709"/>
                      <a:pt x="13632" y="10150"/>
                      <a:pt x="12549" y="10217"/>
                    </a:cubicBezTo>
                    <a:cubicBezTo>
                      <a:pt x="12473" y="10221"/>
                      <a:pt x="12398" y="10223"/>
                      <a:pt x="12322" y="10223"/>
                    </a:cubicBezTo>
                    <a:cubicBezTo>
                      <a:pt x="11604" y="10223"/>
                      <a:pt x="10892" y="10059"/>
                      <a:pt x="10250" y="9738"/>
                    </a:cubicBezTo>
                    <a:cubicBezTo>
                      <a:pt x="10246" y="9733"/>
                      <a:pt x="10239" y="9731"/>
                      <a:pt x="10231" y="9731"/>
                    </a:cubicBezTo>
                    <a:cubicBezTo>
                      <a:pt x="10224" y="9731"/>
                      <a:pt x="10217" y="9733"/>
                      <a:pt x="10212" y="9738"/>
                    </a:cubicBezTo>
                    <a:cubicBezTo>
                      <a:pt x="9551" y="10399"/>
                      <a:pt x="8670" y="10782"/>
                      <a:pt x="7741" y="10840"/>
                    </a:cubicBezTo>
                    <a:cubicBezTo>
                      <a:pt x="7673" y="10843"/>
                      <a:pt x="7606" y="10845"/>
                      <a:pt x="7539" y="10845"/>
                    </a:cubicBezTo>
                    <a:cubicBezTo>
                      <a:pt x="6681" y="10845"/>
                      <a:pt x="5848" y="10559"/>
                      <a:pt x="5164" y="10026"/>
                    </a:cubicBezTo>
                    <a:cubicBezTo>
                      <a:pt x="5164" y="10026"/>
                      <a:pt x="5154" y="10016"/>
                      <a:pt x="5145" y="10016"/>
                    </a:cubicBezTo>
                    <a:cubicBezTo>
                      <a:pt x="5145" y="10016"/>
                      <a:pt x="5135" y="10016"/>
                      <a:pt x="5135" y="10026"/>
                    </a:cubicBezTo>
                    <a:cubicBezTo>
                      <a:pt x="4723" y="10207"/>
                      <a:pt x="4292" y="10313"/>
                      <a:pt x="3851" y="10342"/>
                    </a:cubicBezTo>
                    <a:cubicBezTo>
                      <a:pt x="3783" y="10345"/>
                      <a:pt x="3715" y="10347"/>
                      <a:pt x="3648" y="10347"/>
                    </a:cubicBezTo>
                    <a:cubicBezTo>
                      <a:pt x="2205" y="10347"/>
                      <a:pt x="905" y="9473"/>
                      <a:pt x="365" y="8119"/>
                    </a:cubicBezTo>
                    <a:cubicBezTo>
                      <a:pt x="221" y="7765"/>
                      <a:pt x="135" y="7391"/>
                      <a:pt x="116" y="6999"/>
                    </a:cubicBezTo>
                    <a:cubicBezTo>
                      <a:pt x="68" y="6050"/>
                      <a:pt x="384" y="5140"/>
                      <a:pt x="1016" y="4441"/>
                    </a:cubicBezTo>
                    <a:cubicBezTo>
                      <a:pt x="1639" y="3732"/>
                      <a:pt x="2510" y="3320"/>
                      <a:pt x="3459" y="3263"/>
                    </a:cubicBezTo>
                    <a:lnTo>
                      <a:pt x="3555" y="3263"/>
                    </a:lnTo>
                    <a:cubicBezTo>
                      <a:pt x="3574" y="3263"/>
                      <a:pt x="3583" y="3253"/>
                      <a:pt x="3583" y="3234"/>
                    </a:cubicBezTo>
                    <a:cubicBezTo>
                      <a:pt x="3890" y="1471"/>
                      <a:pt x="5356" y="169"/>
                      <a:pt x="7137" y="73"/>
                    </a:cubicBezTo>
                    <a:cubicBezTo>
                      <a:pt x="7206" y="69"/>
                      <a:pt x="7275" y="67"/>
                      <a:pt x="7344" y="67"/>
                    </a:cubicBezTo>
                    <a:close/>
                    <a:moveTo>
                      <a:pt x="7347" y="0"/>
                    </a:moveTo>
                    <a:cubicBezTo>
                      <a:pt x="7277" y="0"/>
                      <a:pt x="7208" y="2"/>
                      <a:pt x="7137" y="6"/>
                    </a:cubicBezTo>
                    <a:cubicBezTo>
                      <a:pt x="5327" y="111"/>
                      <a:pt x="3851" y="1414"/>
                      <a:pt x="3526" y="3196"/>
                    </a:cubicBezTo>
                    <a:lnTo>
                      <a:pt x="3449" y="3196"/>
                    </a:lnTo>
                    <a:cubicBezTo>
                      <a:pt x="2491" y="3253"/>
                      <a:pt x="1610" y="3674"/>
                      <a:pt x="959" y="4393"/>
                    </a:cubicBezTo>
                    <a:cubicBezTo>
                      <a:pt x="317" y="5111"/>
                      <a:pt x="1" y="6041"/>
                      <a:pt x="49" y="6999"/>
                    </a:cubicBezTo>
                    <a:cubicBezTo>
                      <a:pt x="68" y="7401"/>
                      <a:pt x="154" y="7784"/>
                      <a:pt x="307" y="8148"/>
                    </a:cubicBezTo>
                    <a:cubicBezTo>
                      <a:pt x="857" y="9523"/>
                      <a:pt x="2187" y="10415"/>
                      <a:pt x="3651" y="10415"/>
                    </a:cubicBezTo>
                    <a:cubicBezTo>
                      <a:pt x="3717" y="10415"/>
                      <a:pt x="3784" y="10413"/>
                      <a:pt x="3851" y="10409"/>
                    </a:cubicBezTo>
                    <a:cubicBezTo>
                      <a:pt x="4302" y="10380"/>
                      <a:pt x="4733" y="10275"/>
                      <a:pt x="5145" y="10093"/>
                    </a:cubicBezTo>
                    <a:cubicBezTo>
                      <a:pt x="5825" y="10620"/>
                      <a:pt x="6668" y="10907"/>
                      <a:pt x="7530" y="10907"/>
                    </a:cubicBezTo>
                    <a:lnTo>
                      <a:pt x="7741" y="10907"/>
                    </a:lnTo>
                    <a:cubicBezTo>
                      <a:pt x="8679" y="10850"/>
                      <a:pt x="9571" y="10466"/>
                      <a:pt x="10241" y="9805"/>
                    </a:cubicBezTo>
                    <a:cubicBezTo>
                      <a:pt x="10890" y="10126"/>
                      <a:pt x="11603" y="10290"/>
                      <a:pt x="12329" y="10290"/>
                    </a:cubicBezTo>
                    <a:cubicBezTo>
                      <a:pt x="12405" y="10290"/>
                      <a:pt x="12482" y="10288"/>
                      <a:pt x="12559" y="10284"/>
                    </a:cubicBezTo>
                    <a:cubicBezTo>
                      <a:pt x="13641" y="10217"/>
                      <a:pt x="14686" y="9777"/>
                      <a:pt x="15480" y="9020"/>
                    </a:cubicBezTo>
                    <a:cubicBezTo>
                      <a:pt x="15846" y="9194"/>
                      <a:pt x="16252" y="9281"/>
                      <a:pt x="16661" y="9281"/>
                    </a:cubicBezTo>
                    <a:cubicBezTo>
                      <a:pt x="16702" y="9281"/>
                      <a:pt x="16742" y="9280"/>
                      <a:pt x="16783" y="9279"/>
                    </a:cubicBezTo>
                    <a:cubicBezTo>
                      <a:pt x="17511" y="9230"/>
                      <a:pt x="18182" y="8905"/>
                      <a:pt x="18671" y="8359"/>
                    </a:cubicBezTo>
                    <a:cubicBezTo>
                      <a:pt x="19150" y="7823"/>
                      <a:pt x="19389" y="7123"/>
                      <a:pt x="19350" y="6405"/>
                    </a:cubicBezTo>
                    <a:cubicBezTo>
                      <a:pt x="19274" y="4968"/>
                      <a:pt x="18058" y="3828"/>
                      <a:pt x="16630" y="3828"/>
                    </a:cubicBezTo>
                    <a:lnTo>
                      <a:pt x="16553" y="3828"/>
                    </a:lnTo>
                    <a:cubicBezTo>
                      <a:pt x="15820" y="2123"/>
                      <a:pt x="14132" y="1024"/>
                      <a:pt x="12292" y="1024"/>
                    </a:cubicBezTo>
                    <a:cubicBezTo>
                      <a:pt x="12209" y="1024"/>
                      <a:pt x="12126" y="1026"/>
                      <a:pt x="12042" y="1031"/>
                    </a:cubicBezTo>
                    <a:cubicBezTo>
                      <a:pt x="11457" y="1060"/>
                      <a:pt x="10902" y="1203"/>
                      <a:pt x="10375" y="1443"/>
                    </a:cubicBezTo>
                    <a:cubicBezTo>
                      <a:pt x="9634" y="530"/>
                      <a:pt x="8517" y="0"/>
                      <a:pt x="7347"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00" name="Google Shape;900;p60"/>
              <p:cNvSpPr/>
              <p:nvPr/>
            </p:nvSpPr>
            <p:spPr>
              <a:xfrm>
                <a:off x="3088350" y="1212250"/>
                <a:ext cx="225125" cy="141450"/>
              </a:xfrm>
              <a:custGeom>
                <a:avLst/>
                <a:gdLst/>
                <a:ahLst/>
                <a:cxnLst/>
                <a:rect l="l" t="t" r="r" b="b"/>
                <a:pathLst>
                  <a:path w="9005" h="5658" extrusionOk="0">
                    <a:moveTo>
                      <a:pt x="4935" y="1"/>
                    </a:moveTo>
                    <a:cubicBezTo>
                      <a:pt x="4821" y="1"/>
                      <a:pt x="4705" y="8"/>
                      <a:pt x="4589" y="22"/>
                    </a:cubicBezTo>
                    <a:cubicBezTo>
                      <a:pt x="3717" y="128"/>
                      <a:pt x="2999" y="616"/>
                      <a:pt x="2558" y="1296"/>
                    </a:cubicBezTo>
                    <a:cubicBezTo>
                      <a:pt x="2451" y="1285"/>
                      <a:pt x="2344" y="1276"/>
                      <a:pt x="2234" y="1276"/>
                    </a:cubicBezTo>
                    <a:cubicBezTo>
                      <a:pt x="2167" y="1276"/>
                      <a:pt x="2100" y="1279"/>
                      <a:pt x="2031" y="1287"/>
                    </a:cubicBezTo>
                    <a:cubicBezTo>
                      <a:pt x="862" y="1392"/>
                      <a:pt x="0" y="2436"/>
                      <a:pt x="106" y="3605"/>
                    </a:cubicBezTo>
                    <a:cubicBezTo>
                      <a:pt x="134" y="3854"/>
                      <a:pt x="202" y="4103"/>
                      <a:pt x="307" y="4314"/>
                    </a:cubicBezTo>
                    <a:cubicBezTo>
                      <a:pt x="644" y="5050"/>
                      <a:pt x="1392" y="5540"/>
                      <a:pt x="2231" y="5540"/>
                    </a:cubicBezTo>
                    <a:cubicBezTo>
                      <a:pt x="2298" y="5540"/>
                      <a:pt x="2366" y="5537"/>
                      <a:pt x="2433" y="5530"/>
                    </a:cubicBezTo>
                    <a:cubicBezTo>
                      <a:pt x="2778" y="5501"/>
                      <a:pt x="3104" y="5377"/>
                      <a:pt x="3391" y="5195"/>
                    </a:cubicBezTo>
                    <a:cubicBezTo>
                      <a:pt x="3836" y="5489"/>
                      <a:pt x="4366" y="5658"/>
                      <a:pt x="4927" y="5658"/>
                    </a:cubicBezTo>
                    <a:cubicBezTo>
                      <a:pt x="5043" y="5658"/>
                      <a:pt x="5160" y="5650"/>
                      <a:pt x="5279" y="5635"/>
                    </a:cubicBezTo>
                    <a:cubicBezTo>
                      <a:pt x="5997" y="5550"/>
                      <a:pt x="6620" y="5195"/>
                      <a:pt x="7060" y="4687"/>
                    </a:cubicBezTo>
                    <a:cubicBezTo>
                      <a:pt x="7209" y="4737"/>
                      <a:pt x="7362" y="4765"/>
                      <a:pt x="7525" y="4765"/>
                    </a:cubicBezTo>
                    <a:cubicBezTo>
                      <a:pt x="7583" y="4765"/>
                      <a:pt x="7642" y="4762"/>
                      <a:pt x="7702" y="4754"/>
                    </a:cubicBezTo>
                    <a:cubicBezTo>
                      <a:pt x="8229" y="4687"/>
                      <a:pt x="8660" y="4352"/>
                      <a:pt x="8861" y="3892"/>
                    </a:cubicBezTo>
                    <a:cubicBezTo>
                      <a:pt x="8966" y="3653"/>
                      <a:pt x="9005" y="3394"/>
                      <a:pt x="8976" y="3126"/>
                    </a:cubicBezTo>
                    <a:cubicBezTo>
                      <a:pt x="8890" y="2398"/>
                      <a:pt x="8287" y="1861"/>
                      <a:pt x="7578" y="1842"/>
                    </a:cubicBezTo>
                    <a:cubicBezTo>
                      <a:pt x="7167" y="750"/>
                      <a:pt x="6119" y="1"/>
                      <a:pt x="4935"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901" name="Google Shape;901;p60"/>
              <p:cNvSpPr/>
              <p:nvPr/>
            </p:nvSpPr>
            <p:spPr>
              <a:xfrm>
                <a:off x="3088825" y="1211525"/>
                <a:ext cx="225600" cy="143050"/>
              </a:xfrm>
              <a:custGeom>
                <a:avLst/>
                <a:gdLst/>
                <a:ahLst/>
                <a:cxnLst/>
                <a:rect l="l" t="t" r="r" b="b"/>
                <a:pathLst>
                  <a:path w="9024" h="5722" extrusionOk="0">
                    <a:moveTo>
                      <a:pt x="4925" y="67"/>
                    </a:moveTo>
                    <a:cubicBezTo>
                      <a:pt x="6079" y="67"/>
                      <a:pt x="7112" y="776"/>
                      <a:pt x="7530" y="1881"/>
                    </a:cubicBezTo>
                    <a:cubicBezTo>
                      <a:pt x="7530" y="1890"/>
                      <a:pt x="7549" y="1900"/>
                      <a:pt x="7559" y="1900"/>
                    </a:cubicBezTo>
                    <a:cubicBezTo>
                      <a:pt x="8268" y="1929"/>
                      <a:pt x="8842" y="2456"/>
                      <a:pt x="8919" y="3155"/>
                    </a:cubicBezTo>
                    <a:cubicBezTo>
                      <a:pt x="8957" y="3414"/>
                      <a:pt x="8919" y="3672"/>
                      <a:pt x="8813" y="3902"/>
                    </a:cubicBezTo>
                    <a:lnTo>
                      <a:pt x="8813" y="3912"/>
                    </a:lnTo>
                    <a:cubicBezTo>
                      <a:pt x="8612" y="4372"/>
                      <a:pt x="8172" y="4687"/>
                      <a:pt x="7674" y="4755"/>
                    </a:cubicBezTo>
                    <a:cubicBezTo>
                      <a:pt x="7619" y="4762"/>
                      <a:pt x="7564" y="4766"/>
                      <a:pt x="7509" y="4766"/>
                    </a:cubicBezTo>
                    <a:cubicBezTo>
                      <a:pt x="7354" y="4766"/>
                      <a:pt x="7200" y="4737"/>
                      <a:pt x="7051" y="4687"/>
                    </a:cubicBezTo>
                    <a:cubicBezTo>
                      <a:pt x="7041" y="4687"/>
                      <a:pt x="7022" y="4687"/>
                      <a:pt x="7012" y="4697"/>
                    </a:cubicBezTo>
                    <a:cubicBezTo>
                      <a:pt x="6563" y="5215"/>
                      <a:pt x="5940" y="5549"/>
                      <a:pt x="5250" y="5636"/>
                    </a:cubicBezTo>
                    <a:cubicBezTo>
                      <a:pt x="5140" y="5649"/>
                      <a:pt x="5030" y="5655"/>
                      <a:pt x="4920" y="5655"/>
                    </a:cubicBezTo>
                    <a:cubicBezTo>
                      <a:pt x="4379" y="5655"/>
                      <a:pt x="3844" y="5500"/>
                      <a:pt x="3382" y="5205"/>
                    </a:cubicBezTo>
                    <a:cubicBezTo>
                      <a:pt x="3382" y="5195"/>
                      <a:pt x="3372" y="5195"/>
                      <a:pt x="3372" y="5195"/>
                    </a:cubicBezTo>
                    <a:lnTo>
                      <a:pt x="3353" y="5195"/>
                    </a:lnTo>
                    <a:cubicBezTo>
                      <a:pt x="3066" y="5387"/>
                      <a:pt x="2740" y="5492"/>
                      <a:pt x="2405" y="5521"/>
                    </a:cubicBezTo>
                    <a:cubicBezTo>
                      <a:pt x="2338" y="5528"/>
                      <a:pt x="2271" y="5531"/>
                      <a:pt x="2204" y="5531"/>
                    </a:cubicBezTo>
                    <a:cubicBezTo>
                      <a:pt x="1406" y="5531"/>
                      <a:pt x="661" y="5067"/>
                      <a:pt x="317" y="4333"/>
                    </a:cubicBezTo>
                    <a:cubicBezTo>
                      <a:pt x="211" y="4113"/>
                      <a:pt x="145" y="3874"/>
                      <a:pt x="125" y="3634"/>
                    </a:cubicBezTo>
                    <a:cubicBezTo>
                      <a:pt x="20" y="2475"/>
                      <a:pt x="863" y="1450"/>
                      <a:pt x="2022" y="1345"/>
                    </a:cubicBezTo>
                    <a:cubicBezTo>
                      <a:pt x="2086" y="1341"/>
                      <a:pt x="2149" y="1339"/>
                      <a:pt x="2212" y="1339"/>
                    </a:cubicBezTo>
                    <a:cubicBezTo>
                      <a:pt x="2320" y="1339"/>
                      <a:pt x="2427" y="1345"/>
                      <a:pt x="2529" y="1364"/>
                    </a:cubicBezTo>
                    <a:cubicBezTo>
                      <a:pt x="2539" y="1364"/>
                      <a:pt x="2558" y="1354"/>
                      <a:pt x="2568" y="1345"/>
                    </a:cubicBezTo>
                    <a:cubicBezTo>
                      <a:pt x="3018" y="645"/>
                      <a:pt x="3746" y="185"/>
                      <a:pt x="4570" y="89"/>
                    </a:cubicBezTo>
                    <a:cubicBezTo>
                      <a:pt x="4689" y="74"/>
                      <a:pt x="4808" y="67"/>
                      <a:pt x="4925" y="67"/>
                    </a:cubicBezTo>
                    <a:close/>
                    <a:moveTo>
                      <a:pt x="4919" y="0"/>
                    </a:moveTo>
                    <a:cubicBezTo>
                      <a:pt x="4800" y="0"/>
                      <a:pt x="4680" y="8"/>
                      <a:pt x="4560" y="23"/>
                    </a:cubicBezTo>
                    <a:cubicBezTo>
                      <a:pt x="3727" y="128"/>
                      <a:pt x="2980" y="587"/>
                      <a:pt x="2520" y="1296"/>
                    </a:cubicBezTo>
                    <a:cubicBezTo>
                      <a:pt x="2416" y="1278"/>
                      <a:pt x="2308" y="1272"/>
                      <a:pt x="2199" y="1272"/>
                    </a:cubicBezTo>
                    <a:cubicBezTo>
                      <a:pt x="2137" y="1272"/>
                      <a:pt x="2075" y="1274"/>
                      <a:pt x="2012" y="1277"/>
                    </a:cubicBezTo>
                    <a:cubicBezTo>
                      <a:pt x="1437" y="1335"/>
                      <a:pt x="920" y="1613"/>
                      <a:pt x="547" y="2053"/>
                    </a:cubicBezTo>
                    <a:cubicBezTo>
                      <a:pt x="173" y="2494"/>
                      <a:pt x="0" y="3059"/>
                      <a:pt x="58" y="3634"/>
                    </a:cubicBezTo>
                    <a:cubicBezTo>
                      <a:pt x="77" y="3893"/>
                      <a:pt x="145" y="4132"/>
                      <a:pt x="259" y="4362"/>
                    </a:cubicBezTo>
                    <a:cubicBezTo>
                      <a:pt x="614" y="5115"/>
                      <a:pt x="1385" y="5598"/>
                      <a:pt x="2212" y="5598"/>
                    </a:cubicBezTo>
                    <a:cubicBezTo>
                      <a:pt x="2279" y="5598"/>
                      <a:pt x="2347" y="5594"/>
                      <a:pt x="2414" y="5588"/>
                    </a:cubicBezTo>
                    <a:cubicBezTo>
                      <a:pt x="2750" y="5559"/>
                      <a:pt x="3076" y="5444"/>
                      <a:pt x="3363" y="5262"/>
                    </a:cubicBezTo>
                    <a:cubicBezTo>
                      <a:pt x="3832" y="5559"/>
                      <a:pt x="4369" y="5722"/>
                      <a:pt x="4915" y="5722"/>
                    </a:cubicBezTo>
                    <a:cubicBezTo>
                      <a:pt x="5030" y="5722"/>
                      <a:pt x="5145" y="5713"/>
                      <a:pt x="5260" y="5703"/>
                    </a:cubicBezTo>
                    <a:cubicBezTo>
                      <a:pt x="5949" y="5617"/>
                      <a:pt x="6591" y="5281"/>
                      <a:pt x="7051" y="4755"/>
                    </a:cubicBezTo>
                    <a:cubicBezTo>
                      <a:pt x="7210" y="4805"/>
                      <a:pt x="7370" y="4829"/>
                      <a:pt x="7529" y="4829"/>
                    </a:cubicBezTo>
                    <a:cubicBezTo>
                      <a:pt x="7581" y="4829"/>
                      <a:pt x="7632" y="4826"/>
                      <a:pt x="7683" y="4821"/>
                    </a:cubicBezTo>
                    <a:cubicBezTo>
                      <a:pt x="8210" y="4755"/>
                      <a:pt x="8660" y="4419"/>
                      <a:pt x="8871" y="3940"/>
                    </a:cubicBezTo>
                    <a:lnTo>
                      <a:pt x="8871" y="3931"/>
                    </a:lnTo>
                    <a:cubicBezTo>
                      <a:pt x="8986" y="3682"/>
                      <a:pt x="9024" y="3414"/>
                      <a:pt x="8986" y="3146"/>
                    </a:cubicBezTo>
                    <a:cubicBezTo>
                      <a:pt x="8900" y="2427"/>
                      <a:pt x="8306" y="1871"/>
                      <a:pt x="7578" y="1833"/>
                    </a:cubicBezTo>
                    <a:cubicBezTo>
                      <a:pt x="7151" y="719"/>
                      <a:pt x="6093" y="0"/>
                      <a:pt x="491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02" name="Google Shape;902;p60"/>
              <p:cNvSpPr/>
              <p:nvPr/>
            </p:nvSpPr>
            <p:spPr>
              <a:xfrm>
                <a:off x="3205700" y="1112650"/>
                <a:ext cx="347025" cy="201475"/>
              </a:xfrm>
              <a:custGeom>
                <a:avLst/>
                <a:gdLst/>
                <a:ahLst/>
                <a:cxnLst/>
                <a:rect l="l" t="t" r="r" b="b"/>
                <a:pathLst>
                  <a:path w="13881" h="8059" extrusionOk="0">
                    <a:moveTo>
                      <a:pt x="7456" y="0"/>
                    </a:moveTo>
                    <a:cubicBezTo>
                      <a:pt x="6969" y="0"/>
                      <a:pt x="6474" y="50"/>
                      <a:pt x="5977" y="155"/>
                    </a:cubicBezTo>
                    <a:cubicBezTo>
                      <a:pt x="2357" y="932"/>
                      <a:pt x="0" y="4332"/>
                      <a:pt x="728" y="7752"/>
                    </a:cubicBezTo>
                    <a:cubicBezTo>
                      <a:pt x="728" y="7761"/>
                      <a:pt x="728" y="7761"/>
                      <a:pt x="738" y="7771"/>
                    </a:cubicBezTo>
                    <a:lnTo>
                      <a:pt x="1102" y="8058"/>
                    </a:lnTo>
                    <a:lnTo>
                      <a:pt x="1140" y="8058"/>
                    </a:lnTo>
                    <a:cubicBezTo>
                      <a:pt x="1150" y="8048"/>
                      <a:pt x="1160" y="8039"/>
                      <a:pt x="1160" y="8029"/>
                    </a:cubicBezTo>
                    <a:lnTo>
                      <a:pt x="1150" y="8001"/>
                    </a:lnTo>
                    <a:cubicBezTo>
                      <a:pt x="498" y="4830"/>
                      <a:pt x="2740" y="1660"/>
                      <a:pt x="6150" y="932"/>
                    </a:cubicBezTo>
                    <a:cubicBezTo>
                      <a:pt x="6625" y="830"/>
                      <a:pt x="7100" y="781"/>
                      <a:pt x="7565" y="781"/>
                    </a:cubicBezTo>
                    <a:cubicBezTo>
                      <a:pt x="10432" y="781"/>
                      <a:pt x="12982" y="2628"/>
                      <a:pt x="13583" y="5347"/>
                    </a:cubicBezTo>
                    <a:lnTo>
                      <a:pt x="13593" y="5376"/>
                    </a:lnTo>
                    <a:cubicBezTo>
                      <a:pt x="13593" y="5385"/>
                      <a:pt x="13612" y="5395"/>
                      <a:pt x="13622" y="5395"/>
                    </a:cubicBezTo>
                    <a:lnTo>
                      <a:pt x="13632" y="5395"/>
                    </a:lnTo>
                    <a:cubicBezTo>
                      <a:pt x="13641" y="5395"/>
                      <a:pt x="13651" y="5395"/>
                      <a:pt x="13651" y="5385"/>
                    </a:cubicBezTo>
                    <a:lnTo>
                      <a:pt x="13871" y="4974"/>
                    </a:lnTo>
                    <a:cubicBezTo>
                      <a:pt x="13881" y="4964"/>
                      <a:pt x="13881" y="4955"/>
                      <a:pt x="13881" y="4955"/>
                    </a:cubicBezTo>
                    <a:cubicBezTo>
                      <a:pt x="13244" y="2003"/>
                      <a:pt x="10523" y="0"/>
                      <a:pt x="7456"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903" name="Google Shape;903;p60"/>
              <p:cNvSpPr/>
              <p:nvPr/>
            </p:nvSpPr>
            <p:spPr>
              <a:xfrm>
                <a:off x="3204725" y="1111875"/>
                <a:ext cx="348700" cy="203200"/>
              </a:xfrm>
              <a:custGeom>
                <a:avLst/>
                <a:gdLst/>
                <a:ahLst/>
                <a:cxnLst/>
                <a:rect l="l" t="t" r="r" b="b"/>
                <a:pathLst>
                  <a:path w="13948" h="8128" extrusionOk="0">
                    <a:moveTo>
                      <a:pt x="7502" y="71"/>
                    </a:moveTo>
                    <a:cubicBezTo>
                      <a:pt x="10548" y="71"/>
                      <a:pt x="13258" y="2064"/>
                      <a:pt x="13881" y="4986"/>
                    </a:cubicBezTo>
                    <a:lnTo>
                      <a:pt x="13661" y="5397"/>
                    </a:lnTo>
                    <a:lnTo>
                      <a:pt x="13661" y="5378"/>
                    </a:lnTo>
                    <a:cubicBezTo>
                      <a:pt x="13050" y="2641"/>
                      <a:pt x="10482" y="783"/>
                      <a:pt x="7597" y="783"/>
                    </a:cubicBezTo>
                    <a:cubicBezTo>
                      <a:pt x="7131" y="783"/>
                      <a:pt x="6656" y="832"/>
                      <a:pt x="6180" y="933"/>
                    </a:cubicBezTo>
                    <a:cubicBezTo>
                      <a:pt x="2760" y="1661"/>
                      <a:pt x="509" y="4842"/>
                      <a:pt x="1160" y="8032"/>
                    </a:cubicBezTo>
                    <a:lnTo>
                      <a:pt x="1160" y="8060"/>
                    </a:lnTo>
                    <a:lnTo>
                      <a:pt x="796" y="7773"/>
                    </a:lnTo>
                    <a:cubicBezTo>
                      <a:pt x="77" y="4382"/>
                      <a:pt x="2425" y="991"/>
                      <a:pt x="6026" y="225"/>
                    </a:cubicBezTo>
                    <a:cubicBezTo>
                      <a:pt x="6525" y="120"/>
                      <a:pt x="7013" y="71"/>
                      <a:pt x="7502" y="71"/>
                    </a:cubicBezTo>
                    <a:close/>
                    <a:moveTo>
                      <a:pt x="7504" y="0"/>
                    </a:moveTo>
                    <a:cubicBezTo>
                      <a:pt x="7015" y="0"/>
                      <a:pt x="6516" y="51"/>
                      <a:pt x="6016" y="158"/>
                    </a:cubicBezTo>
                    <a:cubicBezTo>
                      <a:pt x="2376" y="933"/>
                      <a:pt x="1" y="4354"/>
                      <a:pt x="729" y="7792"/>
                    </a:cubicBezTo>
                    <a:cubicBezTo>
                      <a:pt x="739" y="7802"/>
                      <a:pt x="739" y="7821"/>
                      <a:pt x="748" y="7821"/>
                    </a:cubicBezTo>
                    <a:lnTo>
                      <a:pt x="1122" y="8109"/>
                    </a:lnTo>
                    <a:cubicBezTo>
                      <a:pt x="1131" y="8118"/>
                      <a:pt x="1150" y="8128"/>
                      <a:pt x="1160" y="8128"/>
                    </a:cubicBezTo>
                    <a:cubicBezTo>
                      <a:pt x="1169" y="8128"/>
                      <a:pt x="1169" y="8128"/>
                      <a:pt x="1179" y="8118"/>
                    </a:cubicBezTo>
                    <a:lnTo>
                      <a:pt x="1199" y="8118"/>
                    </a:lnTo>
                    <a:cubicBezTo>
                      <a:pt x="1218" y="8099"/>
                      <a:pt x="1237" y="8079"/>
                      <a:pt x="1227" y="8051"/>
                    </a:cubicBezTo>
                    <a:lnTo>
                      <a:pt x="1218" y="8022"/>
                    </a:lnTo>
                    <a:cubicBezTo>
                      <a:pt x="576" y="4871"/>
                      <a:pt x="2808" y="1719"/>
                      <a:pt x="6189" y="991"/>
                    </a:cubicBezTo>
                    <a:cubicBezTo>
                      <a:pt x="6660" y="891"/>
                      <a:pt x="7129" y="843"/>
                      <a:pt x="7590" y="843"/>
                    </a:cubicBezTo>
                    <a:cubicBezTo>
                      <a:pt x="10450" y="843"/>
                      <a:pt x="12991" y="2682"/>
                      <a:pt x="13594" y="5388"/>
                    </a:cubicBezTo>
                    <a:lnTo>
                      <a:pt x="13603" y="5416"/>
                    </a:lnTo>
                    <a:cubicBezTo>
                      <a:pt x="13603" y="5446"/>
                      <a:pt x="13632" y="5465"/>
                      <a:pt x="13661" y="5465"/>
                    </a:cubicBezTo>
                    <a:lnTo>
                      <a:pt x="13680" y="5465"/>
                    </a:lnTo>
                    <a:cubicBezTo>
                      <a:pt x="13699" y="5455"/>
                      <a:pt x="13709" y="5446"/>
                      <a:pt x="13718" y="5426"/>
                    </a:cubicBezTo>
                    <a:lnTo>
                      <a:pt x="13939" y="5014"/>
                    </a:lnTo>
                    <a:cubicBezTo>
                      <a:pt x="13948" y="5005"/>
                      <a:pt x="13948" y="4986"/>
                      <a:pt x="13948" y="4976"/>
                    </a:cubicBezTo>
                    <a:cubicBezTo>
                      <a:pt x="13312" y="2017"/>
                      <a:pt x="10580" y="0"/>
                      <a:pt x="750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04" name="Google Shape;904;p60"/>
              <p:cNvSpPr/>
              <p:nvPr/>
            </p:nvSpPr>
            <p:spPr>
              <a:xfrm>
                <a:off x="3194925" y="1094275"/>
                <a:ext cx="363550" cy="212425"/>
              </a:xfrm>
              <a:custGeom>
                <a:avLst/>
                <a:gdLst/>
                <a:ahLst/>
                <a:cxnLst/>
                <a:rect l="l" t="t" r="r" b="b"/>
                <a:pathLst>
                  <a:path w="14542" h="8497" extrusionOk="0">
                    <a:moveTo>
                      <a:pt x="7787" y="1"/>
                    </a:moveTo>
                    <a:cubicBezTo>
                      <a:pt x="7283" y="1"/>
                      <a:pt x="6770" y="53"/>
                      <a:pt x="6255" y="162"/>
                    </a:cubicBezTo>
                    <a:cubicBezTo>
                      <a:pt x="2462" y="977"/>
                      <a:pt x="0" y="4569"/>
                      <a:pt x="767" y="8190"/>
                    </a:cubicBezTo>
                    <a:cubicBezTo>
                      <a:pt x="767" y="8200"/>
                      <a:pt x="776" y="8200"/>
                      <a:pt x="776" y="8200"/>
                    </a:cubicBezTo>
                    <a:lnTo>
                      <a:pt x="1150" y="8487"/>
                    </a:lnTo>
                    <a:cubicBezTo>
                      <a:pt x="1159" y="8496"/>
                      <a:pt x="1169" y="8496"/>
                      <a:pt x="1178" y="8496"/>
                    </a:cubicBezTo>
                    <a:lnTo>
                      <a:pt x="1188" y="8496"/>
                    </a:lnTo>
                    <a:cubicBezTo>
                      <a:pt x="1197" y="8487"/>
                      <a:pt x="1197" y="8477"/>
                      <a:pt x="1197" y="8458"/>
                    </a:cubicBezTo>
                    <a:lnTo>
                      <a:pt x="1197" y="8439"/>
                    </a:lnTo>
                    <a:cubicBezTo>
                      <a:pt x="508" y="5058"/>
                      <a:pt x="2845" y="1695"/>
                      <a:pt x="6418" y="939"/>
                    </a:cubicBezTo>
                    <a:cubicBezTo>
                      <a:pt x="6913" y="833"/>
                      <a:pt x="7406" y="782"/>
                      <a:pt x="7891" y="782"/>
                    </a:cubicBezTo>
                    <a:cubicBezTo>
                      <a:pt x="10911" y="782"/>
                      <a:pt x="13610" y="2754"/>
                      <a:pt x="14254" y="5651"/>
                    </a:cubicBezTo>
                    <a:lnTo>
                      <a:pt x="14254" y="5680"/>
                    </a:lnTo>
                    <a:cubicBezTo>
                      <a:pt x="14263" y="5699"/>
                      <a:pt x="14273" y="5699"/>
                      <a:pt x="14282" y="5709"/>
                    </a:cubicBezTo>
                    <a:lnTo>
                      <a:pt x="14292" y="5699"/>
                    </a:lnTo>
                    <a:cubicBezTo>
                      <a:pt x="14302" y="5699"/>
                      <a:pt x="14312" y="5699"/>
                      <a:pt x="14312" y="5690"/>
                    </a:cubicBezTo>
                    <a:lnTo>
                      <a:pt x="14532" y="5277"/>
                    </a:lnTo>
                    <a:cubicBezTo>
                      <a:pt x="14541" y="5268"/>
                      <a:pt x="14541" y="5258"/>
                      <a:pt x="14541" y="5258"/>
                    </a:cubicBezTo>
                    <a:cubicBezTo>
                      <a:pt x="13870" y="2129"/>
                      <a:pt x="11003" y="1"/>
                      <a:pt x="7787"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905" name="Google Shape;905;p60"/>
              <p:cNvSpPr/>
              <p:nvPr/>
            </p:nvSpPr>
            <p:spPr>
              <a:xfrm>
                <a:off x="3193975" y="1093500"/>
                <a:ext cx="365200" cy="213925"/>
              </a:xfrm>
              <a:custGeom>
                <a:avLst/>
                <a:gdLst/>
                <a:ahLst/>
                <a:cxnLst/>
                <a:rect l="l" t="t" r="r" b="b"/>
                <a:pathLst>
                  <a:path w="14608" h="8557" extrusionOk="0">
                    <a:moveTo>
                      <a:pt x="7836" y="69"/>
                    </a:moveTo>
                    <a:cubicBezTo>
                      <a:pt x="11025" y="69"/>
                      <a:pt x="13880" y="2186"/>
                      <a:pt x="14541" y="5289"/>
                    </a:cubicBezTo>
                    <a:lnTo>
                      <a:pt x="14320" y="5702"/>
                    </a:lnTo>
                    <a:lnTo>
                      <a:pt x="14320" y="5682"/>
                    </a:lnTo>
                    <a:cubicBezTo>
                      <a:pt x="13675" y="2762"/>
                      <a:pt x="10959" y="778"/>
                      <a:pt x="7917" y="778"/>
                    </a:cubicBezTo>
                    <a:cubicBezTo>
                      <a:pt x="7436" y="778"/>
                      <a:pt x="6947" y="828"/>
                      <a:pt x="6456" y="931"/>
                    </a:cubicBezTo>
                    <a:cubicBezTo>
                      <a:pt x="2864" y="1698"/>
                      <a:pt x="507" y="5079"/>
                      <a:pt x="1197" y="8470"/>
                    </a:cubicBezTo>
                    <a:lnTo>
                      <a:pt x="1207" y="8499"/>
                    </a:lnTo>
                    <a:lnTo>
                      <a:pt x="1207" y="8499"/>
                    </a:lnTo>
                    <a:lnTo>
                      <a:pt x="843" y="8211"/>
                    </a:lnTo>
                    <a:cubicBezTo>
                      <a:pt x="77" y="4619"/>
                      <a:pt x="2529" y="1036"/>
                      <a:pt x="6303" y="232"/>
                    </a:cubicBezTo>
                    <a:cubicBezTo>
                      <a:pt x="6820" y="117"/>
                      <a:pt x="7328" y="69"/>
                      <a:pt x="7836" y="69"/>
                    </a:cubicBezTo>
                    <a:close/>
                    <a:moveTo>
                      <a:pt x="7835" y="1"/>
                    </a:moveTo>
                    <a:cubicBezTo>
                      <a:pt x="7327" y="1"/>
                      <a:pt x="6811" y="54"/>
                      <a:pt x="6293" y="165"/>
                    </a:cubicBezTo>
                    <a:cubicBezTo>
                      <a:pt x="2481" y="979"/>
                      <a:pt x="0" y="4590"/>
                      <a:pt x="776" y="8231"/>
                    </a:cubicBezTo>
                    <a:cubicBezTo>
                      <a:pt x="776" y="8240"/>
                      <a:pt x="786" y="8250"/>
                      <a:pt x="795" y="8259"/>
                    </a:cubicBezTo>
                    <a:lnTo>
                      <a:pt x="1169" y="8546"/>
                    </a:lnTo>
                    <a:cubicBezTo>
                      <a:pt x="1178" y="8556"/>
                      <a:pt x="1188" y="8556"/>
                      <a:pt x="1207" y="8556"/>
                    </a:cubicBezTo>
                    <a:lnTo>
                      <a:pt x="1235" y="8556"/>
                    </a:lnTo>
                    <a:cubicBezTo>
                      <a:pt x="1265" y="8537"/>
                      <a:pt x="1274" y="8508"/>
                      <a:pt x="1274" y="8489"/>
                    </a:cubicBezTo>
                    <a:lnTo>
                      <a:pt x="1265" y="8460"/>
                    </a:lnTo>
                    <a:cubicBezTo>
                      <a:pt x="575" y="5098"/>
                      <a:pt x="2912" y="1755"/>
                      <a:pt x="6466" y="998"/>
                    </a:cubicBezTo>
                    <a:cubicBezTo>
                      <a:pt x="6954" y="894"/>
                      <a:pt x="7441" y="844"/>
                      <a:pt x="7921" y="844"/>
                    </a:cubicBezTo>
                    <a:cubicBezTo>
                      <a:pt x="10929" y="844"/>
                      <a:pt x="13617" y="2808"/>
                      <a:pt x="14254" y="5692"/>
                    </a:cubicBezTo>
                    <a:lnTo>
                      <a:pt x="14263" y="5721"/>
                    </a:lnTo>
                    <a:cubicBezTo>
                      <a:pt x="14273" y="5749"/>
                      <a:pt x="14292" y="5768"/>
                      <a:pt x="14320" y="5768"/>
                    </a:cubicBezTo>
                    <a:lnTo>
                      <a:pt x="14340" y="5768"/>
                    </a:lnTo>
                    <a:cubicBezTo>
                      <a:pt x="14359" y="5759"/>
                      <a:pt x="14378" y="5749"/>
                      <a:pt x="14378" y="5730"/>
                    </a:cubicBezTo>
                    <a:lnTo>
                      <a:pt x="14608" y="5318"/>
                    </a:lnTo>
                    <a:lnTo>
                      <a:pt x="14608" y="5280"/>
                    </a:lnTo>
                    <a:cubicBezTo>
                      <a:pt x="13938" y="2143"/>
                      <a:pt x="11059" y="1"/>
                      <a:pt x="783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06" name="Google Shape;906;p60"/>
              <p:cNvSpPr/>
              <p:nvPr/>
            </p:nvSpPr>
            <p:spPr>
              <a:xfrm>
                <a:off x="3173375" y="1057550"/>
                <a:ext cx="396600" cy="234175"/>
              </a:xfrm>
              <a:custGeom>
                <a:avLst/>
                <a:gdLst/>
                <a:ahLst/>
                <a:cxnLst/>
                <a:rect l="l" t="t" r="r" b="b"/>
                <a:pathLst>
                  <a:path w="15864" h="9367" extrusionOk="0">
                    <a:moveTo>
                      <a:pt x="8454" y="1"/>
                    </a:moveTo>
                    <a:cubicBezTo>
                      <a:pt x="7913" y="1"/>
                      <a:pt x="7362" y="57"/>
                      <a:pt x="6811" y="175"/>
                    </a:cubicBezTo>
                    <a:cubicBezTo>
                      <a:pt x="2672" y="1056"/>
                      <a:pt x="0" y="5041"/>
                      <a:pt x="852" y="9055"/>
                    </a:cubicBezTo>
                    <a:cubicBezTo>
                      <a:pt x="862" y="9065"/>
                      <a:pt x="862" y="9075"/>
                      <a:pt x="862" y="9075"/>
                    </a:cubicBezTo>
                    <a:lnTo>
                      <a:pt x="1236" y="9362"/>
                    </a:lnTo>
                    <a:cubicBezTo>
                      <a:pt x="1242" y="9362"/>
                      <a:pt x="1249" y="9366"/>
                      <a:pt x="1255" y="9366"/>
                    </a:cubicBezTo>
                    <a:cubicBezTo>
                      <a:pt x="1258" y="9366"/>
                      <a:pt x="1261" y="9365"/>
                      <a:pt x="1265" y="9362"/>
                    </a:cubicBezTo>
                    <a:lnTo>
                      <a:pt x="1274" y="9362"/>
                    </a:lnTo>
                    <a:cubicBezTo>
                      <a:pt x="1284" y="9352"/>
                      <a:pt x="1293" y="9343"/>
                      <a:pt x="1284" y="9333"/>
                    </a:cubicBezTo>
                    <a:lnTo>
                      <a:pt x="1284" y="9305"/>
                    </a:lnTo>
                    <a:cubicBezTo>
                      <a:pt x="508" y="5530"/>
                      <a:pt x="3056" y="1775"/>
                      <a:pt x="6974" y="942"/>
                    </a:cubicBezTo>
                    <a:cubicBezTo>
                      <a:pt x="7501" y="829"/>
                      <a:pt x="8027" y="776"/>
                      <a:pt x="8545" y="776"/>
                    </a:cubicBezTo>
                    <a:cubicBezTo>
                      <a:pt x="11873" y="776"/>
                      <a:pt x="14854" y="3000"/>
                      <a:pt x="15576" y="6258"/>
                    </a:cubicBezTo>
                    <a:lnTo>
                      <a:pt x="15585" y="6287"/>
                    </a:lnTo>
                    <a:cubicBezTo>
                      <a:pt x="15585" y="6306"/>
                      <a:pt x="15595" y="6306"/>
                      <a:pt x="15604" y="6316"/>
                    </a:cubicBezTo>
                    <a:cubicBezTo>
                      <a:pt x="15614" y="6316"/>
                      <a:pt x="15614" y="6316"/>
                      <a:pt x="15614" y="6306"/>
                    </a:cubicBezTo>
                    <a:cubicBezTo>
                      <a:pt x="15623" y="6306"/>
                      <a:pt x="15633" y="6306"/>
                      <a:pt x="15643" y="6297"/>
                    </a:cubicBezTo>
                    <a:lnTo>
                      <a:pt x="15863" y="5884"/>
                    </a:lnTo>
                    <a:lnTo>
                      <a:pt x="15863" y="5865"/>
                    </a:lnTo>
                    <a:cubicBezTo>
                      <a:pt x="15116" y="2379"/>
                      <a:pt x="11968" y="1"/>
                      <a:pt x="8454"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907" name="Google Shape;907;p60"/>
              <p:cNvSpPr/>
              <p:nvPr/>
            </p:nvSpPr>
            <p:spPr>
              <a:xfrm>
                <a:off x="3172650" y="1056800"/>
                <a:ext cx="398275" cy="235775"/>
              </a:xfrm>
              <a:custGeom>
                <a:avLst/>
                <a:gdLst/>
                <a:ahLst/>
                <a:cxnLst/>
                <a:rect l="l" t="t" r="r" b="b"/>
                <a:pathLst>
                  <a:path w="15931" h="9431" extrusionOk="0">
                    <a:moveTo>
                      <a:pt x="8478" y="62"/>
                    </a:moveTo>
                    <a:cubicBezTo>
                      <a:pt x="11984" y="62"/>
                      <a:pt x="15116" y="2438"/>
                      <a:pt x="15863" y="5895"/>
                    </a:cubicBezTo>
                    <a:lnTo>
                      <a:pt x="15643" y="6308"/>
                    </a:lnTo>
                    <a:lnTo>
                      <a:pt x="15633" y="6288"/>
                    </a:lnTo>
                    <a:cubicBezTo>
                      <a:pt x="14912" y="3012"/>
                      <a:pt x="11915" y="778"/>
                      <a:pt x="8568" y="778"/>
                    </a:cubicBezTo>
                    <a:cubicBezTo>
                      <a:pt x="8049" y="778"/>
                      <a:pt x="7522" y="831"/>
                      <a:pt x="6993" y="943"/>
                    </a:cubicBezTo>
                    <a:cubicBezTo>
                      <a:pt x="3065" y="1776"/>
                      <a:pt x="498" y="5550"/>
                      <a:pt x="1275" y="9344"/>
                    </a:cubicBezTo>
                    <a:lnTo>
                      <a:pt x="1284" y="9363"/>
                    </a:lnTo>
                    <a:lnTo>
                      <a:pt x="920" y="9085"/>
                    </a:lnTo>
                    <a:cubicBezTo>
                      <a:pt x="68" y="5081"/>
                      <a:pt x="2731" y="1116"/>
                      <a:pt x="6850" y="234"/>
                    </a:cubicBezTo>
                    <a:cubicBezTo>
                      <a:pt x="7395" y="119"/>
                      <a:pt x="7942" y="62"/>
                      <a:pt x="8478" y="62"/>
                    </a:cubicBezTo>
                    <a:close/>
                    <a:moveTo>
                      <a:pt x="8490" y="0"/>
                    </a:moveTo>
                    <a:cubicBezTo>
                      <a:pt x="7943" y="0"/>
                      <a:pt x="7388" y="57"/>
                      <a:pt x="6830" y="177"/>
                    </a:cubicBezTo>
                    <a:cubicBezTo>
                      <a:pt x="2682" y="1058"/>
                      <a:pt x="0" y="5062"/>
                      <a:pt x="853" y="9095"/>
                    </a:cubicBezTo>
                    <a:cubicBezTo>
                      <a:pt x="853" y="9114"/>
                      <a:pt x="862" y="9124"/>
                      <a:pt x="872" y="9133"/>
                    </a:cubicBezTo>
                    <a:lnTo>
                      <a:pt x="1245" y="9420"/>
                    </a:lnTo>
                    <a:cubicBezTo>
                      <a:pt x="1255" y="9420"/>
                      <a:pt x="1275" y="9430"/>
                      <a:pt x="1284" y="9430"/>
                    </a:cubicBezTo>
                    <a:lnTo>
                      <a:pt x="1303" y="9430"/>
                    </a:lnTo>
                    <a:lnTo>
                      <a:pt x="1313" y="9420"/>
                    </a:lnTo>
                    <a:cubicBezTo>
                      <a:pt x="1341" y="9411"/>
                      <a:pt x="1351" y="9382"/>
                      <a:pt x="1351" y="9354"/>
                    </a:cubicBezTo>
                    <a:lnTo>
                      <a:pt x="1341" y="9325"/>
                    </a:lnTo>
                    <a:cubicBezTo>
                      <a:pt x="566" y="5570"/>
                      <a:pt x="3114" y="1834"/>
                      <a:pt x="7012" y="1010"/>
                    </a:cubicBezTo>
                    <a:cubicBezTo>
                      <a:pt x="7539" y="897"/>
                      <a:pt x="8064" y="843"/>
                      <a:pt x="8581" y="843"/>
                    </a:cubicBezTo>
                    <a:cubicBezTo>
                      <a:pt x="11893" y="843"/>
                      <a:pt x="14863" y="3058"/>
                      <a:pt x="15576" y="6298"/>
                    </a:cubicBezTo>
                    <a:lnTo>
                      <a:pt x="15576" y="6327"/>
                    </a:lnTo>
                    <a:cubicBezTo>
                      <a:pt x="15586" y="6355"/>
                      <a:pt x="15605" y="6374"/>
                      <a:pt x="15633" y="6374"/>
                    </a:cubicBezTo>
                    <a:lnTo>
                      <a:pt x="15652" y="6374"/>
                    </a:lnTo>
                    <a:cubicBezTo>
                      <a:pt x="15672" y="6365"/>
                      <a:pt x="15691" y="6355"/>
                      <a:pt x="15701" y="6336"/>
                    </a:cubicBezTo>
                    <a:lnTo>
                      <a:pt x="15921" y="5934"/>
                    </a:lnTo>
                    <a:cubicBezTo>
                      <a:pt x="15931" y="5914"/>
                      <a:pt x="15931" y="5895"/>
                      <a:pt x="15921" y="5886"/>
                    </a:cubicBezTo>
                    <a:cubicBezTo>
                      <a:pt x="15174" y="2393"/>
                      <a:pt x="12021" y="0"/>
                      <a:pt x="8490"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08" name="Google Shape;908;p60"/>
              <p:cNvSpPr/>
              <p:nvPr/>
            </p:nvSpPr>
            <p:spPr>
              <a:xfrm>
                <a:off x="3184125" y="1075925"/>
                <a:ext cx="380100" cy="223350"/>
              </a:xfrm>
              <a:custGeom>
                <a:avLst/>
                <a:gdLst/>
                <a:ahLst/>
                <a:cxnLst/>
                <a:rect l="l" t="t" r="r" b="b"/>
                <a:pathLst>
                  <a:path w="15204" h="8934" extrusionOk="0">
                    <a:moveTo>
                      <a:pt x="8123" y="0"/>
                    </a:moveTo>
                    <a:cubicBezTo>
                      <a:pt x="7600" y="0"/>
                      <a:pt x="7068" y="55"/>
                      <a:pt x="6534" y="168"/>
                    </a:cubicBezTo>
                    <a:cubicBezTo>
                      <a:pt x="2568" y="1011"/>
                      <a:pt x="1" y="4805"/>
                      <a:pt x="816" y="8627"/>
                    </a:cubicBezTo>
                    <a:cubicBezTo>
                      <a:pt x="816" y="8627"/>
                      <a:pt x="816" y="8636"/>
                      <a:pt x="825" y="8636"/>
                    </a:cubicBezTo>
                    <a:lnTo>
                      <a:pt x="1189" y="8924"/>
                    </a:lnTo>
                    <a:cubicBezTo>
                      <a:pt x="1199" y="8934"/>
                      <a:pt x="1208" y="8934"/>
                      <a:pt x="1218" y="8934"/>
                    </a:cubicBezTo>
                    <a:cubicBezTo>
                      <a:pt x="1227" y="8934"/>
                      <a:pt x="1227" y="8924"/>
                      <a:pt x="1227" y="8924"/>
                    </a:cubicBezTo>
                    <a:cubicBezTo>
                      <a:pt x="1237" y="8924"/>
                      <a:pt x="1246" y="8904"/>
                      <a:pt x="1246" y="8895"/>
                    </a:cubicBezTo>
                    <a:lnTo>
                      <a:pt x="1237" y="8866"/>
                    </a:lnTo>
                    <a:cubicBezTo>
                      <a:pt x="509" y="5293"/>
                      <a:pt x="2951" y="1739"/>
                      <a:pt x="6697" y="945"/>
                    </a:cubicBezTo>
                    <a:cubicBezTo>
                      <a:pt x="7210" y="834"/>
                      <a:pt x="7722" y="781"/>
                      <a:pt x="8226" y="781"/>
                    </a:cubicBezTo>
                    <a:cubicBezTo>
                      <a:pt x="11399" y="781"/>
                      <a:pt x="14238" y="2879"/>
                      <a:pt x="14916" y="5954"/>
                    </a:cubicBezTo>
                    <a:lnTo>
                      <a:pt x="14916" y="5983"/>
                    </a:lnTo>
                    <a:cubicBezTo>
                      <a:pt x="14925" y="6002"/>
                      <a:pt x="14935" y="6002"/>
                      <a:pt x="14944" y="6011"/>
                    </a:cubicBezTo>
                    <a:cubicBezTo>
                      <a:pt x="14954" y="6011"/>
                      <a:pt x="14954" y="6011"/>
                      <a:pt x="14954" y="6002"/>
                    </a:cubicBezTo>
                    <a:cubicBezTo>
                      <a:pt x="14964" y="6002"/>
                      <a:pt x="14973" y="6002"/>
                      <a:pt x="14983" y="5992"/>
                    </a:cubicBezTo>
                    <a:lnTo>
                      <a:pt x="15203" y="5581"/>
                    </a:lnTo>
                    <a:lnTo>
                      <a:pt x="15203" y="5562"/>
                    </a:lnTo>
                    <a:cubicBezTo>
                      <a:pt x="14498" y="2254"/>
                      <a:pt x="11491" y="0"/>
                      <a:pt x="8123" y="0"/>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909" name="Google Shape;909;p60"/>
              <p:cNvSpPr/>
              <p:nvPr/>
            </p:nvSpPr>
            <p:spPr>
              <a:xfrm>
                <a:off x="3183425" y="1075150"/>
                <a:ext cx="381500" cy="224825"/>
              </a:xfrm>
              <a:custGeom>
                <a:avLst/>
                <a:gdLst/>
                <a:ahLst/>
                <a:cxnLst/>
                <a:rect l="l" t="t" r="r" b="b"/>
                <a:pathLst>
                  <a:path w="15260" h="8993" extrusionOk="0">
                    <a:moveTo>
                      <a:pt x="8152" y="65"/>
                    </a:moveTo>
                    <a:cubicBezTo>
                      <a:pt x="11505" y="65"/>
                      <a:pt x="14493" y="2307"/>
                      <a:pt x="15202" y="5593"/>
                    </a:cubicBezTo>
                    <a:lnTo>
                      <a:pt x="14982" y="6004"/>
                    </a:lnTo>
                    <a:lnTo>
                      <a:pt x="14972" y="5985"/>
                    </a:lnTo>
                    <a:cubicBezTo>
                      <a:pt x="14293" y="2887"/>
                      <a:pt x="11430" y="778"/>
                      <a:pt x="8234" y="778"/>
                    </a:cubicBezTo>
                    <a:cubicBezTo>
                      <a:pt x="7733" y="778"/>
                      <a:pt x="7225" y="830"/>
                      <a:pt x="6715" y="937"/>
                    </a:cubicBezTo>
                    <a:cubicBezTo>
                      <a:pt x="2960" y="1742"/>
                      <a:pt x="499" y="5314"/>
                      <a:pt x="1236" y="8907"/>
                    </a:cubicBezTo>
                    <a:lnTo>
                      <a:pt x="1236" y="8926"/>
                    </a:lnTo>
                    <a:lnTo>
                      <a:pt x="872" y="8648"/>
                    </a:lnTo>
                    <a:cubicBezTo>
                      <a:pt x="67" y="4845"/>
                      <a:pt x="2625" y="1071"/>
                      <a:pt x="6572" y="228"/>
                    </a:cubicBezTo>
                    <a:cubicBezTo>
                      <a:pt x="7098" y="123"/>
                      <a:pt x="7626" y="65"/>
                      <a:pt x="8152" y="65"/>
                    </a:cubicBezTo>
                    <a:close/>
                    <a:moveTo>
                      <a:pt x="8155" y="0"/>
                    </a:moveTo>
                    <a:cubicBezTo>
                      <a:pt x="7627" y="0"/>
                      <a:pt x="7091" y="56"/>
                      <a:pt x="6553" y="171"/>
                    </a:cubicBezTo>
                    <a:cubicBezTo>
                      <a:pt x="2577" y="1014"/>
                      <a:pt x="1" y="4826"/>
                      <a:pt x="805" y="8658"/>
                    </a:cubicBezTo>
                    <a:cubicBezTo>
                      <a:pt x="814" y="8677"/>
                      <a:pt x="824" y="8686"/>
                      <a:pt x="834" y="8696"/>
                    </a:cubicBezTo>
                    <a:lnTo>
                      <a:pt x="1198" y="8984"/>
                    </a:lnTo>
                    <a:cubicBezTo>
                      <a:pt x="1208" y="8993"/>
                      <a:pt x="1227" y="8993"/>
                      <a:pt x="1236" y="8993"/>
                    </a:cubicBezTo>
                    <a:lnTo>
                      <a:pt x="1255" y="8993"/>
                    </a:lnTo>
                    <a:cubicBezTo>
                      <a:pt x="1265" y="8993"/>
                      <a:pt x="1265" y="8993"/>
                      <a:pt x="1274" y="8984"/>
                    </a:cubicBezTo>
                    <a:cubicBezTo>
                      <a:pt x="1293" y="8974"/>
                      <a:pt x="1313" y="8945"/>
                      <a:pt x="1303" y="8926"/>
                    </a:cubicBezTo>
                    <a:lnTo>
                      <a:pt x="1303" y="8897"/>
                    </a:lnTo>
                    <a:cubicBezTo>
                      <a:pt x="565" y="5334"/>
                      <a:pt x="3008" y="1799"/>
                      <a:pt x="6734" y="1004"/>
                    </a:cubicBezTo>
                    <a:cubicBezTo>
                      <a:pt x="7242" y="896"/>
                      <a:pt x="7748" y="844"/>
                      <a:pt x="8246" y="844"/>
                    </a:cubicBezTo>
                    <a:cubicBezTo>
                      <a:pt x="11406" y="844"/>
                      <a:pt x="14235" y="2933"/>
                      <a:pt x="14906" y="5995"/>
                    </a:cubicBezTo>
                    <a:lnTo>
                      <a:pt x="14915" y="6023"/>
                    </a:lnTo>
                    <a:cubicBezTo>
                      <a:pt x="14925" y="6052"/>
                      <a:pt x="14944" y="6072"/>
                      <a:pt x="14972" y="6072"/>
                    </a:cubicBezTo>
                    <a:lnTo>
                      <a:pt x="14992" y="6072"/>
                    </a:lnTo>
                    <a:cubicBezTo>
                      <a:pt x="15011" y="6062"/>
                      <a:pt x="15030" y="6052"/>
                      <a:pt x="15040" y="6033"/>
                    </a:cubicBezTo>
                    <a:lnTo>
                      <a:pt x="15260" y="5621"/>
                    </a:lnTo>
                    <a:lnTo>
                      <a:pt x="15260" y="5583"/>
                    </a:lnTo>
                    <a:cubicBezTo>
                      <a:pt x="14556" y="2268"/>
                      <a:pt x="11537" y="0"/>
                      <a:pt x="815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10" name="Google Shape;910;p60"/>
              <p:cNvSpPr/>
              <p:nvPr/>
            </p:nvSpPr>
            <p:spPr>
              <a:xfrm>
                <a:off x="3216475" y="1131150"/>
                <a:ext cx="330500" cy="190500"/>
              </a:xfrm>
              <a:custGeom>
                <a:avLst/>
                <a:gdLst/>
                <a:ahLst/>
                <a:cxnLst/>
                <a:rect l="l" t="t" r="r" b="b"/>
                <a:pathLst>
                  <a:path w="13220" h="7620" extrusionOk="0">
                    <a:moveTo>
                      <a:pt x="7143" y="1"/>
                    </a:moveTo>
                    <a:cubicBezTo>
                      <a:pt x="6671" y="1"/>
                      <a:pt x="6191" y="50"/>
                      <a:pt x="5710" y="153"/>
                    </a:cubicBezTo>
                    <a:cubicBezTo>
                      <a:pt x="2251" y="881"/>
                      <a:pt x="1" y="4100"/>
                      <a:pt x="680" y="7308"/>
                    </a:cubicBezTo>
                    <a:cubicBezTo>
                      <a:pt x="680" y="7318"/>
                      <a:pt x="680" y="7328"/>
                      <a:pt x="690" y="7328"/>
                    </a:cubicBezTo>
                    <a:lnTo>
                      <a:pt x="1063" y="7615"/>
                    </a:lnTo>
                    <a:cubicBezTo>
                      <a:pt x="1063" y="7615"/>
                      <a:pt x="1068" y="7619"/>
                      <a:pt x="1074" y="7619"/>
                    </a:cubicBezTo>
                    <a:cubicBezTo>
                      <a:pt x="1076" y="7619"/>
                      <a:pt x="1080" y="7618"/>
                      <a:pt x="1083" y="7615"/>
                    </a:cubicBezTo>
                    <a:lnTo>
                      <a:pt x="1093" y="7615"/>
                    </a:lnTo>
                    <a:cubicBezTo>
                      <a:pt x="1112" y="7606"/>
                      <a:pt x="1112" y="7596"/>
                      <a:pt x="1112" y="7587"/>
                    </a:cubicBezTo>
                    <a:lnTo>
                      <a:pt x="1102" y="7558"/>
                    </a:lnTo>
                    <a:cubicBezTo>
                      <a:pt x="499" y="4588"/>
                      <a:pt x="2634" y="1609"/>
                      <a:pt x="5872" y="920"/>
                    </a:cubicBezTo>
                    <a:cubicBezTo>
                      <a:pt x="6329" y="822"/>
                      <a:pt x="6785" y="775"/>
                      <a:pt x="7232" y="775"/>
                    </a:cubicBezTo>
                    <a:cubicBezTo>
                      <a:pt x="9947" y="775"/>
                      <a:pt x="12363" y="2497"/>
                      <a:pt x="12922" y="5039"/>
                    </a:cubicBezTo>
                    <a:lnTo>
                      <a:pt x="12932" y="5067"/>
                    </a:lnTo>
                    <a:cubicBezTo>
                      <a:pt x="12932" y="5077"/>
                      <a:pt x="12942" y="5086"/>
                      <a:pt x="12961" y="5086"/>
                    </a:cubicBezTo>
                    <a:lnTo>
                      <a:pt x="12971" y="5086"/>
                    </a:lnTo>
                    <a:cubicBezTo>
                      <a:pt x="12980" y="5086"/>
                      <a:pt x="12990" y="5086"/>
                      <a:pt x="12990" y="5077"/>
                    </a:cubicBezTo>
                    <a:lnTo>
                      <a:pt x="13210" y="4665"/>
                    </a:lnTo>
                    <a:cubicBezTo>
                      <a:pt x="13210" y="4655"/>
                      <a:pt x="13220" y="4645"/>
                      <a:pt x="13210" y="4645"/>
                    </a:cubicBezTo>
                    <a:cubicBezTo>
                      <a:pt x="12625" y="1876"/>
                      <a:pt x="10048" y="1"/>
                      <a:pt x="7143"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911" name="Google Shape;911;p60"/>
              <p:cNvSpPr/>
              <p:nvPr/>
            </p:nvSpPr>
            <p:spPr>
              <a:xfrm>
                <a:off x="3215525" y="1130225"/>
                <a:ext cx="332175" cy="192275"/>
              </a:xfrm>
              <a:custGeom>
                <a:avLst/>
                <a:gdLst/>
                <a:ahLst/>
                <a:cxnLst/>
                <a:rect l="l" t="t" r="r" b="b"/>
                <a:pathLst>
                  <a:path w="13287" h="7691" extrusionOk="0">
                    <a:moveTo>
                      <a:pt x="7175" y="65"/>
                    </a:moveTo>
                    <a:cubicBezTo>
                      <a:pt x="10067" y="65"/>
                      <a:pt x="12635" y="1934"/>
                      <a:pt x="13219" y="4682"/>
                    </a:cubicBezTo>
                    <a:lnTo>
                      <a:pt x="12999" y="5095"/>
                    </a:lnTo>
                    <a:lnTo>
                      <a:pt x="12999" y="5076"/>
                    </a:lnTo>
                    <a:cubicBezTo>
                      <a:pt x="12431" y="2516"/>
                      <a:pt x="9997" y="784"/>
                      <a:pt x="7263" y="784"/>
                    </a:cubicBezTo>
                    <a:cubicBezTo>
                      <a:pt x="6815" y="784"/>
                      <a:pt x="6358" y="830"/>
                      <a:pt x="5901" y="927"/>
                    </a:cubicBezTo>
                    <a:cubicBezTo>
                      <a:pt x="2653" y="1617"/>
                      <a:pt x="508" y="4616"/>
                      <a:pt x="1111" y="7604"/>
                    </a:cubicBezTo>
                    <a:lnTo>
                      <a:pt x="1121" y="7624"/>
                    </a:lnTo>
                    <a:lnTo>
                      <a:pt x="1121" y="7624"/>
                    </a:lnTo>
                    <a:lnTo>
                      <a:pt x="747" y="7345"/>
                    </a:lnTo>
                    <a:cubicBezTo>
                      <a:pt x="77" y="4146"/>
                      <a:pt x="2318" y="947"/>
                      <a:pt x="5748" y="219"/>
                    </a:cubicBezTo>
                    <a:cubicBezTo>
                      <a:pt x="6227" y="114"/>
                      <a:pt x="6706" y="65"/>
                      <a:pt x="7175" y="65"/>
                    </a:cubicBezTo>
                    <a:close/>
                    <a:moveTo>
                      <a:pt x="7169" y="0"/>
                    </a:moveTo>
                    <a:cubicBezTo>
                      <a:pt x="6698" y="0"/>
                      <a:pt x="6219" y="50"/>
                      <a:pt x="5738" y="152"/>
                    </a:cubicBezTo>
                    <a:cubicBezTo>
                      <a:pt x="2270" y="889"/>
                      <a:pt x="0" y="4127"/>
                      <a:pt x="690" y="7355"/>
                    </a:cubicBezTo>
                    <a:cubicBezTo>
                      <a:pt x="690" y="7375"/>
                      <a:pt x="699" y="7384"/>
                      <a:pt x="709" y="7394"/>
                    </a:cubicBezTo>
                    <a:lnTo>
                      <a:pt x="1073" y="7671"/>
                    </a:lnTo>
                    <a:cubicBezTo>
                      <a:pt x="1092" y="7681"/>
                      <a:pt x="1101" y="7690"/>
                      <a:pt x="1121" y="7690"/>
                    </a:cubicBezTo>
                    <a:lnTo>
                      <a:pt x="1131" y="7690"/>
                    </a:lnTo>
                    <a:cubicBezTo>
                      <a:pt x="1140" y="7690"/>
                      <a:pt x="1140" y="7681"/>
                      <a:pt x="1150" y="7681"/>
                    </a:cubicBezTo>
                    <a:cubicBezTo>
                      <a:pt x="1178" y="7671"/>
                      <a:pt x="1188" y="7643"/>
                      <a:pt x="1178" y="7614"/>
                    </a:cubicBezTo>
                    <a:lnTo>
                      <a:pt x="1178" y="7585"/>
                    </a:lnTo>
                    <a:cubicBezTo>
                      <a:pt x="575" y="4635"/>
                      <a:pt x="2702" y="1675"/>
                      <a:pt x="5920" y="995"/>
                    </a:cubicBezTo>
                    <a:cubicBezTo>
                      <a:pt x="6376" y="897"/>
                      <a:pt x="6831" y="850"/>
                      <a:pt x="7277" y="850"/>
                    </a:cubicBezTo>
                    <a:cubicBezTo>
                      <a:pt x="9974" y="850"/>
                      <a:pt x="12373" y="2562"/>
                      <a:pt x="12932" y="5085"/>
                    </a:cubicBezTo>
                    <a:lnTo>
                      <a:pt x="12941" y="5114"/>
                    </a:lnTo>
                    <a:cubicBezTo>
                      <a:pt x="12941" y="5142"/>
                      <a:pt x="12970" y="5161"/>
                      <a:pt x="12989" y="5161"/>
                    </a:cubicBezTo>
                    <a:lnTo>
                      <a:pt x="13009" y="5161"/>
                    </a:lnTo>
                    <a:cubicBezTo>
                      <a:pt x="13037" y="5152"/>
                      <a:pt x="13047" y="5142"/>
                      <a:pt x="13056" y="5123"/>
                    </a:cubicBezTo>
                    <a:lnTo>
                      <a:pt x="13277" y="4712"/>
                    </a:lnTo>
                    <a:cubicBezTo>
                      <a:pt x="13286" y="4702"/>
                      <a:pt x="13286" y="4682"/>
                      <a:pt x="13286" y="4673"/>
                    </a:cubicBezTo>
                    <a:cubicBezTo>
                      <a:pt x="12692" y="1893"/>
                      <a:pt x="10094" y="0"/>
                      <a:pt x="716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12" name="Google Shape;912;p60"/>
              <p:cNvSpPr/>
              <p:nvPr/>
            </p:nvSpPr>
            <p:spPr>
              <a:xfrm>
                <a:off x="3165700" y="1227350"/>
                <a:ext cx="107325" cy="104325"/>
              </a:xfrm>
              <a:custGeom>
                <a:avLst/>
                <a:gdLst/>
                <a:ahLst/>
                <a:cxnLst/>
                <a:rect l="l" t="t" r="r" b="b"/>
                <a:pathLst>
                  <a:path w="4293" h="4173" extrusionOk="0">
                    <a:moveTo>
                      <a:pt x="2138" y="0"/>
                    </a:moveTo>
                    <a:cubicBezTo>
                      <a:pt x="2103" y="0"/>
                      <a:pt x="2067" y="1"/>
                      <a:pt x="2032" y="3"/>
                    </a:cubicBezTo>
                    <a:cubicBezTo>
                      <a:pt x="882" y="69"/>
                      <a:pt x="1" y="1056"/>
                      <a:pt x="67" y="2206"/>
                    </a:cubicBezTo>
                    <a:cubicBezTo>
                      <a:pt x="123" y="3314"/>
                      <a:pt x="1042" y="4173"/>
                      <a:pt x="2138" y="4173"/>
                    </a:cubicBezTo>
                    <a:cubicBezTo>
                      <a:pt x="2179" y="4173"/>
                      <a:pt x="2220" y="4172"/>
                      <a:pt x="2261" y="4169"/>
                    </a:cubicBezTo>
                    <a:cubicBezTo>
                      <a:pt x="3411" y="4103"/>
                      <a:pt x="4292" y="3126"/>
                      <a:pt x="4225" y="1976"/>
                    </a:cubicBezTo>
                    <a:cubicBezTo>
                      <a:pt x="4169" y="862"/>
                      <a:pt x="3241" y="0"/>
                      <a:pt x="2138" y="0"/>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913" name="Google Shape;913;p60"/>
              <p:cNvSpPr/>
              <p:nvPr/>
            </p:nvSpPr>
            <p:spPr>
              <a:xfrm>
                <a:off x="3168800" y="1263550"/>
                <a:ext cx="522100" cy="324775"/>
              </a:xfrm>
              <a:custGeom>
                <a:avLst/>
                <a:gdLst/>
                <a:ahLst/>
                <a:cxnLst/>
                <a:rect l="l" t="t" r="r" b="b"/>
                <a:pathLst>
                  <a:path w="20884" h="12991" extrusionOk="0">
                    <a:moveTo>
                      <a:pt x="11170" y="1"/>
                    </a:moveTo>
                    <a:cubicBezTo>
                      <a:pt x="9350" y="1"/>
                      <a:pt x="7770" y="1065"/>
                      <a:pt x="7023" y="2597"/>
                    </a:cubicBezTo>
                    <a:cubicBezTo>
                      <a:pt x="5624" y="2683"/>
                      <a:pt x="4398" y="3402"/>
                      <a:pt x="3632" y="4475"/>
                    </a:cubicBezTo>
                    <a:cubicBezTo>
                      <a:pt x="3364" y="4388"/>
                      <a:pt x="3076" y="4341"/>
                      <a:pt x="2779" y="4341"/>
                    </a:cubicBezTo>
                    <a:cubicBezTo>
                      <a:pt x="1246" y="4341"/>
                      <a:pt x="1" y="5576"/>
                      <a:pt x="1" y="7119"/>
                    </a:cubicBezTo>
                    <a:cubicBezTo>
                      <a:pt x="1" y="8651"/>
                      <a:pt x="1246" y="9887"/>
                      <a:pt x="2779" y="9887"/>
                    </a:cubicBezTo>
                    <a:cubicBezTo>
                      <a:pt x="3076" y="9887"/>
                      <a:pt x="3364" y="9839"/>
                      <a:pt x="3632" y="9752"/>
                    </a:cubicBezTo>
                    <a:cubicBezTo>
                      <a:pt x="4456" y="10902"/>
                      <a:pt x="5797" y="11640"/>
                      <a:pt x="7310" y="11640"/>
                    </a:cubicBezTo>
                    <a:cubicBezTo>
                      <a:pt x="7770" y="11640"/>
                      <a:pt x="8220" y="11572"/>
                      <a:pt x="8641" y="11448"/>
                    </a:cubicBezTo>
                    <a:cubicBezTo>
                      <a:pt x="9484" y="12396"/>
                      <a:pt x="10710" y="12990"/>
                      <a:pt x="12081" y="12990"/>
                    </a:cubicBezTo>
                    <a:cubicBezTo>
                      <a:pt x="13402" y="12990"/>
                      <a:pt x="14599" y="12435"/>
                      <a:pt x="15442" y="11544"/>
                    </a:cubicBezTo>
                    <a:cubicBezTo>
                      <a:pt x="15740" y="11602"/>
                      <a:pt x="16046" y="11640"/>
                      <a:pt x="16362" y="11640"/>
                    </a:cubicBezTo>
                    <a:cubicBezTo>
                      <a:pt x="18384" y="11640"/>
                      <a:pt x="20098" y="10308"/>
                      <a:pt x="20673" y="8479"/>
                    </a:cubicBezTo>
                    <a:cubicBezTo>
                      <a:pt x="20807" y="8047"/>
                      <a:pt x="20883" y="7588"/>
                      <a:pt x="20883" y="7119"/>
                    </a:cubicBezTo>
                    <a:cubicBezTo>
                      <a:pt x="20883" y="4618"/>
                      <a:pt x="18863" y="2587"/>
                      <a:pt x="16362" y="2587"/>
                    </a:cubicBezTo>
                    <a:cubicBezTo>
                      <a:pt x="16017" y="2587"/>
                      <a:pt x="15691" y="2626"/>
                      <a:pt x="15366" y="2702"/>
                    </a:cubicBezTo>
                    <a:cubicBezTo>
                      <a:pt x="14638" y="1112"/>
                      <a:pt x="13038" y="1"/>
                      <a:pt x="11170" y="1"/>
                    </a:cubicBezTo>
                    <a:close/>
                  </a:path>
                </a:pathLst>
              </a:custGeom>
              <a:solidFill>
                <a:srgbClr val="FFF3F3"/>
              </a:solidFill>
              <a:ln>
                <a:noFill/>
              </a:ln>
            </p:spPr>
            <p:txBody>
              <a:bodyPr spcFirstLastPara="1" wrap="square" lIns="91425" tIns="91425" rIns="91425" bIns="91425" anchor="ctr" anchorCtr="0">
                <a:noAutofit/>
              </a:bodyPr>
              <a:lstStyle/>
              <a:p>
                <a:pPr>
                  <a:defRPr/>
                </a:pPr>
                <a:endParaRPr/>
              </a:p>
            </p:txBody>
          </p:sp>
          <p:sp>
            <p:nvSpPr>
              <p:cNvPr id="914" name="Google Shape;914;p60"/>
              <p:cNvSpPr/>
              <p:nvPr/>
            </p:nvSpPr>
            <p:spPr>
              <a:xfrm>
                <a:off x="3168100" y="1262850"/>
                <a:ext cx="523750" cy="326425"/>
              </a:xfrm>
              <a:custGeom>
                <a:avLst/>
                <a:gdLst/>
                <a:ahLst/>
                <a:cxnLst/>
                <a:rect l="l" t="t" r="r" b="b"/>
                <a:pathLst>
                  <a:path w="20950" h="13057" extrusionOk="0">
                    <a:moveTo>
                      <a:pt x="11198" y="67"/>
                    </a:moveTo>
                    <a:cubicBezTo>
                      <a:pt x="12980" y="67"/>
                      <a:pt x="14618" y="1121"/>
                      <a:pt x="15365" y="2740"/>
                    </a:cubicBezTo>
                    <a:cubicBezTo>
                      <a:pt x="15372" y="2754"/>
                      <a:pt x="15379" y="2763"/>
                      <a:pt x="15390" y="2763"/>
                    </a:cubicBezTo>
                    <a:cubicBezTo>
                      <a:pt x="15394" y="2763"/>
                      <a:pt x="15399" y="2762"/>
                      <a:pt x="15404" y="2759"/>
                    </a:cubicBezTo>
                    <a:cubicBezTo>
                      <a:pt x="15729" y="2692"/>
                      <a:pt x="16064" y="2654"/>
                      <a:pt x="16390" y="2654"/>
                    </a:cubicBezTo>
                    <a:cubicBezTo>
                      <a:pt x="18861" y="2654"/>
                      <a:pt x="20883" y="4665"/>
                      <a:pt x="20883" y="7147"/>
                    </a:cubicBezTo>
                    <a:cubicBezTo>
                      <a:pt x="20883" y="7606"/>
                      <a:pt x="20806" y="8056"/>
                      <a:pt x="20672" y="8497"/>
                    </a:cubicBezTo>
                    <a:cubicBezTo>
                      <a:pt x="20078" y="10374"/>
                      <a:pt x="18354" y="11630"/>
                      <a:pt x="16390" y="11630"/>
                    </a:cubicBezTo>
                    <a:cubicBezTo>
                      <a:pt x="16083" y="11630"/>
                      <a:pt x="15768" y="11600"/>
                      <a:pt x="15470" y="11534"/>
                    </a:cubicBezTo>
                    <a:cubicBezTo>
                      <a:pt x="15461" y="11534"/>
                      <a:pt x="15451" y="11543"/>
                      <a:pt x="15442" y="11543"/>
                    </a:cubicBezTo>
                    <a:cubicBezTo>
                      <a:pt x="14570" y="12473"/>
                      <a:pt x="13382" y="12990"/>
                      <a:pt x="12109" y="12990"/>
                    </a:cubicBezTo>
                    <a:cubicBezTo>
                      <a:pt x="10806" y="12990"/>
                      <a:pt x="9560" y="12424"/>
                      <a:pt x="8688" y="11447"/>
                    </a:cubicBezTo>
                    <a:cubicBezTo>
                      <a:pt x="8679" y="11447"/>
                      <a:pt x="8669" y="11438"/>
                      <a:pt x="8669" y="11438"/>
                    </a:cubicBezTo>
                    <a:lnTo>
                      <a:pt x="8650" y="11438"/>
                    </a:lnTo>
                    <a:cubicBezTo>
                      <a:pt x="8229" y="11572"/>
                      <a:pt x="7788" y="11639"/>
                      <a:pt x="7338" y="11639"/>
                    </a:cubicBezTo>
                    <a:cubicBezTo>
                      <a:pt x="5891" y="11639"/>
                      <a:pt x="4531" y="10940"/>
                      <a:pt x="3688" y="9761"/>
                    </a:cubicBezTo>
                    <a:cubicBezTo>
                      <a:pt x="3679" y="9752"/>
                      <a:pt x="3660" y="9752"/>
                      <a:pt x="3650" y="9752"/>
                    </a:cubicBezTo>
                    <a:cubicBezTo>
                      <a:pt x="3372" y="9838"/>
                      <a:pt x="3094" y="9886"/>
                      <a:pt x="2807" y="9886"/>
                    </a:cubicBezTo>
                    <a:cubicBezTo>
                      <a:pt x="1293" y="9886"/>
                      <a:pt x="67" y="8650"/>
                      <a:pt x="67" y="7147"/>
                    </a:cubicBezTo>
                    <a:cubicBezTo>
                      <a:pt x="67" y="5633"/>
                      <a:pt x="1293" y="4397"/>
                      <a:pt x="2807" y="4397"/>
                    </a:cubicBezTo>
                    <a:cubicBezTo>
                      <a:pt x="3094" y="4397"/>
                      <a:pt x="3382" y="4445"/>
                      <a:pt x="3650" y="4531"/>
                    </a:cubicBezTo>
                    <a:cubicBezTo>
                      <a:pt x="3660" y="4531"/>
                      <a:pt x="3679" y="4531"/>
                      <a:pt x="3688" y="4522"/>
                    </a:cubicBezTo>
                    <a:cubicBezTo>
                      <a:pt x="4474" y="3420"/>
                      <a:pt x="5710" y="2740"/>
                      <a:pt x="7051" y="2654"/>
                    </a:cubicBezTo>
                    <a:cubicBezTo>
                      <a:pt x="7060" y="2654"/>
                      <a:pt x="7079" y="2644"/>
                      <a:pt x="7079" y="2634"/>
                    </a:cubicBezTo>
                    <a:cubicBezTo>
                      <a:pt x="7855" y="1054"/>
                      <a:pt x="9436" y="67"/>
                      <a:pt x="11198" y="67"/>
                    </a:cubicBezTo>
                    <a:close/>
                    <a:moveTo>
                      <a:pt x="11198" y="0"/>
                    </a:moveTo>
                    <a:cubicBezTo>
                      <a:pt x="9416" y="0"/>
                      <a:pt x="7817" y="997"/>
                      <a:pt x="7032" y="2587"/>
                    </a:cubicBezTo>
                    <a:cubicBezTo>
                      <a:pt x="5681" y="2683"/>
                      <a:pt x="4445" y="3362"/>
                      <a:pt x="3650" y="4464"/>
                    </a:cubicBezTo>
                    <a:cubicBezTo>
                      <a:pt x="3372" y="4378"/>
                      <a:pt x="3094" y="4330"/>
                      <a:pt x="2807" y="4330"/>
                    </a:cubicBezTo>
                    <a:cubicBezTo>
                      <a:pt x="1255" y="4330"/>
                      <a:pt x="1" y="5595"/>
                      <a:pt x="1" y="7147"/>
                    </a:cubicBezTo>
                    <a:cubicBezTo>
                      <a:pt x="1" y="8688"/>
                      <a:pt x="1255" y="9953"/>
                      <a:pt x="2807" y="9953"/>
                    </a:cubicBezTo>
                    <a:cubicBezTo>
                      <a:pt x="3094" y="9953"/>
                      <a:pt x="3372" y="9905"/>
                      <a:pt x="3650" y="9819"/>
                    </a:cubicBezTo>
                    <a:cubicBezTo>
                      <a:pt x="4503" y="10997"/>
                      <a:pt x="5882" y="11706"/>
                      <a:pt x="7338" y="11706"/>
                    </a:cubicBezTo>
                    <a:cubicBezTo>
                      <a:pt x="7788" y="11706"/>
                      <a:pt x="8229" y="11639"/>
                      <a:pt x="8650" y="11515"/>
                    </a:cubicBezTo>
                    <a:cubicBezTo>
                      <a:pt x="9531" y="12492"/>
                      <a:pt x="10796" y="13056"/>
                      <a:pt x="12109" y="13056"/>
                    </a:cubicBezTo>
                    <a:cubicBezTo>
                      <a:pt x="13392" y="13056"/>
                      <a:pt x="14589" y="12539"/>
                      <a:pt x="15480" y="11610"/>
                    </a:cubicBezTo>
                    <a:cubicBezTo>
                      <a:pt x="15777" y="11668"/>
                      <a:pt x="16083" y="11696"/>
                      <a:pt x="16390" y="11696"/>
                    </a:cubicBezTo>
                    <a:cubicBezTo>
                      <a:pt x="18382" y="11696"/>
                      <a:pt x="20126" y="10423"/>
                      <a:pt x="20730" y="8526"/>
                    </a:cubicBezTo>
                    <a:lnTo>
                      <a:pt x="20730" y="8516"/>
                    </a:lnTo>
                    <a:cubicBezTo>
                      <a:pt x="20873" y="8075"/>
                      <a:pt x="20950" y="7616"/>
                      <a:pt x="20950" y="7147"/>
                    </a:cubicBezTo>
                    <a:cubicBezTo>
                      <a:pt x="20950" y="4627"/>
                      <a:pt x="18900" y="2587"/>
                      <a:pt x="16390" y="2587"/>
                    </a:cubicBezTo>
                    <a:cubicBezTo>
                      <a:pt x="16064" y="2587"/>
                      <a:pt x="15739" y="2625"/>
                      <a:pt x="15413" y="2692"/>
                    </a:cubicBezTo>
                    <a:cubicBezTo>
                      <a:pt x="14657" y="1054"/>
                      <a:pt x="12999" y="0"/>
                      <a:pt x="11198"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15" name="Google Shape;915;p60"/>
              <p:cNvSpPr/>
              <p:nvPr/>
            </p:nvSpPr>
            <p:spPr>
              <a:xfrm>
                <a:off x="3590775" y="1244825"/>
                <a:ext cx="81700" cy="51650"/>
              </a:xfrm>
              <a:custGeom>
                <a:avLst/>
                <a:gdLst/>
                <a:ahLst/>
                <a:cxnLst/>
                <a:rect l="l" t="t" r="r" b="b"/>
                <a:pathLst>
                  <a:path w="3268" h="2066" extrusionOk="0">
                    <a:moveTo>
                      <a:pt x="1785" y="1"/>
                    </a:moveTo>
                    <a:cubicBezTo>
                      <a:pt x="1765" y="1"/>
                      <a:pt x="1745" y="1"/>
                      <a:pt x="1725" y="3"/>
                    </a:cubicBezTo>
                    <a:cubicBezTo>
                      <a:pt x="1409" y="22"/>
                      <a:pt x="1141" y="185"/>
                      <a:pt x="958" y="424"/>
                    </a:cubicBezTo>
                    <a:cubicBezTo>
                      <a:pt x="918" y="418"/>
                      <a:pt x="873" y="411"/>
                      <a:pt x="826" y="411"/>
                    </a:cubicBezTo>
                    <a:cubicBezTo>
                      <a:pt x="806" y="411"/>
                      <a:pt x="787" y="412"/>
                      <a:pt x="767" y="415"/>
                    </a:cubicBezTo>
                    <a:cubicBezTo>
                      <a:pt x="345" y="424"/>
                      <a:pt x="0" y="788"/>
                      <a:pt x="19" y="1220"/>
                    </a:cubicBezTo>
                    <a:cubicBezTo>
                      <a:pt x="19" y="1305"/>
                      <a:pt x="39" y="1401"/>
                      <a:pt x="77" y="1478"/>
                    </a:cubicBezTo>
                    <a:cubicBezTo>
                      <a:pt x="189" y="1769"/>
                      <a:pt x="476" y="1967"/>
                      <a:pt x="802" y="1967"/>
                    </a:cubicBezTo>
                    <a:cubicBezTo>
                      <a:pt x="809" y="1967"/>
                      <a:pt x="817" y="1967"/>
                      <a:pt x="824" y="1967"/>
                    </a:cubicBezTo>
                    <a:cubicBezTo>
                      <a:pt x="958" y="1967"/>
                      <a:pt x="1073" y="1928"/>
                      <a:pt x="1179" y="1871"/>
                    </a:cubicBezTo>
                    <a:cubicBezTo>
                      <a:pt x="1351" y="1991"/>
                      <a:pt x="1561" y="2065"/>
                      <a:pt x="1783" y="2065"/>
                    </a:cubicBezTo>
                    <a:cubicBezTo>
                      <a:pt x="1808" y="2065"/>
                      <a:pt x="1833" y="2065"/>
                      <a:pt x="1859" y="2063"/>
                    </a:cubicBezTo>
                    <a:cubicBezTo>
                      <a:pt x="2127" y="2053"/>
                      <a:pt x="2357" y="1938"/>
                      <a:pt x="2529" y="1756"/>
                    </a:cubicBezTo>
                    <a:cubicBezTo>
                      <a:pt x="2593" y="1780"/>
                      <a:pt x="2656" y="1797"/>
                      <a:pt x="2719" y="1797"/>
                    </a:cubicBezTo>
                    <a:cubicBezTo>
                      <a:pt x="2733" y="1797"/>
                      <a:pt x="2746" y="1796"/>
                      <a:pt x="2759" y="1794"/>
                    </a:cubicBezTo>
                    <a:cubicBezTo>
                      <a:pt x="2961" y="1784"/>
                      <a:pt x="3123" y="1669"/>
                      <a:pt x="3210" y="1507"/>
                    </a:cubicBezTo>
                    <a:cubicBezTo>
                      <a:pt x="3248" y="1420"/>
                      <a:pt x="3267" y="1325"/>
                      <a:pt x="3267" y="1229"/>
                    </a:cubicBezTo>
                    <a:cubicBezTo>
                      <a:pt x="3248" y="961"/>
                      <a:pt x="3037" y="760"/>
                      <a:pt x="2778" y="731"/>
                    </a:cubicBezTo>
                    <a:cubicBezTo>
                      <a:pt x="2650" y="308"/>
                      <a:pt x="2249" y="1"/>
                      <a:pt x="1785"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916" name="Google Shape;916;p60"/>
              <p:cNvSpPr/>
              <p:nvPr/>
            </p:nvSpPr>
            <p:spPr>
              <a:xfrm>
                <a:off x="3266775" y="1584625"/>
                <a:ext cx="70650" cy="64400"/>
              </a:xfrm>
              <a:custGeom>
                <a:avLst/>
                <a:gdLst/>
                <a:ahLst/>
                <a:cxnLst/>
                <a:rect l="l" t="t" r="r" b="b"/>
                <a:pathLst>
                  <a:path w="2826" h="2576" extrusionOk="0">
                    <a:moveTo>
                      <a:pt x="2145" y="0"/>
                    </a:moveTo>
                    <a:cubicBezTo>
                      <a:pt x="2120" y="0"/>
                      <a:pt x="2095" y="1"/>
                      <a:pt x="2069" y="4"/>
                    </a:cubicBezTo>
                    <a:cubicBezTo>
                      <a:pt x="1695" y="42"/>
                      <a:pt x="1437" y="358"/>
                      <a:pt x="1322" y="674"/>
                    </a:cubicBezTo>
                    <a:cubicBezTo>
                      <a:pt x="1197" y="617"/>
                      <a:pt x="1063" y="569"/>
                      <a:pt x="920" y="549"/>
                    </a:cubicBezTo>
                    <a:cubicBezTo>
                      <a:pt x="882" y="546"/>
                      <a:pt x="844" y="544"/>
                      <a:pt x="806" y="544"/>
                    </a:cubicBezTo>
                    <a:cubicBezTo>
                      <a:pt x="631" y="544"/>
                      <a:pt x="457" y="583"/>
                      <a:pt x="316" y="694"/>
                    </a:cubicBezTo>
                    <a:cubicBezTo>
                      <a:pt x="153" y="808"/>
                      <a:pt x="48" y="981"/>
                      <a:pt x="28" y="1172"/>
                    </a:cubicBezTo>
                    <a:cubicBezTo>
                      <a:pt x="0" y="1422"/>
                      <a:pt x="143" y="1622"/>
                      <a:pt x="307" y="1786"/>
                    </a:cubicBezTo>
                    <a:cubicBezTo>
                      <a:pt x="479" y="1948"/>
                      <a:pt x="671" y="2073"/>
                      <a:pt x="881" y="2178"/>
                    </a:cubicBezTo>
                    <a:cubicBezTo>
                      <a:pt x="1073" y="2274"/>
                      <a:pt x="1265" y="2360"/>
                      <a:pt x="1475" y="2427"/>
                    </a:cubicBezTo>
                    <a:cubicBezTo>
                      <a:pt x="1580" y="2465"/>
                      <a:pt x="1686" y="2494"/>
                      <a:pt x="1791" y="2514"/>
                    </a:cubicBezTo>
                    <a:lnTo>
                      <a:pt x="1963" y="2571"/>
                    </a:lnTo>
                    <a:cubicBezTo>
                      <a:pt x="1976" y="2574"/>
                      <a:pt x="1987" y="2575"/>
                      <a:pt x="1998" y="2575"/>
                    </a:cubicBezTo>
                    <a:cubicBezTo>
                      <a:pt x="2092" y="2575"/>
                      <a:pt x="2151" y="2476"/>
                      <a:pt x="2193" y="2408"/>
                    </a:cubicBezTo>
                    <a:cubicBezTo>
                      <a:pt x="2242" y="2312"/>
                      <a:pt x="2299" y="2207"/>
                      <a:pt x="2357" y="2111"/>
                    </a:cubicBezTo>
                    <a:cubicBezTo>
                      <a:pt x="2472" y="1910"/>
                      <a:pt x="2577" y="1699"/>
                      <a:pt x="2663" y="1479"/>
                    </a:cubicBezTo>
                    <a:cubicBezTo>
                      <a:pt x="2740" y="1258"/>
                      <a:pt x="2797" y="1038"/>
                      <a:pt x="2806" y="808"/>
                    </a:cubicBezTo>
                    <a:cubicBezTo>
                      <a:pt x="2826" y="569"/>
                      <a:pt x="2797" y="320"/>
                      <a:pt x="2606" y="157"/>
                    </a:cubicBezTo>
                    <a:cubicBezTo>
                      <a:pt x="2480" y="57"/>
                      <a:pt x="2318" y="0"/>
                      <a:pt x="2145"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917" name="Google Shape;917;p60"/>
              <p:cNvSpPr/>
              <p:nvPr/>
            </p:nvSpPr>
            <p:spPr>
              <a:xfrm>
                <a:off x="3265800" y="1583650"/>
                <a:ext cx="72350" cy="66225"/>
              </a:xfrm>
              <a:custGeom>
                <a:avLst/>
                <a:gdLst/>
                <a:ahLst/>
                <a:cxnLst/>
                <a:rect l="l" t="t" r="r" b="b"/>
                <a:pathLst>
                  <a:path w="2894" h="2649" extrusionOk="0">
                    <a:moveTo>
                      <a:pt x="2181" y="68"/>
                    </a:moveTo>
                    <a:cubicBezTo>
                      <a:pt x="2348" y="68"/>
                      <a:pt x="2508" y="124"/>
                      <a:pt x="2625" y="224"/>
                    </a:cubicBezTo>
                    <a:cubicBezTo>
                      <a:pt x="2769" y="349"/>
                      <a:pt x="2836" y="550"/>
                      <a:pt x="2817" y="847"/>
                    </a:cubicBezTo>
                    <a:cubicBezTo>
                      <a:pt x="2807" y="1039"/>
                      <a:pt x="2760" y="1259"/>
                      <a:pt x="2664" y="1508"/>
                    </a:cubicBezTo>
                    <a:cubicBezTo>
                      <a:pt x="2596" y="1719"/>
                      <a:pt x="2491" y="1910"/>
                      <a:pt x="2366" y="2140"/>
                    </a:cubicBezTo>
                    <a:lnTo>
                      <a:pt x="2300" y="2246"/>
                    </a:lnTo>
                    <a:cubicBezTo>
                      <a:pt x="2271" y="2304"/>
                      <a:pt x="2232" y="2370"/>
                      <a:pt x="2204" y="2428"/>
                    </a:cubicBezTo>
                    <a:cubicBezTo>
                      <a:pt x="2160" y="2506"/>
                      <a:pt x="2109" y="2584"/>
                      <a:pt x="2036" y="2584"/>
                    </a:cubicBezTo>
                    <a:cubicBezTo>
                      <a:pt x="2029" y="2584"/>
                      <a:pt x="2021" y="2583"/>
                      <a:pt x="2012" y="2581"/>
                    </a:cubicBezTo>
                    <a:lnTo>
                      <a:pt x="1926" y="2553"/>
                    </a:lnTo>
                    <a:lnTo>
                      <a:pt x="1840" y="2523"/>
                    </a:lnTo>
                    <a:cubicBezTo>
                      <a:pt x="1753" y="2504"/>
                      <a:pt x="1629" y="2476"/>
                      <a:pt x="1524" y="2438"/>
                    </a:cubicBezTo>
                    <a:cubicBezTo>
                      <a:pt x="1323" y="2370"/>
                      <a:pt x="1121" y="2284"/>
                      <a:pt x="940" y="2189"/>
                    </a:cubicBezTo>
                    <a:cubicBezTo>
                      <a:pt x="700" y="2064"/>
                      <a:pt x="518" y="1940"/>
                      <a:pt x="374" y="1805"/>
                    </a:cubicBezTo>
                    <a:cubicBezTo>
                      <a:pt x="163" y="1595"/>
                      <a:pt x="77" y="1412"/>
                      <a:pt x="97" y="1211"/>
                    </a:cubicBezTo>
                    <a:cubicBezTo>
                      <a:pt x="116" y="1039"/>
                      <a:pt x="221" y="867"/>
                      <a:pt x="374" y="752"/>
                    </a:cubicBezTo>
                    <a:cubicBezTo>
                      <a:pt x="527" y="646"/>
                      <a:pt x="691" y="618"/>
                      <a:pt x="834" y="618"/>
                    </a:cubicBezTo>
                    <a:lnTo>
                      <a:pt x="949" y="618"/>
                    </a:lnTo>
                    <a:cubicBezTo>
                      <a:pt x="1083" y="637"/>
                      <a:pt x="1217" y="684"/>
                      <a:pt x="1342" y="742"/>
                    </a:cubicBezTo>
                    <a:cubicBezTo>
                      <a:pt x="1351" y="752"/>
                      <a:pt x="1361" y="752"/>
                      <a:pt x="1370" y="752"/>
                    </a:cubicBezTo>
                    <a:cubicBezTo>
                      <a:pt x="1380" y="742"/>
                      <a:pt x="1389" y="733"/>
                      <a:pt x="1389" y="723"/>
                    </a:cubicBezTo>
                    <a:cubicBezTo>
                      <a:pt x="1495" y="445"/>
                      <a:pt x="1744" y="119"/>
                      <a:pt x="2108" y="71"/>
                    </a:cubicBezTo>
                    <a:cubicBezTo>
                      <a:pt x="2133" y="69"/>
                      <a:pt x="2157" y="68"/>
                      <a:pt x="2181" y="68"/>
                    </a:cubicBezTo>
                    <a:close/>
                    <a:moveTo>
                      <a:pt x="2184" y="1"/>
                    </a:moveTo>
                    <a:cubicBezTo>
                      <a:pt x="2159" y="1"/>
                      <a:pt x="2133" y="2"/>
                      <a:pt x="2108" y="5"/>
                    </a:cubicBezTo>
                    <a:cubicBezTo>
                      <a:pt x="1715" y="52"/>
                      <a:pt x="1457" y="378"/>
                      <a:pt x="1342" y="675"/>
                    </a:cubicBezTo>
                    <a:cubicBezTo>
                      <a:pt x="1217" y="608"/>
                      <a:pt x="1093" y="569"/>
                      <a:pt x="959" y="560"/>
                    </a:cubicBezTo>
                    <a:cubicBezTo>
                      <a:pt x="914" y="555"/>
                      <a:pt x="869" y="552"/>
                      <a:pt x="826" y="552"/>
                    </a:cubicBezTo>
                    <a:cubicBezTo>
                      <a:pt x="641" y="552"/>
                      <a:pt x="476" y="603"/>
                      <a:pt x="336" y="703"/>
                    </a:cubicBezTo>
                    <a:cubicBezTo>
                      <a:pt x="173" y="828"/>
                      <a:pt x="58" y="1010"/>
                      <a:pt x="39" y="1202"/>
                    </a:cubicBezTo>
                    <a:cubicBezTo>
                      <a:pt x="1" y="1489"/>
                      <a:pt x="182" y="1710"/>
                      <a:pt x="327" y="1844"/>
                    </a:cubicBezTo>
                    <a:cubicBezTo>
                      <a:pt x="480" y="1997"/>
                      <a:pt x="661" y="2121"/>
                      <a:pt x="901" y="2246"/>
                    </a:cubicBezTo>
                    <a:cubicBezTo>
                      <a:pt x="1093" y="2351"/>
                      <a:pt x="1294" y="2428"/>
                      <a:pt x="1495" y="2495"/>
                    </a:cubicBezTo>
                    <a:cubicBezTo>
                      <a:pt x="1619" y="2533"/>
                      <a:pt x="1734" y="2562"/>
                      <a:pt x="1821" y="2591"/>
                    </a:cubicBezTo>
                    <a:cubicBezTo>
                      <a:pt x="1849" y="2591"/>
                      <a:pt x="1878" y="2600"/>
                      <a:pt x="1907" y="2610"/>
                    </a:cubicBezTo>
                    <a:cubicBezTo>
                      <a:pt x="1936" y="2619"/>
                      <a:pt x="1964" y="2629"/>
                      <a:pt x="2002" y="2638"/>
                    </a:cubicBezTo>
                    <a:cubicBezTo>
                      <a:pt x="2012" y="2648"/>
                      <a:pt x="2032" y="2648"/>
                      <a:pt x="2041" y="2648"/>
                    </a:cubicBezTo>
                    <a:cubicBezTo>
                      <a:pt x="2156" y="2648"/>
                      <a:pt x="2223" y="2523"/>
                      <a:pt x="2261" y="2457"/>
                    </a:cubicBezTo>
                    <a:cubicBezTo>
                      <a:pt x="2290" y="2399"/>
                      <a:pt x="2328" y="2342"/>
                      <a:pt x="2357" y="2274"/>
                    </a:cubicBezTo>
                    <a:lnTo>
                      <a:pt x="2424" y="2169"/>
                    </a:lnTo>
                    <a:cubicBezTo>
                      <a:pt x="2549" y="1940"/>
                      <a:pt x="2654" y="1738"/>
                      <a:pt x="2730" y="1537"/>
                    </a:cubicBezTo>
                    <a:cubicBezTo>
                      <a:pt x="2817" y="1278"/>
                      <a:pt x="2875" y="1048"/>
                      <a:pt x="2884" y="847"/>
                    </a:cubicBezTo>
                    <a:cubicBezTo>
                      <a:pt x="2894" y="646"/>
                      <a:pt x="2884" y="359"/>
                      <a:pt x="2664" y="177"/>
                    </a:cubicBezTo>
                    <a:cubicBezTo>
                      <a:pt x="2538" y="60"/>
                      <a:pt x="2361" y="1"/>
                      <a:pt x="2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18" name="Google Shape;918;p60"/>
              <p:cNvSpPr/>
              <p:nvPr/>
            </p:nvSpPr>
            <p:spPr>
              <a:xfrm>
                <a:off x="3318500" y="1590525"/>
                <a:ext cx="14375" cy="26875"/>
              </a:xfrm>
              <a:custGeom>
                <a:avLst/>
                <a:gdLst/>
                <a:ahLst/>
                <a:cxnLst/>
                <a:rect l="l" t="t" r="r" b="b"/>
                <a:pathLst>
                  <a:path w="575" h="1075" extrusionOk="0">
                    <a:moveTo>
                      <a:pt x="177" y="0"/>
                    </a:moveTo>
                    <a:cubicBezTo>
                      <a:pt x="103" y="0"/>
                      <a:pt x="45" y="45"/>
                      <a:pt x="29" y="113"/>
                    </a:cubicBezTo>
                    <a:cubicBezTo>
                      <a:pt x="0" y="228"/>
                      <a:pt x="182" y="343"/>
                      <a:pt x="239" y="543"/>
                    </a:cubicBezTo>
                    <a:cubicBezTo>
                      <a:pt x="268" y="649"/>
                      <a:pt x="288" y="764"/>
                      <a:pt x="288" y="956"/>
                    </a:cubicBezTo>
                    <a:cubicBezTo>
                      <a:pt x="288" y="1033"/>
                      <a:pt x="326" y="1075"/>
                      <a:pt x="365" y="1075"/>
                    </a:cubicBezTo>
                    <a:cubicBezTo>
                      <a:pt x="394" y="1075"/>
                      <a:pt x="425" y="1052"/>
                      <a:pt x="441" y="1003"/>
                    </a:cubicBezTo>
                    <a:cubicBezTo>
                      <a:pt x="508" y="831"/>
                      <a:pt x="575" y="572"/>
                      <a:pt x="488" y="323"/>
                    </a:cubicBezTo>
                    <a:cubicBezTo>
                      <a:pt x="410" y="88"/>
                      <a:pt x="279" y="0"/>
                      <a:pt x="177"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919" name="Google Shape;919;p60"/>
              <p:cNvSpPr/>
              <p:nvPr/>
            </p:nvSpPr>
            <p:spPr>
              <a:xfrm>
                <a:off x="3319450" y="1622275"/>
                <a:ext cx="6425" cy="5175"/>
              </a:xfrm>
              <a:custGeom>
                <a:avLst/>
                <a:gdLst/>
                <a:ahLst/>
                <a:cxnLst/>
                <a:rect l="l" t="t" r="r" b="b"/>
                <a:pathLst>
                  <a:path w="257" h="207" extrusionOk="0">
                    <a:moveTo>
                      <a:pt x="154" y="0"/>
                    </a:moveTo>
                    <a:cubicBezTo>
                      <a:pt x="138" y="0"/>
                      <a:pt x="122" y="6"/>
                      <a:pt x="106" y="21"/>
                    </a:cubicBezTo>
                    <a:cubicBezTo>
                      <a:pt x="106" y="21"/>
                      <a:pt x="1" y="97"/>
                      <a:pt x="77" y="174"/>
                    </a:cubicBezTo>
                    <a:cubicBezTo>
                      <a:pt x="103" y="197"/>
                      <a:pt x="129" y="206"/>
                      <a:pt x="152" y="206"/>
                    </a:cubicBezTo>
                    <a:cubicBezTo>
                      <a:pt x="204" y="206"/>
                      <a:pt x="243" y="159"/>
                      <a:pt x="250" y="126"/>
                    </a:cubicBezTo>
                    <a:cubicBezTo>
                      <a:pt x="257" y="81"/>
                      <a:pt x="211" y="0"/>
                      <a:pt x="154"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920" name="Google Shape;920;p60"/>
              <p:cNvSpPr/>
              <p:nvPr/>
            </p:nvSpPr>
            <p:spPr>
              <a:xfrm>
                <a:off x="3687050" y="973225"/>
                <a:ext cx="56050" cy="47000"/>
              </a:xfrm>
              <a:custGeom>
                <a:avLst/>
                <a:gdLst/>
                <a:ahLst/>
                <a:cxnLst/>
                <a:rect l="l" t="t" r="r" b="b"/>
                <a:pathLst>
                  <a:path w="2242" h="1880" extrusionOk="0">
                    <a:moveTo>
                      <a:pt x="542" y="0"/>
                    </a:moveTo>
                    <a:cubicBezTo>
                      <a:pt x="521" y="0"/>
                      <a:pt x="500" y="1"/>
                      <a:pt x="479" y="4"/>
                    </a:cubicBezTo>
                    <a:cubicBezTo>
                      <a:pt x="336" y="23"/>
                      <a:pt x="202" y="100"/>
                      <a:pt x="115" y="215"/>
                    </a:cubicBezTo>
                    <a:cubicBezTo>
                      <a:pt x="0" y="368"/>
                      <a:pt x="19" y="550"/>
                      <a:pt x="77" y="723"/>
                    </a:cubicBezTo>
                    <a:cubicBezTo>
                      <a:pt x="125" y="885"/>
                      <a:pt x="202" y="1048"/>
                      <a:pt x="297" y="1192"/>
                    </a:cubicBezTo>
                    <a:cubicBezTo>
                      <a:pt x="383" y="1326"/>
                      <a:pt x="489" y="1451"/>
                      <a:pt x="594" y="1575"/>
                    </a:cubicBezTo>
                    <a:lnTo>
                      <a:pt x="766" y="1747"/>
                    </a:lnTo>
                    <a:cubicBezTo>
                      <a:pt x="805" y="1786"/>
                      <a:pt x="834" y="1815"/>
                      <a:pt x="862" y="1853"/>
                    </a:cubicBezTo>
                    <a:cubicBezTo>
                      <a:pt x="885" y="1872"/>
                      <a:pt x="909" y="1880"/>
                      <a:pt x="934" y="1880"/>
                    </a:cubicBezTo>
                    <a:cubicBezTo>
                      <a:pt x="984" y="1880"/>
                      <a:pt x="1035" y="1850"/>
                      <a:pt x="1073" y="1824"/>
                    </a:cubicBezTo>
                    <a:cubicBezTo>
                      <a:pt x="1140" y="1786"/>
                      <a:pt x="1217" y="1738"/>
                      <a:pt x="1284" y="1690"/>
                    </a:cubicBezTo>
                    <a:cubicBezTo>
                      <a:pt x="1437" y="1604"/>
                      <a:pt x="1590" y="1508"/>
                      <a:pt x="1724" y="1393"/>
                    </a:cubicBezTo>
                    <a:cubicBezTo>
                      <a:pt x="1858" y="1278"/>
                      <a:pt x="1983" y="1153"/>
                      <a:pt x="2069" y="1010"/>
                    </a:cubicBezTo>
                    <a:cubicBezTo>
                      <a:pt x="2165" y="857"/>
                      <a:pt x="2242" y="684"/>
                      <a:pt x="2175" y="512"/>
                    </a:cubicBezTo>
                    <a:cubicBezTo>
                      <a:pt x="2127" y="378"/>
                      <a:pt x="2022" y="263"/>
                      <a:pt x="1888" y="205"/>
                    </a:cubicBezTo>
                    <a:cubicBezTo>
                      <a:pt x="1815" y="176"/>
                      <a:pt x="1740" y="163"/>
                      <a:pt x="1666" y="163"/>
                    </a:cubicBezTo>
                    <a:cubicBezTo>
                      <a:pt x="1472" y="163"/>
                      <a:pt x="1279" y="251"/>
                      <a:pt x="1140" y="368"/>
                    </a:cubicBezTo>
                    <a:cubicBezTo>
                      <a:pt x="1092" y="282"/>
                      <a:pt x="1015" y="205"/>
                      <a:pt x="930" y="138"/>
                    </a:cubicBezTo>
                    <a:cubicBezTo>
                      <a:pt x="813" y="55"/>
                      <a:pt x="682" y="0"/>
                      <a:pt x="542"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921" name="Google Shape;921;p60"/>
              <p:cNvSpPr/>
              <p:nvPr/>
            </p:nvSpPr>
            <p:spPr>
              <a:xfrm>
                <a:off x="3686075" y="972500"/>
                <a:ext cx="57975" cy="48500"/>
              </a:xfrm>
              <a:custGeom>
                <a:avLst/>
                <a:gdLst/>
                <a:ahLst/>
                <a:cxnLst/>
                <a:rect l="l" t="t" r="r" b="b"/>
                <a:pathLst>
                  <a:path w="2319" h="1940" extrusionOk="0">
                    <a:moveTo>
                      <a:pt x="585" y="62"/>
                    </a:moveTo>
                    <a:cubicBezTo>
                      <a:pt x="739" y="62"/>
                      <a:pt x="863" y="139"/>
                      <a:pt x="949" y="196"/>
                    </a:cubicBezTo>
                    <a:cubicBezTo>
                      <a:pt x="1026" y="254"/>
                      <a:pt x="1103" y="330"/>
                      <a:pt x="1150" y="416"/>
                    </a:cubicBezTo>
                    <a:cubicBezTo>
                      <a:pt x="1160" y="426"/>
                      <a:pt x="1169" y="435"/>
                      <a:pt x="1179" y="435"/>
                    </a:cubicBezTo>
                    <a:cubicBezTo>
                      <a:pt x="1189" y="435"/>
                      <a:pt x="1199" y="435"/>
                      <a:pt x="1208" y="426"/>
                    </a:cubicBezTo>
                    <a:cubicBezTo>
                      <a:pt x="1335" y="319"/>
                      <a:pt x="1515" y="224"/>
                      <a:pt x="1705" y="224"/>
                    </a:cubicBezTo>
                    <a:cubicBezTo>
                      <a:pt x="1772" y="224"/>
                      <a:pt x="1840" y="236"/>
                      <a:pt x="1907" y="263"/>
                    </a:cubicBezTo>
                    <a:cubicBezTo>
                      <a:pt x="2042" y="320"/>
                      <a:pt x="2137" y="426"/>
                      <a:pt x="2185" y="550"/>
                    </a:cubicBezTo>
                    <a:cubicBezTo>
                      <a:pt x="2233" y="684"/>
                      <a:pt x="2204" y="838"/>
                      <a:pt x="2080" y="1020"/>
                    </a:cubicBezTo>
                    <a:cubicBezTo>
                      <a:pt x="2003" y="1144"/>
                      <a:pt x="1888" y="1269"/>
                      <a:pt x="1735" y="1403"/>
                    </a:cubicBezTo>
                    <a:cubicBezTo>
                      <a:pt x="1610" y="1508"/>
                      <a:pt x="1476" y="1595"/>
                      <a:pt x="1313" y="1700"/>
                    </a:cubicBezTo>
                    <a:lnTo>
                      <a:pt x="1093" y="1825"/>
                    </a:lnTo>
                    <a:cubicBezTo>
                      <a:pt x="1051" y="1855"/>
                      <a:pt x="1012" y="1873"/>
                      <a:pt x="980" y="1873"/>
                    </a:cubicBezTo>
                    <a:cubicBezTo>
                      <a:pt x="961" y="1873"/>
                      <a:pt x="944" y="1867"/>
                      <a:pt x="930" y="1853"/>
                    </a:cubicBezTo>
                    <a:cubicBezTo>
                      <a:pt x="911" y="1844"/>
                      <a:pt x="892" y="1825"/>
                      <a:pt x="882" y="1805"/>
                    </a:cubicBezTo>
                    <a:lnTo>
                      <a:pt x="835" y="1757"/>
                    </a:lnTo>
                    <a:cubicBezTo>
                      <a:pt x="777" y="1710"/>
                      <a:pt x="720" y="1642"/>
                      <a:pt x="652" y="1576"/>
                    </a:cubicBezTo>
                    <a:cubicBezTo>
                      <a:pt x="547" y="1461"/>
                      <a:pt x="451" y="1336"/>
                      <a:pt x="365" y="1202"/>
                    </a:cubicBezTo>
                    <a:cubicBezTo>
                      <a:pt x="260" y="1039"/>
                      <a:pt x="183" y="886"/>
                      <a:pt x="145" y="742"/>
                    </a:cubicBezTo>
                    <a:cubicBezTo>
                      <a:pt x="77" y="531"/>
                      <a:pt x="97" y="388"/>
                      <a:pt x="183" y="263"/>
                    </a:cubicBezTo>
                    <a:cubicBezTo>
                      <a:pt x="260" y="158"/>
                      <a:pt x="384" y="90"/>
                      <a:pt x="528" y="71"/>
                    </a:cubicBezTo>
                    <a:cubicBezTo>
                      <a:pt x="547" y="71"/>
                      <a:pt x="566" y="62"/>
                      <a:pt x="585" y="62"/>
                    </a:cubicBezTo>
                    <a:close/>
                    <a:moveTo>
                      <a:pt x="585" y="0"/>
                    </a:moveTo>
                    <a:cubicBezTo>
                      <a:pt x="563" y="0"/>
                      <a:pt x="540" y="2"/>
                      <a:pt x="518" y="5"/>
                    </a:cubicBezTo>
                    <a:cubicBezTo>
                      <a:pt x="356" y="24"/>
                      <a:pt x="212" y="110"/>
                      <a:pt x="126" y="225"/>
                    </a:cubicBezTo>
                    <a:cubicBezTo>
                      <a:pt x="1" y="407"/>
                      <a:pt x="39" y="618"/>
                      <a:pt x="77" y="761"/>
                    </a:cubicBezTo>
                    <a:cubicBezTo>
                      <a:pt x="126" y="914"/>
                      <a:pt x="202" y="1067"/>
                      <a:pt x="307" y="1240"/>
                    </a:cubicBezTo>
                    <a:cubicBezTo>
                      <a:pt x="403" y="1374"/>
                      <a:pt x="499" y="1508"/>
                      <a:pt x="605" y="1623"/>
                    </a:cubicBezTo>
                    <a:lnTo>
                      <a:pt x="786" y="1805"/>
                    </a:lnTo>
                    <a:cubicBezTo>
                      <a:pt x="805" y="1815"/>
                      <a:pt x="815" y="1834"/>
                      <a:pt x="835" y="1853"/>
                    </a:cubicBezTo>
                    <a:cubicBezTo>
                      <a:pt x="844" y="1872"/>
                      <a:pt x="863" y="1882"/>
                      <a:pt x="882" y="1901"/>
                    </a:cubicBezTo>
                    <a:cubicBezTo>
                      <a:pt x="911" y="1930"/>
                      <a:pt x="940" y="1940"/>
                      <a:pt x="978" y="1940"/>
                    </a:cubicBezTo>
                    <a:cubicBezTo>
                      <a:pt x="1035" y="1940"/>
                      <a:pt x="1093" y="1901"/>
                      <a:pt x="1131" y="1882"/>
                    </a:cubicBezTo>
                    <a:lnTo>
                      <a:pt x="1342" y="1748"/>
                    </a:lnTo>
                    <a:cubicBezTo>
                      <a:pt x="1495" y="1661"/>
                      <a:pt x="1648" y="1566"/>
                      <a:pt x="1782" y="1451"/>
                    </a:cubicBezTo>
                    <a:cubicBezTo>
                      <a:pt x="1936" y="1317"/>
                      <a:pt x="2051" y="1182"/>
                      <a:pt x="2137" y="1058"/>
                    </a:cubicBezTo>
                    <a:cubicBezTo>
                      <a:pt x="2223" y="924"/>
                      <a:pt x="2319" y="733"/>
                      <a:pt x="2242" y="522"/>
                    </a:cubicBezTo>
                    <a:cubicBezTo>
                      <a:pt x="2195" y="388"/>
                      <a:pt x="2080" y="273"/>
                      <a:pt x="1936" y="205"/>
                    </a:cubicBezTo>
                    <a:cubicBezTo>
                      <a:pt x="1859" y="173"/>
                      <a:pt x="1781" y="158"/>
                      <a:pt x="1704" y="158"/>
                    </a:cubicBezTo>
                    <a:cubicBezTo>
                      <a:pt x="1511" y="158"/>
                      <a:pt x="1325" y="247"/>
                      <a:pt x="1189" y="349"/>
                    </a:cubicBezTo>
                    <a:cubicBezTo>
                      <a:pt x="1131" y="273"/>
                      <a:pt x="1064" y="196"/>
                      <a:pt x="988" y="139"/>
                    </a:cubicBezTo>
                    <a:cubicBezTo>
                      <a:pt x="857" y="48"/>
                      <a:pt x="718" y="0"/>
                      <a:pt x="58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922" name="Google Shape;922;p60"/>
              <p:cNvSpPr/>
              <p:nvPr/>
            </p:nvSpPr>
            <p:spPr>
              <a:xfrm>
                <a:off x="3726900" y="983500"/>
                <a:ext cx="11050" cy="19875"/>
              </a:xfrm>
              <a:custGeom>
                <a:avLst/>
                <a:gdLst/>
                <a:ahLst/>
                <a:cxnLst/>
                <a:rect l="l" t="t" r="r" b="b"/>
                <a:pathLst>
                  <a:path w="442" h="795" extrusionOk="0">
                    <a:moveTo>
                      <a:pt x="257" y="1"/>
                    </a:moveTo>
                    <a:cubicBezTo>
                      <a:pt x="228" y="1"/>
                      <a:pt x="200" y="12"/>
                      <a:pt x="179" y="34"/>
                    </a:cubicBezTo>
                    <a:cubicBezTo>
                      <a:pt x="121" y="101"/>
                      <a:pt x="198" y="235"/>
                      <a:pt x="159" y="398"/>
                    </a:cubicBezTo>
                    <a:cubicBezTo>
                      <a:pt x="140" y="474"/>
                      <a:pt x="111" y="551"/>
                      <a:pt x="35" y="685"/>
                    </a:cubicBezTo>
                    <a:cubicBezTo>
                      <a:pt x="0" y="747"/>
                      <a:pt x="21" y="795"/>
                      <a:pt x="63" y="795"/>
                    </a:cubicBezTo>
                    <a:cubicBezTo>
                      <a:pt x="80" y="795"/>
                      <a:pt x="100" y="788"/>
                      <a:pt x="121" y="772"/>
                    </a:cubicBezTo>
                    <a:cubicBezTo>
                      <a:pt x="226" y="685"/>
                      <a:pt x="370" y="532"/>
                      <a:pt x="399" y="340"/>
                    </a:cubicBezTo>
                    <a:cubicBezTo>
                      <a:pt x="442" y="103"/>
                      <a:pt x="345" y="1"/>
                      <a:pt x="257"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923" name="Google Shape;923;p60"/>
              <p:cNvSpPr/>
              <p:nvPr/>
            </p:nvSpPr>
            <p:spPr>
              <a:xfrm>
                <a:off x="3719850" y="1004625"/>
                <a:ext cx="4525" cy="3825"/>
              </a:xfrm>
              <a:custGeom>
                <a:avLst/>
                <a:gdLst/>
                <a:ahLst/>
                <a:cxnLst/>
                <a:rect l="l" t="t" r="r" b="b"/>
                <a:pathLst>
                  <a:path w="181" h="153" extrusionOk="0">
                    <a:moveTo>
                      <a:pt x="121" y="1"/>
                    </a:moveTo>
                    <a:cubicBezTo>
                      <a:pt x="117" y="1"/>
                      <a:pt x="111" y="2"/>
                      <a:pt x="106" y="3"/>
                    </a:cubicBezTo>
                    <a:cubicBezTo>
                      <a:pt x="106" y="3"/>
                      <a:pt x="1" y="12"/>
                      <a:pt x="29" y="99"/>
                    </a:cubicBezTo>
                    <a:cubicBezTo>
                      <a:pt x="39" y="139"/>
                      <a:pt x="68" y="153"/>
                      <a:pt x="95" y="153"/>
                    </a:cubicBezTo>
                    <a:cubicBezTo>
                      <a:pt x="120" y="153"/>
                      <a:pt x="145" y="141"/>
                      <a:pt x="154" y="127"/>
                    </a:cubicBezTo>
                    <a:cubicBezTo>
                      <a:pt x="180" y="92"/>
                      <a:pt x="174" y="1"/>
                      <a:pt x="121"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grpSp>
      </p:grpSp>
      <p:sp>
        <p:nvSpPr>
          <p:cNvPr id="52" name="Google Shape;757;p57">
            <a:extLst>
              <a:ext uri="{FF2B5EF4-FFF2-40B4-BE49-F238E27FC236}">
                <a16:creationId xmlns:a16="http://schemas.microsoft.com/office/drawing/2014/main" id="{B017E98A-5F26-1141-A317-8EF8F2DBB47E}"/>
              </a:ext>
            </a:extLst>
          </p:cNvPr>
          <p:cNvSpPr txBox="1">
            <a:spLocks noGrp="1"/>
          </p:cNvSpPr>
          <p:nvPr>
            <p:ph type="title"/>
          </p:nvPr>
        </p:nvSpPr>
        <p:spPr>
          <a:xfrm>
            <a:off x="4738906" y="2128601"/>
            <a:ext cx="4329147" cy="884250"/>
          </a:xfrm>
          <a:prstGeom prst="rect">
            <a:avLst/>
          </a:prstGeom>
        </p:spPr>
        <p:txBody>
          <a:bodyPr spcFirstLastPara="1" wrap="square" lIns="91425" tIns="91425" rIns="91425" bIns="91425" anchor="t" anchorCtr="0">
            <a:noAutofit/>
          </a:bodyPr>
          <a:lstStyle/>
          <a:p>
            <a:pPr algn="l"/>
            <a:r>
              <a:rPr lang="en" dirty="0"/>
              <a:t>Bài </a:t>
            </a:r>
            <a:r>
              <a:rPr lang="vi-VN" dirty="0"/>
              <a:t>3</a:t>
            </a:r>
            <a:r>
              <a:rPr lang="en" dirty="0"/>
              <a:t> (tr.</a:t>
            </a:r>
            <a:r>
              <a:rPr lang="vi-VN" dirty="0"/>
              <a:t>93</a:t>
            </a:r>
            <a:r>
              <a:rPr lang="en" dirty="0"/>
              <a:t>)</a:t>
            </a:r>
            <a:endParaRPr dirty="0"/>
          </a:p>
        </p:txBody>
      </p:sp>
    </p:spTree>
    <p:extLst>
      <p:ext uri="{BB962C8B-B14F-4D97-AF65-F5344CB8AC3E}">
        <p14:creationId xmlns:p14="http://schemas.microsoft.com/office/powerpoint/2010/main" val="756684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07"/>
        <p:cNvGrpSpPr/>
        <p:nvPr/>
      </p:nvGrpSpPr>
      <p:grpSpPr>
        <a:xfrm>
          <a:off x="0" y="0"/>
          <a:ext cx="0" cy="0"/>
          <a:chOff x="0" y="0"/>
          <a:chExt cx="0" cy="0"/>
        </a:xfrm>
      </p:grpSpPr>
      <p:grpSp>
        <p:nvGrpSpPr>
          <p:cNvPr id="1210" name="Google Shape;1210;p67"/>
          <p:cNvGrpSpPr/>
          <p:nvPr/>
        </p:nvGrpSpPr>
        <p:grpSpPr>
          <a:xfrm>
            <a:off x="1175169" y="151421"/>
            <a:ext cx="7120686" cy="5024808"/>
            <a:chOff x="104573" y="361931"/>
            <a:chExt cx="7032973" cy="4527965"/>
          </a:xfrm>
        </p:grpSpPr>
        <p:sp>
          <p:nvSpPr>
            <p:cNvPr id="1211" name="Google Shape;1211;p67"/>
            <p:cNvSpPr/>
            <p:nvPr/>
          </p:nvSpPr>
          <p:spPr>
            <a:xfrm>
              <a:off x="901849" y="3299385"/>
              <a:ext cx="82880" cy="84327"/>
            </a:xfrm>
            <a:custGeom>
              <a:avLst/>
              <a:gdLst/>
              <a:ahLst/>
              <a:cxnLst/>
              <a:rect l="l" t="t" r="r" b="b"/>
              <a:pathLst>
                <a:path w="631" h="642" extrusionOk="0">
                  <a:moveTo>
                    <a:pt x="315" y="1"/>
                  </a:moveTo>
                  <a:cubicBezTo>
                    <a:pt x="143" y="1"/>
                    <a:pt x="0" y="143"/>
                    <a:pt x="0" y="326"/>
                  </a:cubicBezTo>
                  <a:cubicBezTo>
                    <a:pt x="0" y="499"/>
                    <a:pt x="143" y="642"/>
                    <a:pt x="315" y="642"/>
                  </a:cubicBezTo>
                  <a:cubicBezTo>
                    <a:pt x="488" y="642"/>
                    <a:pt x="631" y="499"/>
                    <a:pt x="631" y="326"/>
                  </a:cubicBezTo>
                  <a:cubicBezTo>
                    <a:pt x="631" y="143"/>
                    <a:pt x="488" y="1"/>
                    <a:pt x="31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2" name="Google Shape;1212;p67"/>
            <p:cNvSpPr/>
            <p:nvPr/>
          </p:nvSpPr>
          <p:spPr>
            <a:xfrm>
              <a:off x="896463" y="3295444"/>
              <a:ext cx="93651" cy="92208"/>
            </a:xfrm>
            <a:custGeom>
              <a:avLst/>
              <a:gdLst/>
              <a:ahLst/>
              <a:cxnLst/>
              <a:rect l="l" t="t" r="r" b="b"/>
              <a:pathLst>
                <a:path w="713" h="702" extrusionOk="0">
                  <a:moveTo>
                    <a:pt x="356" y="71"/>
                  </a:moveTo>
                  <a:cubicBezTo>
                    <a:pt x="509" y="71"/>
                    <a:pt x="641" y="193"/>
                    <a:pt x="641" y="356"/>
                  </a:cubicBezTo>
                  <a:cubicBezTo>
                    <a:pt x="641" y="509"/>
                    <a:pt x="509" y="641"/>
                    <a:pt x="356" y="641"/>
                  </a:cubicBezTo>
                  <a:cubicBezTo>
                    <a:pt x="204" y="641"/>
                    <a:pt x="71" y="509"/>
                    <a:pt x="71" y="356"/>
                  </a:cubicBezTo>
                  <a:cubicBezTo>
                    <a:pt x="71" y="193"/>
                    <a:pt x="204" y="71"/>
                    <a:pt x="356" y="71"/>
                  </a:cubicBezTo>
                  <a:close/>
                  <a:moveTo>
                    <a:pt x="356" y="1"/>
                  </a:moveTo>
                  <a:cubicBezTo>
                    <a:pt x="163" y="1"/>
                    <a:pt x="1" y="163"/>
                    <a:pt x="1" y="356"/>
                  </a:cubicBezTo>
                  <a:cubicBezTo>
                    <a:pt x="1" y="550"/>
                    <a:pt x="163" y="702"/>
                    <a:pt x="356" y="702"/>
                  </a:cubicBezTo>
                  <a:cubicBezTo>
                    <a:pt x="550" y="702"/>
                    <a:pt x="712" y="550"/>
                    <a:pt x="712" y="356"/>
                  </a:cubicBezTo>
                  <a:cubicBezTo>
                    <a:pt x="712" y="163"/>
                    <a:pt x="550"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3" name="Google Shape;1213;p67"/>
            <p:cNvSpPr/>
            <p:nvPr/>
          </p:nvSpPr>
          <p:spPr>
            <a:xfrm>
              <a:off x="319588" y="3649294"/>
              <a:ext cx="94964" cy="94966"/>
            </a:xfrm>
            <a:custGeom>
              <a:avLst/>
              <a:gdLst/>
              <a:ahLst/>
              <a:cxnLst/>
              <a:rect l="l" t="t" r="r" b="b"/>
              <a:pathLst>
                <a:path w="723" h="723" extrusionOk="0">
                  <a:moveTo>
                    <a:pt x="367" y="0"/>
                  </a:moveTo>
                  <a:cubicBezTo>
                    <a:pt x="164" y="0"/>
                    <a:pt x="1" y="163"/>
                    <a:pt x="1" y="356"/>
                  </a:cubicBezTo>
                  <a:cubicBezTo>
                    <a:pt x="1" y="560"/>
                    <a:pt x="164" y="722"/>
                    <a:pt x="367" y="722"/>
                  </a:cubicBezTo>
                  <a:cubicBezTo>
                    <a:pt x="560" y="722"/>
                    <a:pt x="722" y="560"/>
                    <a:pt x="722" y="356"/>
                  </a:cubicBezTo>
                  <a:cubicBezTo>
                    <a:pt x="722" y="163"/>
                    <a:pt x="560" y="0"/>
                    <a:pt x="367"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14" name="Google Shape;1214;p67"/>
            <p:cNvSpPr/>
            <p:nvPr/>
          </p:nvSpPr>
          <p:spPr>
            <a:xfrm>
              <a:off x="315647" y="3643909"/>
              <a:ext cx="104290" cy="104292"/>
            </a:xfrm>
            <a:custGeom>
              <a:avLst/>
              <a:gdLst/>
              <a:ahLst/>
              <a:cxnLst/>
              <a:rect l="l" t="t" r="r" b="b"/>
              <a:pathLst>
                <a:path w="794" h="794" extrusionOk="0">
                  <a:moveTo>
                    <a:pt x="397" y="72"/>
                  </a:moveTo>
                  <a:cubicBezTo>
                    <a:pt x="569" y="72"/>
                    <a:pt x="722" y="224"/>
                    <a:pt x="722" y="397"/>
                  </a:cubicBezTo>
                  <a:cubicBezTo>
                    <a:pt x="722" y="580"/>
                    <a:pt x="569" y="733"/>
                    <a:pt x="397" y="733"/>
                  </a:cubicBezTo>
                  <a:cubicBezTo>
                    <a:pt x="214" y="733"/>
                    <a:pt x="61" y="580"/>
                    <a:pt x="61" y="397"/>
                  </a:cubicBezTo>
                  <a:cubicBezTo>
                    <a:pt x="61" y="224"/>
                    <a:pt x="214" y="72"/>
                    <a:pt x="397" y="72"/>
                  </a:cubicBezTo>
                  <a:close/>
                  <a:moveTo>
                    <a:pt x="397" y="1"/>
                  </a:moveTo>
                  <a:cubicBezTo>
                    <a:pt x="173" y="1"/>
                    <a:pt x="0" y="184"/>
                    <a:pt x="0" y="397"/>
                  </a:cubicBezTo>
                  <a:cubicBezTo>
                    <a:pt x="0" y="621"/>
                    <a:pt x="173" y="794"/>
                    <a:pt x="397" y="794"/>
                  </a:cubicBezTo>
                  <a:cubicBezTo>
                    <a:pt x="610" y="794"/>
                    <a:pt x="793" y="621"/>
                    <a:pt x="793" y="397"/>
                  </a:cubicBezTo>
                  <a:cubicBezTo>
                    <a:pt x="793" y="184"/>
                    <a:pt x="610" y="1"/>
                    <a:pt x="397"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5" name="Google Shape;1215;p67"/>
            <p:cNvSpPr/>
            <p:nvPr/>
          </p:nvSpPr>
          <p:spPr>
            <a:xfrm>
              <a:off x="5441593" y="399234"/>
              <a:ext cx="62915" cy="62917"/>
            </a:xfrm>
            <a:custGeom>
              <a:avLst/>
              <a:gdLst/>
              <a:ahLst/>
              <a:cxnLst/>
              <a:rect l="l" t="t" r="r" b="b"/>
              <a:pathLst>
                <a:path w="479" h="479" extrusionOk="0">
                  <a:moveTo>
                    <a:pt x="245" y="1"/>
                  </a:moveTo>
                  <a:cubicBezTo>
                    <a:pt x="112" y="1"/>
                    <a:pt x="1" y="102"/>
                    <a:pt x="1" y="235"/>
                  </a:cubicBezTo>
                  <a:cubicBezTo>
                    <a:pt x="1" y="367"/>
                    <a:pt x="112" y="479"/>
                    <a:pt x="245" y="479"/>
                  </a:cubicBezTo>
                  <a:cubicBezTo>
                    <a:pt x="377" y="479"/>
                    <a:pt x="478" y="367"/>
                    <a:pt x="478" y="235"/>
                  </a:cubicBezTo>
                  <a:cubicBezTo>
                    <a:pt x="478" y="102"/>
                    <a:pt x="377" y="1"/>
                    <a:pt x="24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6" name="Google Shape;1216;p67"/>
            <p:cNvSpPr/>
            <p:nvPr/>
          </p:nvSpPr>
          <p:spPr>
            <a:xfrm>
              <a:off x="5437521" y="393980"/>
              <a:ext cx="72241" cy="72242"/>
            </a:xfrm>
            <a:custGeom>
              <a:avLst/>
              <a:gdLst/>
              <a:ahLst/>
              <a:cxnLst/>
              <a:rect l="l" t="t" r="r" b="b"/>
              <a:pathLst>
                <a:path w="550" h="550" extrusionOk="0">
                  <a:moveTo>
                    <a:pt x="276" y="72"/>
                  </a:moveTo>
                  <a:cubicBezTo>
                    <a:pt x="387" y="72"/>
                    <a:pt x="479" y="163"/>
                    <a:pt x="479" y="275"/>
                  </a:cubicBezTo>
                  <a:cubicBezTo>
                    <a:pt x="479" y="397"/>
                    <a:pt x="387" y="488"/>
                    <a:pt x="276" y="488"/>
                  </a:cubicBezTo>
                  <a:cubicBezTo>
                    <a:pt x="164" y="488"/>
                    <a:pt x="72" y="397"/>
                    <a:pt x="72" y="275"/>
                  </a:cubicBezTo>
                  <a:cubicBezTo>
                    <a:pt x="72" y="163"/>
                    <a:pt x="164" y="72"/>
                    <a:pt x="276" y="72"/>
                  </a:cubicBezTo>
                  <a:close/>
                  <a:moveTo>
                    <a:pt x="276" y="0"/>
                  </a:moveTo>
                  <a:cubicBezTo>
                    <a:pt x="123" y="0"/>
                    <a:pt x="1" y="133"/>
                    <a:pt x="1" y="275"/>
                  </a:cubicBezTo>
                  <a:cubicBezTo>
                    <a:pt x="1" y="427"/>
                    <a:pt x="123" y="549"/>
                    <a:pt x="276" y="549"/>
                  </a:cubicBezTo>
                  <a:cubicBezTo>
                    <a:pt x="428" y="549"/>
                    <a:pt x="550" y="427"/>
                    <a:pt x="550" y="275"/>
                  </a:cubicBezTo>
                  <a:cubicBezTo>
                    <a:pt x="550" y="133"/>
                    <a:pt x="428" y="0"/>
                    <a:pt x="27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7" name="Google Shape;1217;p67"/>
            <p:cNvSpPr/>
            <p:nvPr/>
          </p:nvSpPr>
          <p:spPr>
            <a:xfrm>
              <a:off x="4474879" y="4513166"/>
              <a:ext cx="38879" cy="38880"/>
            </a:xfrm>
            <a:custGeom>
              <a:avLst/>
              <a:gdLst/>
              <a:ahLst/>
              <a:cxnLst/>
              <a:rect l="l" t="t" r="r" b="b"/>
              <a:pathLst>
                <a:path w="296" h="296" extrusionOk="0">
                  <a:moveTo>
                    <a:pt x="153" y="1"/>
                  </a:moveTo>
                  <a:cubicBezTo>
                    <a:pt x="72" y="1"/>
                    <a:pt x="1" y="62"/>
                    <a:pt x="1" y="143"/>
                  </a:cubicBezTo>
                  <a:cubicBezTo>
                    <a:pt x="1" y="225"/>
                    <a:pt x="72" y="295"/>
                    <a:pt x="153" y="295"/>
                  </a:cubicBezTo>
                  <a:cubicBezTo>
                    <a:pt x="234" y="295"/>
                    <a:pt x="295" y="225"/>
                    <a:pt x="295" y="143"/>
                  </a:cubicBezTo>
                  <a:cubicBezTo>
                    <a:pt x="295" y="62"/>
                    <a:pt x="234" y="1"/>
                    <a:pt x="153"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18" name="Google Shape;1218;p67"/>
            <p:cNvSpPr/>
            <p:nvPr/>
          </p:nvSpPr>
          <p:spPr>
            <a:xfrm>
              <a:off x="4470808" y="4507913"/>
              <a:ext cx="48205" cy="48205"/>
            </a:xfrm>
            <a:custGeom>
              <a:avLst/>
              <a:gdLst/>
              <a:ahLst/>
              <a:cxnLst/>
              <a:rect l="l" t="t" r="r" b="b"/>
              <a:pathLst>
                <a:path w="367" h="367" extrusionOk="0">
                  <a:moveTo>
                    <a:pt x="184" y="71"/>
                  </a:moveTo>
                  <a:cubicBezTo>
                    <a:pt x="245" y="71"/>
                    <a:pt x="296" y="122"/>
                    <a:pt x="296" y="183"/>
                  </a:cubicBezTo>
                  <a:cubicBezTo>
                    <a:pt x="296" y="244"/>
                    <a:pt x="245" y="295"/>
                    <a:pt x="184" y="295"/>
                  </a:cubicBezTo>
                  <a:cubicBezTo>
                    <a:pt x="123" y="295"/>
                    <a:pt x="72" y="244"/>
                    <a:pt x="72" y="183"/>
                  </a:cubicBezTo>
                  <a:cubicBezTo>
                    <a:pt x="72" y="122"/>
                    <a:pt x="123" y="71"/>
                    <a:pt x="184" y="71"/>
                  </a:cubicBezTo>
                  <a:close/>
                  <a:moveTo>
                    <a:pt x="184" y="0"/>
                  </a:moveTo>
                  <a:cubicBezTo>
                    <a:pt x="82" y="0"/>
                    <a:pt x="1" y="82"/>
                    <a:pt x="1" y="183"/>
                  </a:cubicBezTo>
                  <a:cubicBezTo>
                    <a:pt x="1" y="285"/>
                    <a:pt x="82" y="366"/>
                    <a:pt x="184" y="366"/>
                  </a:cubicBezTo>
                  <a:cubicBezTo>
                    <a:pt x="286" y="366"/>
                    <a:pt x="367" y="285"/>
                    <a:pt x="367" y="183"/>
                  </a:cubicBezTo>
                  <a:cubicBezTo>
                    <a:pt x="367" y="82"/>
                    <a:pt x="286" y="0"/>
                    <a:pt x="18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9" name="Google Shape;1219;p67"/>
            <p:cNvSpPr/>
            <p:nvPr/>
          </p:nvSpPr>
          <p:spPr>
            <a:xfrm>
              <a:off x="533289" y="904002"/>
              <a:ext cx="38748" cy="38880"/>
            </a:xfrm>
            <a:custGeom>
              <a:avLst/>
              <a:gdLst/>
              <a:ahLst/>
              <a:cxnLst/>
              <a:rect l="l" t="t" r="r" b="b"/>
              <a:pathLst>
                <a:path w="295" h="296" extrusionOk="0">
                  <a:moveTo>
                    <a:pt x="153" y="0"/>
                  </a:moveTo>
                  <a:cubicBezTo>
                    <a:pt x="71" y="0"/>
                    <a:pt x="1" y="61"/>
                    <a:pt x="1" y="143"/>
                  </a:cubicBezTo>
                  <a:cubicBezTo>
                    <a:pt x="1" y="224"/>
                    <a:pt x="71" y="296"/>
                    <a:pt x="153" y="296"/>
                  </a:cubicBezTo>
                  <a:cubicBezTo>
                    <a:pt x="234" y="296"/>
                    <a:pt x="295" y="224"/>
                    <a:pt x="295" y="143"/>
                  </a:cubicBezTo>
                  <a:cubicBezTo>
                    <a:pt x="295" y="61"/>
                    <a:pt x="234"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0" name="Google Shape;1220;p67"/>
            <p:cNvSpPr/>
            <p:nvPr/>
          </p:nvSpPr>
          <p:spPr>
            <a:xfrm>
              <a:off x="529217" y="898617"/>
              <a:ext cx="48205" cy="48205"/>
            </a:xfrm>
            <a:custGeom>
              <a:avLst/>
              <a:gdLst/>
              <a:ahLst/>
              <a:cxnLst/>
              <a:rect l="l" t="t" r="r" b="b"/>
              <a:pathLst>
                <a:path w="367" h="367" extrusionOk="0">
                  <a:moveTo>
                    <a:pt x="184" y="72"/>
                  </a:moveTo>
                  <a:cubicBezTo>
                    <a:pt x="245" y="72"/>
                    <a:pt x="296" y="123"/>
                    <a:pt x="296" y="184"/>
                  </a:cubicBezTo>
                  <a:cubicBezTo>
                    <a:pt x="296" y="245"/>
                    <a:pt x="245" y="296"/>
                    <a:pt x="184" y="296"/>
                  </a:cubicBezTo>
                  <a:cubicBezTo>
                    <a:pt x="123" y="296"/>
                    <a:pt x="72" y="245"/>
                    <a:pt x="72" y="184"/>
                  </a:cubicBezTo>
                  <a:cubicBezTo>
                    <a:pt x="72"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1" name="Google Shape;1221;p67"/>
            <p:cNvSpPr/>
            <p:nvPr/>
          </p:nvSpPr>
          <p:spPr>
            <a:xfrm>
              <a:off x="5031659" y="366003"/>
              <a:ext cx="38879" cy="38748"/>
            </a:xfrm>
            <a:custGeom>
              <a:avLst/>
              <a:gdLst/>
              <a:ahLst/>
              <a:cxnLst/>
              <a:rect l="l" t="t" r="r" b="b"/>
              <a:pathLst>
                <a:path w="296" h="295" extrusionOk="0">
                  <a:moveTo>
                    <a:pt x="153" y="0"/>
                  </a:moveTo>
                  <a:cubicBezTo>
                    <a:pt x="72" y="0"/>
                    <a:pt x="1" y="71"/>
                    <a:pt x="1" y="152"/>
                  </a:cubicBezTo>
                  <a:cubicBezTo>
                    <a:pt x="1" y="233"/>
                    <a:pt x="72" y="294"/>
                    <a:pt x="153" y="294"/>
                  </a:cubicBezTo>
                  <a:cubicBezTo>
                    <a:pt x="235" y="294"/>
                    <a:pt x="296" y="233"/>
                    <a:pt x="296" y="152"/>
                  </a:cubicBezTo>
                  <a:cubicBezTo>
                    <a:pt x="296" y="71"/>
                    <a:pt x="235"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2" name="Google Shape;1222;p67"/>
            <p:cNvSpPr/>
            <p:nvPr/>
          </p:nvSpPr>
          <p:spPr>
            <a:xfrm>
              <a:off x="5027719" y="361931"/>
              <a:ext cx="48205" cy="48205"/>
            </a:xfrm>
            <a:custGeom>
              <a:avLst/>
              <a:gdLst/>
              <a:ahLst/>
              <a:cxnLst/>
              <a:rect l="l" t="t" r="r" b="b"/>
              <a:pathLst>
                <a:path w="367" h="367" extrusionOk="0">
                  <a:moveTo>
                    <a:pt x="183" y="72"/>
                  </a:moveTo>
                  <a:cubicBezTo>
                    <a:pt x="244" y="72"/>
                    <a:pt x="295" y="122"/>
                    <a:pt x="295" y="183"/>
                  </a:cubicBezTo>
                  <a:cubicBezTo>
                    <a:pt x="295" y="244"/>
                    <a:pt x="244" y="295"/>
                    <a:pt x="183" y="295"/>
                  </a:cubicBezTo>
                  <a:cubicBezTo>
                    <a:pt x="112" y="295"/>
                    <a:pt x="61" y="244"/>
                    <a:pt x="61" y="183"/>
                  </a:cubicBezTo>
                  <a:cubicBezTo>
                    <a:pt x="61" y="122"/>
                    <a:pt x="112" y="72"/>
                    <a:pt x="183" y="72"/>
                  </a:cubicBezTo>
                  <a:close/>
                  <a:moveTo>
                    <a:pt x="183" y="0"/>
                  </a:moveTo>
                  <a:cubicBezTo>
                    <a:pt x="82" y="0"/>
                    <a:pt x="0" y="81"/>
                    <a:pt x="0" y="183"/>
                  </a:cubicBezTo>
                  <a:cubicBezTo>
                    <a:pt x="0" y="285"/>
                    <a:pt x="82" y="366"/>
                    <a:pt x="183" y="366"/>
                  </a:cubicBezTo>
                  <a:cubicBezTo>
                    <a:pt x="274" y="366"/>
                    <a:pt x="366" y="285"/>
                    <a:pt x="366" y="183"/>
                  </a:cubicBezTo>
                  <a:cubicBezTo>
                    <a:pt x="366" y="81"/>
                    <a:pt x="274" y="0"/>
                    <a:pt x="183"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3" name="Google Shape;1223;p67"/>
            <p:cNvSpPr/>
            <p:nvPr/>
          </p:nvSpPr>
          <p:spPr>
            <a:xfrm>
              <a:off x="6561851" y="2025578"/>
              <a:ext cx="70928" cy="72242"/>
            </a:xfrm>
            <a:custGeom>
              <a:avLst/>
              <a:gdLst/>
              <a:ahLst/>
              <a:cxnLst/>
              <a:rect l="l" t="t" r="r" b="b"/>
              <a:pathLst>
                <a:path w="540" h="550" extrusionOk="0">
                  <a:moveTo>
                    <a:pt x="275" y="1"/>
                  </a:moveTo>
                  <a:cubicBezTo>
                    <a:pt x="122" y="1"/>
                    <a:pt x="0" y="123"/>
                    <a:pt x="0" y="276"/>
                  </a:cubicBezTo>
                  <a:cubicBezTo>
                    <a:pt x="0" y="428"/>
                    <a:pt x="122" y="550"/>
                    <a:pt x="275" y="550"/>
                  </a:cubicBezTo>
                  <a:cubicBezTo>
                    <a:pt x="418" y="550"/>
                    <a:pt x="540" y="428"/>
                    <a:pt x="540" y="276"/>
                  </a:cubicBezTo>
                  <a:cubicBezTo>
                    <a:pt x="540" y="123"/>
                    <a:pt x="418" y="1"/>
                    <a:pt x="275"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4" name="Google Shape;1224;p67"/>
            <p:cNvSpPr/>
            <p:nvPr/>
          </p:nvSpPr>
          <p:spPr>
            <a:xfrm>
              <a:off x="6556466" y="2021637"/>
              <a:ext cx="81698" cy="81568"/>
            </a:xfrm>
            <a:custGeom>
              <a:avLst/>
              <a:gdLst/>
              <a:ahLst/>
              <a:cxnLst/>
              <a:rect l="l" t="t" r="r" b="b"/>
              <a:pathLst>
                <a:path w="622" h="621" extrusionOk="0">
                  <a:moveTo>
                    <a:pt x="316" y="71"/>
                  </a:moveTo>
                  <a:cubicBezTo>
                    <a:pt x="448" y="71"/>
                    <a:pt x="550" y="173"/>
                    <a:pt x="550" y="306"/>
                  </a:cubicBezTo>
                  <a:cubicBezTo>
                    <a:pt x="550" y="437"/>
                    <a:pt x="448" y="550"/>
                    <a:pt x="316" y="550"/>
                  </a:cubicBezTo>
                  <a:cubicBezTo>
                    <a:pt x="184" y="550"/>
                    <a:pt x="72" y="437"/>
                    <a:pt x="72" y="306"/>
                  </a:cubicBezTo>
                  <a:cubicBezTo>
                    <a:pt x="72" y="173"/>
                    <a:pt x="184" y="71"/>
                    <a:pt x="316" y="71"/>
                  </a:cubicBezTo>
                  <a:close/>
                  <a:moveTo>
                    <a:pt x="316" y="1"/>
                  </a:moveTo>
                  <a:cubicBezTo>
                    <a:pt x="143" y="1"/>
                    <a:pt x="1" y="143"/>
                    <a:pt x="1" y="306"/>
                  </a:cubicBezTo>
                  <a:cubicBezTo>
                    <a:pt x="1" y="478"/>
                    <a:pt x="143" y="620"/>
                    <a:pt x="316" y="620"/>
                  </a:cubicBezTo>
                  <a:cubicBezTo>
                    <a:pt x="479" y="620"/>
                    <a:pt x="621" y="478"/>
                    <a:pt x="621" y="306"/>
                  </a:cubicBezTo>
                  <a:cubicBezTo>
                    <a:pt x="621" y="143"/>
                    <a:pt x="479" y="1"/>
                    <a:pt x="31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5" name="Google Shape;1225;p67"/>
            <p:cNvSpPr/>
            <p:nvPr/>
          </p:nvSpPr>
          <p:spPr>
            <a:xfrm>
              <a:off x="418492" y="3258142"/>
              <a:ext cx="38748" cy="38748"/>
            </a:xfrm>
            <a:custGeom>
              <a:avLst/>
              <a:gdLst/>
              <a:ahLst/>
              <a:cxnLst/>
              <a:rect l="l" t="t" r="r" b="b"/>
              <a:pathLst>
                <a:path w="295" h="295" extrusionOk="0">
                  <a:moveTo>
                    <a:pt x="143" y="0"/>
                  </a:moveTo>
                  <a:cubicBezTo>
                    <a:pt x="61" y="0"/>
                    <a:pt x="0" y="71"/>
                    <a:pt x="0" y="152"/>
                  </a:cubicBezTo>
                  <a:cubicBezTo>
                    <a:pt x="0" y="233"/>
                    <a:pt x="61" y="294"/>
                    <a:pt x="143" y="294"/>
                  </a:cubicBezTo>
                  <a:cubicBezTo>
                    <a:pt x="234" y="294"/>
                    <a:pt x="295" y="233"/>
                    <a:pt x="295" y="152"/>
                  </a:cubicBezTo>
                  <a:cubicBezTo>
                    <a:pt x="295" y="71"/>
                    <a:pt x="234" y="0"/>
                    <a:pt x="143"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6" name="Google Shape;1226;p67"/>
            <p:cNvSpPr/>
            <p:nvPr/>
          </p:nvSpPr>
          <p:spPr>
            <a:xfrm>
              <a:off x="414420" y="3254070"/>
              <a:ext cx="46891" cy="48205"/>
            </a:xfrm>
            <a:custGeom>
              <a:avLst/>
              <a:gdLst/>
              <a:ahLst/>
              <a:cxnLst/>
              <a:rect l="l" t="t" r="r" b="b"/>
              <a:pathLst>
                <a:path w="357" h="367" extrusionOk="0">
                  <a:moveTo>
                    <a:pt x="174" y="72"/>
                  </a:moveTo>
                  <a:cubicBezTo>
                    <a:pt x="244" y="72"/>
                    <a:pt x="296" y="122"/>
                    <a:pt x="296" y="183"/>
                  </a:cubicBezTo>
                  <a:cubicBezTo>
                    <a:pt x="296" y="244"/>
                    <a:pt x="244" y="295"/>
                    <a:pt x="174" y="295"/>
                  </a:cubicBezTo>
                  <a:cubicBezTo>
                    <a:pt x="113" y="295"/>
                    <a:pt x="61" y="244"/>
                    <a:pt x="61" y="183"/>
                  </a:cubicBezTo>
                  <a:cubicBezTo>
                    <a:pt x="61" y="122"/>
                    <a:pt x="113" y="72"/>
                    <a:pt x="174" y="72"/>
                  </a:cubicBezTo>
                  <a:close/>
                  <a:moveTo>
                    <a:pt x="174" y="0"/>
                  </a:moveTo>
                  <a:cubicBezTo>
                    <a:pt x="82" y="0"/>
                    <a:pt x="0" y="82"/>
                    <a:pt x="0" y="183"/>
                  </a:cubicBezTo>
                  <a:cubicBezTo>
                    <a:pt x="0" y="285"/>
                    <a:pt x="82" y="366"/>
                    <a:pt x="174" y="366"/>
                  </a:cubicBezTo>
                  <a:cubicBezTo>
                    <a:pt x="275" y="366"/>
                    <a:pt x="357" y="285"/>
                    <a:pt x="357" y="183"/>
                  </a:cubicBezTo>
                  <a:cubicBezTo>
                    <a:pt x="357" y="82"/>
                    <a:pt x="275" y="0"/>
                    <a:pt x="17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7" name="Google Shape;1227;p67"/>
            <p:cNvSpPr/>
            <p:nvPr/>
          </p:nvSpPr>
          <p:spPr>
            <a:xfrm>
              <a:off x="6763468" y="4267547"/>
              <a:ext cx="107048" cy="106919"/>
            </a:xfrm>
            <a:custGeom>
              <a:avLst/>
              <a:gdLst/>
              <a:ahLst/>
              <a:cxnLst/>
              <a:rect l="l" t="t" r="r" b="b"/>
              <a:pathLst>
                <a:path w="815" h="814" extrusionOk="0">
                  <a:moveTo>
                    <a:pt x="408" y="0"/>
                  </a:moveTo>
                  <a:cubicBezTo>
                    <a:pt x="184" y="0"/>
                    <a:pt x="1" y="183"/>
                    <a:pt x="1" y="407"/>
                  </a:cubicBezTo>
                  <a:cubicBezTo>
                    <a:pt x="1" y="631"/>
                    <a:pt x="184" y="814"/>
                    <a:pt x="408" y="814"/>
                  </a:cubicBezTo>
                  <a:cubicBezTo>
                    <a:pt x="631" y="814"/>
                    <a:pt x="814" y="631"/>
                    <a:pt x="814" y="407"/>
                  </a:cubicBezTo>
                  <a:cubicBezTo>
                    <a:pt x="814" y="183"/>
                    <a:pt x="631" y="0"/>
                    <a:pt x="408"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28" name="Google Shape;1228;p67"/>
            <p:cNvSpPr/>
            <p:nvPr/>
          </p:nvSpPr>
          <p:spPr>
            <a:xfrm>
              <a:off x="6759397" y="4263475"/>
              <a:ext cx="116374" cy="114931"/>
            </a:xfrm>
            <a:custGeom>
              <a:avLst/>
              <a:gdLst/>
              <a:ahLst/>
              <a:cxnLst/>
              <a:rect l="l" t="t" r="r" b="b"/>
              <a:pathLst>
                <a:path w="886" h="875" extrusionOk="0">
                  <a:moveTo>
                    <a:pt x="439" y="72"/>
                  </a:moveTo>
                  <a:cubicBezTo>
                    <a:pt x="642" y="72"/>
                    <a:pt x="814" y="235"/>
                    <a:pt x="814" y="438"/>
                  </a:cubicBezTo>
                  <a:cubicBezTo>
                    <a:pt x="814" y="641"/>
                    <a:pt x="642" y="814"/>
                    <a:pt x="439" y="814"/>
                  </a:cubicBezTo>
                  <a:cubicBezTo>
                    <a:pt x="235" y="814"/>
                    <a:pt x="73" y="641"/>
                    <a:pt x="73" y="438"/>
                  </a:cubicBezTo>
                  <a:cubicBezTo>
                    <a:pt x="73" y="235"/>
                    <a:pt x="235" y="72"/>
                    <a:pt x="439" y="72"/>
                  </a:cubicBezTo>
                  <a:close/>
                  <a:moveTo>
                    <a:pt x="439" y="1"/>
                  </a:moveTo>
                  <a:cubicBezTo>
                    <a:pt x="195" y="1"/>
                    <a:pt x="1" y="194"/>
                    <a:pt x="1" y="438"/>
                  </a:cubicBezTo>
                  <a:cubicBezTo>
                    <a:pt x="1" y="682"/>
                    <a:pt x="195" y="875"/>
                    <a:pt x="439" y="875"/>
                  </a:cubicBezTo>
                  <a:cubicBezTo>
                    <a:pt x="683" y="875"/>
                    <a:pt x="886" y="682"/>
                    <a:pt x="886" y="438"/>
                  </a:cubicBezTo>
                  <a:cubicBezTo>
                    <a:pt x="886" y="194"/>
                    <a:pt x="683" y="1"/>
                    <a:pt x="439"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9" name="Google Shape;1229;p67"/>
            <p:cNvSpPr/>
            <p:nvPr/>
          </p:nvSpPr>
          <p:spPr>
            <a:xfrm>
              <a:off x="6938422" y="4493202"/>
              <a:ext cx="38879" cy="38880"/>
            </a:xfrm>
            <a:custGeom>
              <a:avLst/>
              <a:gdLst/>
              <a:ahLst/>
              <a:cxnLst/>
              <a:rect l="l" t="t" r="r" b="b"/>
              <a:pathLst>
                <a:path w="296" h="296" extrusionOk="0">
                  <a:moveTo>
                    <a:pt x="153" y="0"/>
                  </a:moveTo>
                  <a:cubicBezTo>
                    <a:pt x="72" y="0"/>
                    <a:pt x="0" y="72"/>
                    <a:pt x="0" y="153"/>
                  </a:cubicBezTo>
                  <a:cubicBezTo>
                    <a:pt x="0" y="234"/>
                    <a:pt x="72" y="295"/>
                    <a:pt x="153" y="295"/>
                  </a:cubicBezTo>
                  <a:cubicBezTo>
                    <a:pt x="234" y="295"/>
                    <a:pt x="295" y="234"/>
                    <a:pt x="295" y="153"/>
                  </a:cubicBezTo>
                  <a:cubicBezTo>
                    <a:pt x="295" y="72"/>
                    <a:pt x="234" y="0"/>
                    <a:pt x="153"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0" name="Google Shape;1230;p67"/>
            <p:cNvSpPr/>
            <p:nvPr/>
          </p:nvSpPr>
          <p:spPr>
            <a:xfrm>
              <a:off x="6934482" y="4489130"/>
              <a:ext cx="48205" cy="48205"/>
            </a:xfrm>
            <a:custGeom>
              <a:avLst/>
              <a:gdLst/>
              <a:ahLst/>
              <a:cxnLst/>
              <a:rect l="l" t="t" r="r" b="b"/>
              <a:pathLst>
                <a:path w="367" h="367" extrusionOk="0">
                  <a:moveTo>
                    <a:pt x="183" y="72"/>
                  </a:moveTo>
                  <a:cubicBezTo>
                    <a:pt x="244" y="72"/>
                    <a:pt x="295" y="123"/>
                    <a:pt x="295" y="184"/>
                  </a:cubicBezTo>
                  <a:cubicBezTo>
                    <a:pt x="295" y="245"/>
                    <a:pt x="244" y="295"/>
                    <a:pt x="183" y="295"/>
                  </a:cubicBezTo>
                  <a:cubicBezTo>
                    <a:pt x="122" y="295"/>
                    <a:pt x="71" y="245"/>
                    <a:pt x="71" y="184"/>
                  </a:cubicBezTo>
                  <a:cubicBezTo>
                    <a:pt x="71" y="123"/>
                    <a:pt x="122" y="72"/>
                    <a:pt x="183" y="72"/>
                  </a:cubicBezTo>
                  <a:close/>
                  <a:moveTo>
                    <a:pt x="183" y="1"/>
                  </a:moveTo>
                  <a:cubicBezTo>
                    <a:pt x="81" y="1"/>
                    <a:pt x="0" y="82"/>
                    <a:pt x="0" y="184"/>
                  </a:cubicBezTo>
                  <a:cubicBezTo>
                    <a:pt x="0" y="286"/>
                    <a:pt x="81" y="367"/>
                    <a:pt x="183" y="367"/>
                  </a:cubicBezTo>
                  <a:cubicBezTo>
                    <a:pt x="285" y="367"/>
                    <a:pt x="366" y="286"/>
                    <a:pt x="366" y="184"/>
                  </a:cubicBezTo>
                  <a:cubicBezTo>
                    <a:pt x="366" y="82"/>
                    <a:pt x="285" y="1"/>
                    <a:pt x="18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1" name="Google Shape;1231;p67"/>
            <p:cNvSpPr/>
            <p:nvPr/>
          </p:nvSpPr>
          <p:spPr>
            <a:xfrm>
              <a:off x="4775270" y="4390357"/>
              <a:ext cx="38879" cy="38880"/>
            </a:xfrm>
            <a:custGeom>
              <a:avLst/>
              <a:gdLst/>
              <a:ahLst/>
              <a:cxnLst/>
              <a:rect l="l" t="t" r="r" b="b"/>
              <a:pathLst>
                <a:path w="296" h="296" extrusionOk="0">
                  <a:moveTo>
                    <a:pt x="154" y="1"/>
                  </a:moveTo>
                  <a:cubicBezTo>
                    <a:pt x="72" y="1"/>
                    <a:pt x="1" y="71"/>
                    <a:pt x="1" y="153"/>
                  </a:cubicBezTo>
                  <a:cubicBezTo>
                    <a:pt x="1" y="234"/>
                    <a:pt x="72" y="295"/>
                    <a:pt x="154" y="295"/>
                  </a:cubicBezTo>
                  <a:cubicBezTo>
                    <a:pt x="235" y="295"/>
                    <a:pt x="296" y="234"/>
                    <a:pt x="296" y="153"/>
                  </a:cubicBezTo>
                  <a:cubicBezTo>
                    <a:pt x="296" y="71"/>
                    <a:pt x="235" y="1"/>
                    <a:pt x="154"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2" name="Google Shape;1232;p67"/>
            <p:cNvSpPr/>
            <p:nvPr/>
          </p:nvSpPr>
          <p:spPr>
            <a:xfrm>
              <a:off x="4771329" y="4386285"/>
              <a:ext cx="48205" cy="48205"/>
            </a:xfrm>
            <a:custGeom>
              <a:avLst/>
              <a:gdLst/>
              <a:ahLst/>
              <a:cxnLst/>
              <a:rect l="l" t="t" r="r" b="b"/>
              <a:pathLst>
                <a:path w="367" h="367" extrusionOk="0">
                  <a:moveTo>
                    <a:pt x="184" y="72"/>
                  </a:moveTo>
                  <a:cubicBezTo>
                    <a:pt x="245" y="72"/>
                    <a:pt x="295" y="123"/>
                    <a:pt x="295" y="184"/>
                  </a:cubicBezTo>
                  <a:cubicBezTo>
                    <a:pt x="295" y="245"/>
                    <a:pt x="245" y="296"/>
                    <a:pt x="184" y="296"/>
                  </a:cubicBezTo>
                  <a:cubicBezTo>
                    <a:pt x="123" y="296"/>
                    <a:pt x="71" y="245"/>
                    <a:pt x="71" y="184"/>
                  </a:cubicBezTo>
                  <a:cubicBezTo>
                    <a:pt x="71"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3" name="Google Shape;1233;p67"/>
            <p:cNvSpPr/>
            <p:nvPr/>
          </p:nvSpPr>
          <p:spPr>
            <a:xfrm>
              <a:off x="7059918" y="4346224"/>
              <a:ext cx="38879" cy="38880"/>
            </a:xfrm>
            <a:custGeom>
              <a:avLst/>
              <a:gdLst/>
              <a:ahLst/>
              <a:cxnLst/>
              <a:rect l="l" t="t" r="r" b="b"/>
              <a:pathLst>
                <a:path w="296" h="296" extrusionOk="0">
                  <a:moveTo>
                    <a:pt x="153" y="1"/>
                  </a:moveTo>
                  <a:cubicBezTo>
                    <a:pt x="71" y="1"/>
                    <a:pt x="1" y="72"/>
                    <a:pt x="1" y="154"/>
                  </a:cubicBezTo>
                  <a:cubicBezTo>
                    <a:pt x="1" y="235"/>
                    <a:pt x="71" y="296"/>
                    <a:pt x="153" y="296"/>
                  </a:cubicBezTo>
                  <a:cubicBezTo>
                    <a:pt x="234" y="296"/>
                    <a:pt x="295" y="235"/>
                    <a:pt x="295" y="154"/>
                  </a:cubicBezTo>
                  <a:cubicBezTo>
                    <a:pt x="295" y="72"/>
                    <a:pt x="234" y="1"/>
                    <a:pt x="15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4" name="Google Shape;1234;p67"/>
            <p:cNvSpPr/>
            <p:nvPr/>
          </p:nvSpPr>
          <p:spPr>
            <a:xfrm>
              <a:off x="7055847" y="4342283"/>
              <a:ext cx="48205" cy="46892"/>
            </a:xfrm>
            <a:custGeom>
              <a:avLst/>
              <a:gdLst/>
              <a:ahLst/>
              <a:cxnLst/>
              <a:rect l="l" t="t" r="r" b="b"/>
              <a:pathLst>
                <a:path w="367" h="357" extrusionOk="0">
                  <a:moveTo>
                    <a:pt x="184" y="62"/>
                  </a:moveTo>
                  <a:cubicBezTo>
                    <a:pt x="245" y="62"/>
                    <a:pt x="296" y="112"/>
                    <a:pt x="296" y="184"/>
                  </a:cubicBezTo>
                  <a:cubicBezTo>
                    <a:pt x="296" y="245"/>
                    <a:pt x="245" y="295"/>
                    <a:pt x="184" y="295"/>
                  </a:cubicBezTo>
                  <a:cubicBezTo>
                    <a:pt x="123" y="295"/>
                    <a:pt x="72" y="245"/>
                    <a:pt x="72" y="184"/>
                  </a:cubicBezTo>
                  <a:cubicBezTo>
                    <a:pt x="72" y="112"/>
                    <a:pt x="123" y="62"/>
                    <a:pt x="184" y="62"/>
                  </a:cubicBezTo>
                  <a:close/>
                  <a:moveTo>
                    <a:pt x="184" y="1"/>
                  </a:moveTo>
                  <a:cubicBezTo>
                    <a:pt x="82" y="1"/>
                    <a:pt x="1" y="82"/>
                    <a:pt x="1" y="184"/>
                  </a:cubicBezTo>
                  <a:cubicBezTo>
                    <a:pt x="1" y="275"/>
                    <a:pt x="82" y="356"/>
                    <a:pt x="184" y="356"/>
                  </a:cubicBezTo>
                  <a:cubicBezTo>
                    <a:pt x="285" y="356"/>
                    <a:pt x="367" y="27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5" name="Google Shape;1235;p67"/>
            <p:cNvSpPr/>
            <p:nvPr/>
          </p:nvSpPr>
          <p:spPr>
            <a:xfrm>
              <a:off x="4641821" y="4569252"/>
              <a:ext cx="80253" cy="80255"/>
            </a:xfrm>
            <a:custGeom>
              <a:avLst/>
              <a:gdLst/>
              <a:ahLst/>
              <a:cxnLst/>
              <a:rect l="l" t="t" r="r" b="b"/>
              <a:pathLst>
                <a:path w="611" h="611" extrusionOk="0">
                  <a:moveTo>
                    <a:pt x="305" y="1"/>
                  </a:moveTo>
                  <a:cubicBezTo>
                    <a:pt x="133" y="1"/>
                    <a:pt x="0" y="133"/>
                    <a:pt x="0" y="306"/>
                  </a:cubicBezTo>
                  <a:cubicBezTo>
                    <a:pt x="0" y="468"/>
                    <a:pt x="133" y="611"/>
                    <a:pt x="305" y="611"/>
                  </a:cubicBezTo>
                  <a:cubicBezTo>
                    <a:pt x="478" y="611"/>
                    <a:pt x="610" y="468"/>
                    <a:pt x="610" y="306"/>
                  </a:cubicBezTo>
                  <a:cubicBezTo>
                    <a:pt x="610" y="133"/>
                    <a:pt x="478" y="1"/>
                    <a:pt x="305"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6" name="Google Shape;1236;p67"/>
            <p:cNvSpPr/>
            <p:nvPr/>
          </p:nvSpPr>
          <p:spPr>
            <a:xfrm>
              <a:off x="4636436" y="4563998"/>
              <a:ext cx="89579" cy="89449"/>
            </a:xfrm>
            <a:custGeom>
              <a:avLst/>
              <a:gdLst/>
              <a:ahLst/>
              <a:cxnLst/>
              <a:rect l="l" t="t" r="r" b="b"/>
              <a:pathLst>
                <a:path w="682" h="681" extrusionOk="0">
                  <a:moveTo>
                    <a:pt x="346" y="71"/>
                  </a:moveTo>
                  <a:cubicBezTo>
                    <a:pt x="499" y="71"/>
                    <a:pt x="621" y="193"/>
                    <a:pt x="621" y="346"/>
                  </a:cubicBezTo>
                  <a:cubicBezTo>
                    <a:pt x="621" y="488"/>
                    <a:pt x="499" y="610"/>
                    <a:pt x="346" y="610"/>
                  </a:cubicBezTo>
                  <a:cubicBezTo>
                    <a:pt x="194" y="610"/>
                    <a:pt x="72" y="488"/>
                    <a:pt x="72" y="346"/>
                  </a:cubicBezTo>
                  <a:cubicBezTo>
                    <a:pt x="72" y="193"/>
                    <a:pt x="194" y="71"/>
                    <a:pt x="346" y="71"/>
                  </a:cubicBezTo>
                  <a:close/>
                  <a:moveTo>
                    <a:pt x="346" y="0"/>
                  </a:moveTo>
                  <a:cubicBezTo>
                    <a:pt x="163" y="0"/>
                    <a:pt x="0" y="152"/>
                    <a:pt x="0" y="346"/>
                  </a:cubicBezTo>
                  <a:cubicBezTo>
                    <a:pt x="0" y="529"/>
                    <a:pt x="163" y="681"/>
                    <a:pt x="346" y="681"/>
                  </a:cubicBezTo>
                  <a:cubicBezTo>
                    <a:pt x="529" y="681"/>
                    <a:pt x="682" y="529"/>
                    <a:pt x="682" y="346"/>
                  </a:cubicBezTo>
                  <a:cubicBezTo>
                    <a:pt x="682" y="152"/>
                    <a:pt x="529" y="0"/>
                    <a:pt x="34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7" name="Google Shape;1237;p67"/>
            <p:cNvSpPr/>
            <p:nvPr/>
          </p:nvSpPr>
          <p:spPr>
            <a:xfrm>
              <a:off x="2869951" y="400547"/>
              <a:ext cx="44133" cy="39011"/>
            </a:xfrm>
            <a:custGeom>
              <a:avLst/>
              <a:gdLst/>
              <a:ahLst/>
              <a:cxnLst/>
              <a:rect l="l" t="t" r="r" b="b"/>
              <a:pathLst>
                <a:path w="336" h="297" extrusionOk="0">
                  <a:moveTo>
                    <a:pt x="168" y="1"/>
                  </a:moveTo>
                  <a:cubicBezTo>
                    <a:pt x="134" y="1"/>
                    <a:pt x="99" y="14"/>
                    <a:pt x="71" y="42"/>
                  </a:cubicBezTo>
                  <a:cubicBezTo>
                    <a:pt x="10" y="92"/>
                    <a:pt x="1" y="184"/>
                    <a:pt x="51" y="245"/>
                  </a:cubicBezTo>
                  <a:cubicBezTo>
                    <a:pt x="84" y="278"/>
                    <a:pt x="126" y="296"/>
                    <a:pt x="167" y="296"/>
                  </a:cubicBezTo>
                  <a:cubicBezTo>
                    <a:pt x="202" y="296"/>
                    <a:pt x="237" y="283"/>
                    <a:pt x="265" y="255"/>
                  </a:cubicBezTo>
                  <a:cubicBezTo>
                    <a:pt x="326" y="205"/>
                    <a:pt x="336" y="113"/>
                    <a:pt x="275" y="52"/>
                  </a:cubicBezTo>
                  <a:cubicBezTo>
                    <a:pt x="247" y="19"/>
                    <a:pt x="208" y="1"/>
                    <a:pt x="168"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8" name="Google Shape;1238;p67"/>
            <p:cNvSpPr/>
            <p:nvPr/>
          </p:nvSpPr>
          <p:spPr>
            <a:xfrm>
              <a:off x="2867324" y="395293"/>
              <a:ext cx="48205" cy="48205"/>
            </a:xfrm>
            <a:custGeom>
              <a:avLst/>
              <a:gdLst/>
              <a:ahLst/>
              <a:cxnLst/>
              <a:rect l="l" t="t" r="r" b="b"/>
              <a:pathLst>
                <a:path w="367" h="367" extrusionOk="0">
                  <a:moveTo>
                    <a:pt x="193" y="71"/>
                  </a:moveTo>
                  <a:cubicBezTo>
                    <a:pt x="224" y="71"/>
                    <a:pt x="254" y="92"/>
                    <a:pt x="274" y="112"/>
                  </a:cubicBezTo>
                  <a:cubicBezTo>
                    <a:pt x="315" y="163"/>
                    <a:pt x="305" y="234"/>
                    <a:pt x="265" y="275"/>
                  </a:cubicBezTo>
                  <a:cubicBezTo>
                    <a:pt x="242" y="293"/>
                    <a:pt x="216" y="301"/>
                    <a:pt x="190" y="301"/>
                  </a:cubicBezTo>
                  <a:cubicBezTo>
                    <a:pt x="157" y="301"/>
                    <a:pt x="125" y="288"/>
                    <a:pt x="102" y="265"/>
                  </a:cubicBezTo>
                  <a:cubicBezTo>
                    <a:pt x="61" y="214"/>
                    <a:pt x="61" y="143"/>
                    <a:pt x="112" y="102"/>
                  </a:cubicBezTo>
                  <a:cubicBezTo>
                    <a:pt x="132" y="82"/>
                    <a:pt x="163" y="71"/>
                    <a:pt x="193" y="71"/>
                  </a:cubicBezTo>
                  <a:close/>
                  <a:moveTo>
                    <a:pt x="193" y="1"/>
                  </a:moveTo>
                  <a:cubicBezTo>
                    <a:pt x="143" y="1"/>
                    <a:pt x="102" y="21"/>
                    <a:pt x="61" y="51"/>
                  </a:cubicBezTo>
                  <a:cubicBezTo>
                    <a:pt x="30" y="82"/>
                    <a:pt x="10" y="132"/>
                    <a:pt x="0" y="173"/>
                  </a:cubicBezTo>
                  <a:cubicBezTo>
                    <a:pt x="0" y="224"/>
                    <a:pt x="21" y="275"/>
                    <a:pt x="51" y="306"/>
                  </a:cubicBezTo>
                  <a:cubicBezTo>
                    <a:pt x="82" y="346"/>
                    <a:pt x="132" y="367"/>
                    <a:pt x="173" y="367"/>
                  </a:cubicBezTo>
                  <a:lnTo>
                    <a:pt x="183" y="367"/>
                  </a:lnTo>
                  <a:cubicBezTo>
                    <a:pt x="234" y="367"/>
                    <a:pt x="274" y="356"/>
                    <a:pt x="305" y="326"/>
                  </a:cubicBezTo>
                  <a:cubicBezTo>
                    <a:pt x="346" y="295"/>
                    <a:pt x="366" y="245"/>
                    <a:pt x="366" y="193"/>
                  </a:cubicBezTo>
                  <a:cubicBezTo>
                    <a:pt x="366" y="153"/>
                    <a:pt x="356" y="102"/>
                    <a:pt x="326" y="62"/>
                  </a:cubicBezTo>
                  <a:cubicBezTo>
                    <a:pt x="295" y="31"/>
                    <a:pt x="244" y="10"/>
                    <a:pt x="19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9" name="Google Shape;1239;p67"/>
            <p:cNvSpPr/>
            <p:nvPr/>
          </p:nvSpPr>
          <p:spPr>
            <a:xfrm>
              <a:off x="2727046" y="690825"/>
              <a:ext cx="42819" cy="39274"/>
            </a:xfrm>
            <a:custGeom>
              <a:avLst/>
              <a:gdLst/>
              <a:ahLst/>
              <a:cxnLst/>
              <a:rect l="l" t="t" r="r" b="b"/>
              <a:pathLst>
                <a:path w="326" h="299" extrusionOk="0">
                  <a:moveTo>
                    <a:pt x="163" y="1"/>
                  </a:moveTo>
                  <a:cubicBezTo>
                    <a:pt x="127" y="1"/>
                    <a:pt x="90" y="14"/>
                    <a:pt x="61" y="38"/>
                  </a:cubicBezTo>
                  <a:cubicBezTo>
                    <a:pt x="0" y="99"/>
                    <a:pt x="0" y="190"/>
                    <a:pt x="52" y="251"/>
                  </a:cubicBezTo>
                  <a:cubicBezTo>
                    <a:pt x="78" y="283"/>
                    <a:pt x="116" y="298"/>
                    <a:pt x="154" y="298"/>
                  </a:cubicBezTo>
                  <a:cubicBezTo>
                    <a:pt x="190" y="298"/>
                    <a:pt x="226" y="286"/>
                    <a:pt x="255" y="261"/>
                  </a:cubicBezTo>
                  <a:cubicBezTo>
                    <a:pt x="316" y="211"/>
                    <a:pt x="326" y="109"/>
                    <a:pt x="275" y="48"/>
                  </a:cubicBezTo>
                  <a:cubicBezTo>
                    <a:pt x="243" y="16"/>
                    <a:pt x="203" y="1"/>
                    <a:pt x="16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40" name="Google Shape;1240;p67"/>
            <p:cNvSpPr/>
            <p:nvPr/>
          </p:nvSpPr>
          <p:spPr>
            <a:xfrm>
              <a:off x="2724419" y="686622"/>
              <a:ext cx="50831" cy="47943"/>
            </a:xfrm>
            <a:custGeom>
              <a:avLst/>
              <a:gdLst/>
              <a:ahLst/>
              <a:cxnLst/>
              <a:rect l="l" t="t" r="r" b="b"/>
              <a:pathLst>
                <a:path w="387" h="365" extrusionOk="0">
                  <a:moveTo>
                    <a:pt x="183" y="70"/>
                  </a:moveTo>
                  <a:cubicBezTo>
                    <a:pt x="214" y="70"/>
                    <a:pt x="244" y="80"/>
                    <a:pt x="264" y="110"/>
                  </a:cubicBezTo>
                  <a:cubicBezTo>
                    <a:pt x="305" y="151"/>
                    <a:pt x="305" y="222"/>
                    <a:pt x="255" y="263"/>
                  </a:cubicBezTo>
                  <a:cubicBezTo>
                    <a:pt x="235" y="287"/>
                    <a:pt x="209" y="297"/>
                    <a:pt x="182" y="297"/>
                  </a:cubicBezTo>
                  <a:cubicBezTo>
                    <a:pt x="151" y="297"/>
                    <a:pt x="119" y="285"/>
                    <a:pt x="92" y="263"/>
                  </a:cubicBezTo>
                  <a:cubicBezTo>
                    <a:pt x="72" y="232"/>
                    <a:pt x="61" y="202"/>
                    <a:pt x="72" y="171"/>
                  </a:cubicBezTo>
                  <a:cubicBezTo>
                    <a:pt x="72" y="151"/>
                    <a:pt x="81" y="121"/>
                    <a:pt x="102" y="100"/>
                  </a:cubicBezTo>
                  <a:cubicBezTo>
                    <a:pt x="122" y="80"/>
                    <a:pt x="153" y="70"/>
                    <a:pt x="183" y="70"/>
                  </a:cubicBezTo>
                  <a:close/>
                  <a:moveTo>
                    <a:pt x="182" y="1"/>
                  </a:moveTo>
                  <a:cubicBezTo>
                    <a:pt x="138" y="1"/>
                    <a:pt x="94" y="16"/>
                    <a:pt x="61" y="49"/>
                  </a:cubicBezTo>
                  <a:cubicBezTo>
                    <a:pt x="20" y="80"/>
                    <a:pt x="0" y="121"/>
                    <a:pt x="0" y="171"/>
                  </a:cubicBezTo>
                  <a:cubicBezTo>
                    <a:pt x="0" y="222"/>
                    <a:pt x="11" y="263"/>
                    <a:pt x="41" y="304"/>
                  </a:cubicBezTo>
                  <a:cubicBezTo>
                    <a:pt x="81" y="344"/>
                    <a:pt x="133" y="365"/>
                    <a:pt x="183" y="365"/>
                  </a:cubicBezTo>
                  <a:cubicBezTo>
                    <a:pt x="224" y="365"/>
                    <a:pt x="264" y="354"/>
                    <a:pt x="305" y="324"/>
                  </a:cubicBezTo>
                  <a:cubicBezTo>
                    <a:pt x="377" y="253"/>
                    <a:pt x="386" y="141"/>
                    <a:pt x="316" y="60"/>
                  </a:cubicBezTo>
                  <a:cubicBezTo>
                    <a:pt x="283" y="21"/>
                    <a:pt x="233" y="1"/>
                    <a:pt x="18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1" name="Google Shape;1241;p67"/>
            <p:cNvSpPr/>
            <p:nvPr/>
          </p:nvSpPr>
          <p:spPr>
            <a:xfrm>
              <a:off x="2656381" y="446650"/>
              <a:ext cx="89448" cy="80518"/>
            </a:xfrm>
            <a:custGeom>
              <a:avLst/>
              <a:gdLst/>
              <a:ahLst/>
              <a:cxnLst/>
              <a:rect l="l" t="t" r="r" b="b"/>
              <a:pathLst>
                <a:path w="681" h="613" extrusionOk="0">
                  <a:moveTo>
                    <a:pt x="338" y="0"/>
                  </a:moveTo>
                  <a:cubicBezTo>
                    <a:pt x="266" y="0"/>
                    <a:pt x="193" y="26"/>
                    <a:pt x="132" y="77"/>
                  </a:cubicBezTo>
                  <a:cubicBezTo>
                    <a:pt x="10" y="189"/>
                    <a:pt x="0" y="382"/>
                    <a:pt x="111" y="514"/>
                  </a:cubicBezTo>
                  <a:cubicBezTo>
                    <a:pt x="171" y="579"/>
                    <a:pt x="254" y="612"/>
                    <a:pt x="337" y="612"/>
                  </a:cubicBezTo>
                  <a:cubicBezTo>
                    <a:pt x="409" y="612"/>
                    <a:pt x="481" y="587"/>
                    <a:pt x="538" y="534"/>
                  </a:cubicBezTo>
                  <a:cubicBezTo>
                    <a:pt x="671" y="423"/>
                    <a:pt x="681" y="229"/>
                    <a:pt x="569" y="107"/>
                  </a:cubicBezTo>
                  <a:cubicBezTo>
                    <a:pt x="509" y="36"/>
                    <a:pt x="424" y="0"/>
                    <a:pt x="338"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2" name="Google Shape;1242;p67"/>
            <p:cNvSpPr/>
            <p:nvPr/>
          </p:nvSpPr>
          <p:spPr>
            <a:xfrm>
              <a:off x="2654936" y="442053"/>
              <a:ext cx="90892" cy="89581"/>
            </a:xfrm>
            <a:custGeom>
              <a:avLst/>
              <a:gdLst/>
              <a:ahLst/>
              <a:cxnLst/>
              <a:rect l="l" t="t" r="r" b="b"/>
              <a:pathLst>
                <a:path w="692" h="682" extrusionOk="0">
                  <a:moveTo>
                    <a:pt x="346" y="72"/>
                  </a:moveTo>
                  <a:cubicBezTo>
                    <a:pt x="427" y="72"/>
                    <a:pt x="499" y="102"/>
                    <a:pt x="549" y="163"/>
                  </a:cubicBezTo>
                  <a:cubicBezTo>
                    <a:pt x="601" y="214"/>
                    <a:pt x="621" y="285"/>
                    <a:pt x="621" y="356"/>
                  </a:cubicBezTo>
                  <a:cubicBezTo>
                    <a:pt x="621" y="427"/>
                    <a:pt x="580" y="499"/>
                    <a:pt x="529" y="549"/>
                  </a:cubicBezTo>
                  <a:cubicBezTo>
                    <a:pt x="479" y="590"/>
                    <a:pt x="416" y="611"/>
                    <a:pt x="353" y="611"/>
                  </a:cubicBezTo>
                  <a:cubicBezTo>
                    <a:pt x="276" y="611"/>
                    <a:pt x="199" y="580"/>
                    <a:pt x="143" y="519"/>
                  </a:cubicBezTo>
                  <a:cubicBezTo>
                    <a:pt x="102" y="468"/>
                    <a:pt x="72" y="397"/>
                    <a:pt x="82" y="325"/>
                  </a:cubicBezTo>
                  <a:cubicBezTo>
                    <a:pt x="82" y="255"/>
                    <a:pt x="113" y="183"/>
                    <a:pt x="174" y="142"/>
                  </a:cubicBezTo>
                  <a:cubicBezTo>
                    <a:pt x="224" y="92"/>
                    <a:pt x="285" y="72"/>
                    <a:pt x="346" y="72"/>
                  </a:cubicBezTo>
                  <a:close/>
                  <a:moveTo>
                    <a:pt x="366" y="0"/>
                  </a:moveTo>
                  <a:cubicBezTo>
                    <a:pt x="275" y="0"/>
                    <a:pt x="194" y="31"/>
                    <a:pt x="122" y="92"/>
                  </a:cubicBezTo>
                  <a:cubicBezTo>
                    <a:pt x="52" y="153"/>
                    <a:pt x="21" y="234"/>
                    <a:pt x="11" y="325"/>
                  </a:cubicBezTo>
                  <a:cubicBezTo>
                    <a:pt x="0" y="417"/>
                    <a:pt x="31" y="499"/>
                    <a:pt x="92" y="569"/>
                  </a:cubicBezTo>
                  <a:cubicBezTo>
                    <a:pt x="153" y="630"/>
                    <a:pt x="244" y="671"/>
                    <a:pt x="326" y="682"/>
                  </a:cubicBezTo>
                  <a:lnTo>
                    <a:pt x="346" y="682"/>
                  </a:lnTo>
                  <a:cubicBezTo>
                    <a:pt x="438" y="682"/>
                    <a:pt x="509" y="651"/>
                    <a:pt x="580" y="600"/>
                  </a:cubicBezTo>
                  <a:cubicBezTo>
                    <a:pt x="641" y="539"/>
                    <a:pt x="682" y="447"/>
                    <a:pt x="692" y="366"/>
                  </a:cubicBezTo>
                  <a:cubicBezTo>
                    <a:pt x="692" y="275"/>
                    <a:pt x="662" y="183"/>
                    <a:pt x="601" y="112"/>
                  </a:cubicBezTo>
                  <a:cubicBezTo>
                    <a:pt x="540" y="51"/>
                    <a:pt x="458" y="11"/>
                    <a:pt x="36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3" name="Google Shape;1243;p67"/>
            <p:cNvSpPr/>
            <p:nvPr/>
          </p:nvSpPr>
          <p:spPr>
            <a:xfrm>
              <a:off x="582676" y="1064246"/>
              <a:ext cx="80253" cy="80255"/>
            </a:xfrm>
            <a:custGeom>
              <a:avLst/>
              <a:gdLst/>
              <a:ahLst/>
              <a:cxnLst/>
              <a:rect l="l" t="t" r="r" b="b"/>
              <a:pathLst>
                <a:path w="611" h="611" extrusionOk="0">
                  <a:moveTo>
                    <a:pt x="305" y="0"/>
                  </a:moveTo>
                  <a:cubicBezTo>
                    <a:pt x="143" y="0"/>
                    <a:pt x="0" y="133"/>
                    <a:pt x="0" y="305"/>
                  </a:cubicBezTo>
                  <a:cubicBezTo>
                    <a:pt x="0" y="468"/>
                    <a:pt x="143" y="610"/>
                    <a:pt x="305" y="610"/>
                  </a:cubicBezTo>
                  <a:cubicBezTo>
                    <a:pt x="478" y="610"/>
                    <a:pt x="610" y="468"/>
                    <a:pt x="610" y="305"/>
                  </a:cubicBezTo>
                  <a:cubicBezTo>
                    <a:pt x="610" y="133"/>
                    <a:pt x="478" y="0"/>
                    <a:pt x="305"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4" name="Google Shape;1244;p67"/>
            <p:cNvSpPr/>
            <p:nvPr/>
          </p:nvSpPr>
          <p:spPr>
            <a:xfrm>
              <a:off x="578735" y="1058861"/>
              <a:ext cx="89448" cy="89712"/>
            </a:xfrm>
            <a:custGeom>
              <a:avLst/>
              <a:gdLst/>
              <a:ahLst/>
              <a:cxnLst/>
              <a:rect l="l" t="t" r="r" b="b"/>
              <a:pathLst>
                <a:path w="681" h="683" extrusionOk="0">
                  <a:moveTo>
                    <a:pt x="335" y="72"/>
                  </a:moveTo>
                  <a:cubicBezTo>
                    <a:pt x="488" y="72"/>
                    <a:pt x="610" y="194"/>
                    <a:pt x="610" y="346"/>
                  </a:cubicBezTo>
                  <a:cubicBezTo>
                    <a:pt x="610" y="489"/>
                    <a:pt x="488" y="611"/>
                    <a:pt x="335" y="611"/>
                  </a:cubicBezTo>
                  <a:cubicBezTo>
                    <a:pt x="193" y="611"/>
                    <a:pt x="71" y="489"/>
                    <a:pt x="71" y="346"/>
                  </a:cubicBezTo>
                  <a:cubicBezTo>
                    <a:pt x="71" y="194"/>
                    <a:pt x="193" y="72"/>
                    <a:pt x="335" y="72"/>
                  </a:cubicBezTo>
                  <a:close/>
                  <a:moveTo>
                    <a:pt x="335" y="1"/>
                  </a:moveTo>
                  <a:cubicBezTo>
                    <a:pt x="152" y="1"/>
                    <a:pt x="0" y="154"/>
                    <a:pt x="0" y="346"/>
                  </a:cubicBezTo>
                  <a:cubicBezTo>
                    <a:pt x="0" y="529"/>
                    <a:pt x="152" y="682"/>
                    <a:pt x="335" y="682"/>
                  </a:cubicBezTo>
                  <a:cubicBezTo>
                    <a:pt x="529" y="682"/>
                    <a:pt x="681" y="529"/>
                    <a:pt x="681" y="346"/>
                  </a:cubicBezTo>
                  <a:cubicBezTo>
                    <a:pt x="681" y="154"/>
                    <a:pt x="529" y="1"/>
                    <a:pt x="33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5" name="Google Shape;1245;p67"/>
            <p:cNvSpPr/>
            <p:nvPr/>
          </p:nvSpPr>
          <p:spPr>
            <a:xfrm>
              <a:off x="4977019" y="675720"/>
              <a:ext cx="85507" cy="85640"/>
            </a:xfrm>
            <a:custGeom>
              <a:avLst/>
              <a:gdLst/>
              <a:ahLst/>
              <a:cxnLst/>
              <a:rect l="l" t="t" r="r" b="b"/>
              <a:pathLst>
                <a:path w="651" h="652" extrusionOk="0">
                  <a:moveTo>
                    <a:pt x="325" y="0"/>
                  </a:moveTo>
                  <a:cubicBezTo>
                    <a:pt x="142" y="0"/>
                    <a:pt x="0" y="143"/>
                    <a:pt x="0" y="326"/>
                  </a:cubicBezTo>
                  <a:cubicBezTo>
                    <a:pt x="0" y="498"/>
                    <a:pt x="142" y="651"/>
                    <a:pt x="325" y="651"/>
                  </a:cubicBezTo>
                  <a:cubicBezTo>
                    <a:pt x="498" y="651"/>
                    <a:pt x="651" y="498"/>
                    <a:pt x="651" y="326"/>
                  </a:cubicBezTo>
                  <a:cubicBezTo>
                    <a:pt x="651" y="143"/>
                    <a:pt x="498" y="0"/>
                    <a:pt x="325"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46" name="Google Shape;1246;p67"/>
            <p:cNvSpPr/>
            <p:nvPr/>
          </p:nvSpPr>
          <p:spPr>
            <a:xfrm>
              <a:off x="4972947" y="671648"/>
              <a:ext cx="93519" cy="93653"/>
            </a:xfrm>
            <a:custGeom>
              <a:avLst/>
              <a:gdLst/>
              <a:ahLst/>
              <a:cxnLst/>
              <a:rect l="l" t="t" r="r" b="b"/>
              <a:pathLst>
                <a:path w="712" h="713" extrusionOk="0">
                  <a:moveTo>
                    <a:pt x="356" y="72"/>
                  </a:moveTo>
                  <a:cubicBezTo>
                    <a:pt x="509" y="72"/>
                    <a:pt x="641" y="194"/>
                    <a:pt x="641" y="357"/>
                  </a:cubicBezTo>
                  <a:cubicBezTo>
                    <a:pt x="641" y="519"/>
                    <a:pt x="509" y="641"/>
                    <a:pt x="356" y="641"/>
                  </a:cubicBezTo>
                  <a:cubicBezTo>
                    <a:pt x="194" y="641"/>
                    <a:pt x="61" y="519"/>
                    <a:pt x="61" y="357"/>
                  </a:cubicBezTo>
                  <a:cubicBezTo>
                    <a:pt x="61" y="194"/>
                    <a:pt x="194" y="72"/>
                    <a:pt x="356" y="72"/>
                  </a:cubicBezTo>
                  <a:close/>
                  <a:moveTo>
                    <a:pt x="356" y="1"/>
                  </a:moveTo>
                  <a:cubicBezTo>
                    <a:pt x="153" y="1"/>
                    <a:pt x="0" y="163"/>
                    <a:pt x="0" y="357"/>
                  </a:cubicBezTo>
                  <a:cubicBezTo>
                    <a:pt x="0" y="550"/>
                    <a:pt x="153" y="712"/>
                    <a:pt x="356" y="712"/>
                  </a:cubicBezTo>
                  <a:cubicBezTo>
                    <a:pt x="549" y="712"/>
                    <a:pt x="712" y="550"/>
                    <a:pt x="712" y="357"/>
                  </a:cubicBezTo>
                  <a:cubicBezTo>
                    <a:pt x="712" y="163"/>
                    <a:pt x="549"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7" name="Google Shape;1247;p67"/>
            <p:cNvSpPr/>
            <p:nvPr/>
          </p:nvSpPr>
          <p:spPr>
            <a:xfrm>
              <a:off x="4966248" y="429969"/>
              <a:ext cx="2145824" cy="1322169"/>
            </a:xfrm>
            <a:custGeom>
              <a:avLst/>
              <a:gdLst/>
              <a:ahLst/>
              <a:cxnLst/>
              <a:rect l="l" t="t" r="r" b="b"/>
              <a:pathLst>
                <a:path w="16337" h="10066" extrusionOk="0">
                  <a:moveTo>
                    <a:pt x="7971" y="1"/>
                  </a:moveTo>
                  <a:cubicBezTo>
                    <a:pt x="6731" y="1"/>
                    <a:pt x="5734" y="1007"/>
                    <a:pt x="5734" y="2247"/>
                  </a:cubicBezTo>
                  <a:cubicBezTo>
                    <a:pt x="5734" y="2329"/>
                    <a:pt x="5734" y="2410"/>
                    <a:pt x="5744" y="2481"/>
                  </a:cubicBezTo>
                  <a:cubicBezTo>
                    <a:pt x="5389" y="2247"/>
                    <a:pt x="4951" y="2105"/>
                    <a:pt x="4494" y="2105"/>
                  </a:cubicBezTo>
                  <a:cubicBezTo>
                    <a:pt x="3254" y="2105"/>
                    <a:pt x="2247" y="3112"/>
                    <a:pt x="2247" y="4352"/>
                  </a:cubicBezTo>
                  <a:cubicBezTo>
                    <a:pt x="2247" y="4646"/>
                    <a:pt x="2308" y="4942"/>
                    <a:pt x="2410" y="5195"/>
                  </a:cubicBezTo>
                  <a:lnTo>
                    <a:pt x="2247" y="5195"/>
                  </a:lnTo>
                  <a:cubicBezTo>
                    <a:pt x="1007" y="5195"/>
                    <a:pt x="1" y="6202"/>
                    <a:pt x="1" y="7442"/>
                  </a:cubicBezTo>
                  <a:cubicBezTo>
                    <a:pt x="1" y="8683"/>
                    <a:pt x="1007" y="9689"/>
                    <a:pt x="2247" y="9689"/>
                  </a:cubicBezTo>
                  <a:cubicBezTo>
                    <a:pt x="2877" y="9689"/>
                    <a:pt x="3457" y="9424"/>
                    <a:pt x="3864" y="8997"/>
                  </a:cubicBezTo>
                  <a:cubicBezTo>
                    <a:pt x="4260" y="9638"/>
                    <a:pt x="4962" y="10065"/>
                    <a:pt x="5775" y="10065"/>
                  </a:cubicBezTo>
                  <a:cubicBezTo>
                    <a:pt x="6354" y="10065"/>
                    <a:pt x="6893" y="9841"/>
                    <a:pt x="7289" y="9475"/>
                  </a:cubicBezTo>
                  <a:cubicBezTo>
                    <a:pt x="7635" y="9689"/>
                    <a:pt x="8042" y="9811"/>
                    <a:pt x="8479" y="9811"/>
                  </a:cubicBezTo>
                  <a:cubicBezTo>
                    <a:pt x="8895" y="9811"/>
                    <a:pt x="9282" y="9699"/>
                    <a:pt x="9607" y="9506"/>
                  </a:cubicBezTo>
                  <a:cubicBezTo>
                    <a:pt x="10004" y="9851"/>
                    <a:pt x="10522" y="10065"/>
                    <a:pt x="11091" y="10065"/>
                  </a:cubicBezTo>
                  <a:cubicBezTo>
                    <a:pt x="11701" y="10065"/>
                    <a:pt x="12261" y="9821"/>
                    <a:pt x="12667" y="9424"/>
                  </a:cubicBezTo>
                  <a:cubicBezTo>
                    <a:pt x="13054" y="9740"/>
                    <a:pt x="13551" y="9933"/>
                    <a:pt x="14091" y="9933"/>
                  </a:cubicBezTo>
                  <a:cubicBezTo>
                    <a:pt x="15331" y="9933"/>
                    <a:pt x="16337" y="8927"/>
                    <a:pt x="16337" y="7686"/>
                  </a:cubicBezTo>
                  <a:cubicBezTo>
                    <a:pt x="16337" y="6446"/>
                    <a:pt x="15331" y="5439"/>
                    <a:pt x="14091" y="5439"/>
                  </a:cubicBezTo>
                  <a:cubicBezTo>
                    <a:pt x="13877" y="5439"/>
                    <a:pt x="13673" y="5470"/>
                    <a:pt x="13481" y="5521"/>
                  </a:cubicBezTo>
                  <a:cubicBezTo>
                    <a:pt x="13775" y="5145"/>
                    <a:pt x="13958" y="4667"/>
                    <a:pt x="13958" y="4138"/>
                  </a:cubicBezTo>
                  <a:cubicBezTo>
                    <a:pt x="13958" y="2898"/>
                    <a:pt x="12952" y="1902"/>
                    <a:pt x="11712" y="1902"/>
                  </a:cubicBezTo>
                  <a:cubicBezTo>
                    <a:pt x="11132" y="1902"/>
                    <a:pt x="10603" y="2115"/>
                    <a:pt x="10207" y="2471"/>
                  </a:cubicBezTo>
                  <a:cubicBezTo>
                    <a:pt x="10217" y="2400"/>
                    <a:pt x="10217" y="2329"/>
                    <a:pt x="10217" y="2247"/>
                  </a:cubicBezTo>
                  <a:cubicBezTo>
                    <a:pt x="10217" y="1007"/>
                    <a:pt x="9211" y="1"/>
                    <a:pt x="7971"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48" name="Google Shape;1248;p67"/>
            <p:cNvSpPr/>
            <p:nvPr/>
          </p:nvSpPr>
          <p:spPr>
            <a:xfrm>
              <a:off x="4962176" y="426029"/>
              <a:ext cx="2153968" cy="1330050"/>
            </a:xfrm>
            <a:custGeom>
              <a:avLst/>
              <a:gdLst/>
              <a:ahLst/>
              <a:cxnLst/>
              <a:rect l="l" t="t" r="r" b="b"/>
              <a:pathLst>
                <a:path w="16399" h="10126" extrusionOk="0">
                  <a:moveTo>
                    <a:pt x="8002" y="72"/>
                  </a:moveTo>
                  <a:cubicBezTo>
                    <a:pt x="9222" y="72"/>
                    <a:pt x="10218" y="1057"/>
                    <a:pt x="10218" y="2277"/>
                  </a:cubicBezTo>
                  <a:cubicBezTo>
                    <a:pt x="10218" y="2349"/>
                    <a:pt x="10218" y="2430"/>
                    <a:pt x="10207" y="2501"/>
                  </a:cubicBezTo>
                  <a:cubicBezTo>
                    <a:pt x="10207" y="2511"/>
                    <a:pt x="10207" y="2532"/>
                    <a:pt x="10228" y="2532"/>
                  </a:cubicBezTo>
                  <a:cubicBezTo>
                    <a:pt x="10233" y="2537"/>
                    <a:pt x="10238" y="2539"/>
                    <a:pt x="10244" y="2539"/>
                  </a:cubicBezTo>
                  <a:cubicBezTo>
                    <a:pt x="10251" y="2539"/>
                    <a:pt x="10258" y="2537"/>
                    <a:pt x="10268" y="2532"/>
                  </a:cubicBezTo>
                  <a:cubicBezTo>
                    <a:pt x="10675" y="2166"/>
                    <a:pt x="11194" y="1962"/>
                    <a:pt x="11743" y="1962"/>
                  </a:cubicBezTo>
                  <a:cubicBezTo>
                    <a:pt x="12963" y="1962"/>
                    <a:pt x="13948" y="2948"/>
                    <a:pt x="13948" y="4168"/>
                  </a:cubicBezTo>
                  <a:cubicBezTo>
                    <a:pt x="13948" y="4667"/>
                    <a:pt x="13796" y="5144"/>
                    <a:pt x="13481" y="5530"/>
                  </a:cubicBezTo>
                  <a:cubicBezTo>
                    <a:pt x="13471" y="5541"/>
                    <a:pt x="13471" y="5561"/>
                    <a:pt x="13481" y="5571"/>
                  </a:cubicBezTo>
                  <a:cubicBezTo>
                    <a:pt x="13491" y="5581"/>
                    <a:pt x="13512" y="5591"/>
                    <a:pt x="13521" y="5591"/>
                  </a:cubicBezTo>
                  <a:cubicBezTo>
                    <a:pt x="13715" y="5530"/>
                    <a:pt x="13918" y="5500"/>
                    <a:pt x="14122" y="5500"/>
                  </a:cubicBezTo>
                  <a:cubicBezTo>
                    <a:pt x="15341" y="5500"/>
                    <a:pt x="16327" y="6496"/>
                    <a:pt x="16327" y="7716"/>
                  </a:cubicBezTo>
                  <a:cubicBezTo>
                    <a:pt x="16327" y="8936"/>
                    <a:pt x="15341" y="9922"/>
                    <a:pt x="14122" y="9922"/>
                  </a:cubicBezTo>
                  <a:cubicBezTo>
                    <a:pt x="13613" y="9922"/>
                    <a:pt x="13115" y="9749"/>
                    <a:pt x="12719" y="9424"/>
                  </a:cubicBezTo>
                  <a:cubicBezTo>
                    <a:pt x="12708" y="9419"/>
                    <a:pt x="12701" y="9416"/>
                    <a:pt x="12693" y="9416"/>
                  </a:cubicBezTo>
                  <a:cubicBezTo>
                    <a:pt x="12685" y="9416"/>
                    <a:pt x="12678" y="9419"/>
                    <a:pt x="12667" y="9424"/>
                  </a:cubicBezTo>
                  <a:cubicBezTo>
                    <a:pt x="12251" y="9841"/>
                    <a:pt x="11702" y="10064"/>
                    <a:pt x="11122" y="10064"/>
                  </a:cubicBezTo>
                  <a:cubicBezTo>
                    <a:pt x="10584" y="10064"/>
                    <a:pt x="10065" y="9861"/>
                    <a:pt x="9658" y="9515"/>
                  </a:cubicBezTo>
                  <a:cubicBezTo>
                    <a:pt x="9658" y="9505"/>
                    <a:pt x="9649" y="9505"/>
                    <a:pt x="9638" y="9505"/>
                  </a:cubicBezTo>
                  <a:lnTo>
                    <a:pt x="9618" y="9505"/>
                  </a:lnTo>
                  <a:cubicBezTo>
                    <a:pt x="9283" y="9698"/>
                    <a:pt x="8906" y="9810"/>
                    <a:pt x="8510" y="9810"/>
                  </a:cubicBezTo>
                  <a:cubicBezTo>
                    <a:pt x="8093" y="9810"/>
                    <a:pt x="7697" y="9688"/>
                    <a:pt x="7341" y="9475"/>
                  </a:cubicBezTo>
                  <a:cubicBezTo>
                    <a:pt x="7336" y="9470"/>
                    <a:pt x="7328" y="9467"/>
                    <a:pt x="7321" y="9467"/>
                  </a:cubicBezTo>
                  <a:cubicBezTo>
                    <a:pt x="7313" y="9467"/>
                    <a:pt x="7305" y="9470"/>
                    <a:pt x="7300" y="9475"/>
                  </a:cubicBezTo>
                  <a:cubicBezTo>
                    <a:pt x="6893" y="9851"/>
                    <a:pt x="6355" y="10064"/>
                    <a:pt x="5806" y="10064"/>
                  </a:cubicBezTo>
                  <a:cubicBezTo>
                    <a:pt x="5033" y="10064"/>
                    <a:pt x="4332" y="9668"/>
                    <a:pt x="3925" y="9007"/>
                  </a:cubicBezTo>
                  <a:cubicBezTo>
                    <a:pt x="3915" y="9007"/>
                    <a:pt x="3905" y="8997"/>
                    <a:pt x="3895" y="8997"/>
                  </a:cubicBezTo>
                  <a:cubicBezTo>
                    <a:pt x="3884" y="8997"/>
                    <a:pt x="3874" y="8997"/>
                    <a:pt x="3864" y="9007"/>
                  </a:cubicBezTo>
                  <a:cubicBezTo>
                    <a:pt x="3447" y="9444"/>
                    <a:pt x="2878" y="9678"/>
                    <a:pt x="2278" y="9678"/>
                  </a:cubicBezTo>
                  <a:cubicBezTo>
                    <a:pt x="1058" y="9678"/>
                    <a:pt x="72" y="8692"/>
                    <a:pt x="72" y="7472"/>
                  </a:cubicBezTo>
                  <a:cubicBezTo>
                    <a:pt x="72" y="6252"/>
                    <a:pt x="1058" y="5256"/>
                    <a:pt x="2278" y="5256"/>
                  </a:cubicBezTo>
                  <a:cubicBezTo>
                    <a:pt x="2329" y="5256"/>
                    <a:pt x="2380" y="5256"/>
                    <a:pt x="2441" y="5266"/>
                  </a:cubicBezTo>
                  <a:cubicBezTo>
                    <a:pt x="2451" y="5266"/>
                    <a:pt x="2472" y="5256"/>
                    <a:pt x="2472" y="5246"/>
                  </a:cubicBezTo>
                  <a:cubicBezTo>
                    <a:pt x="2481" y="5236"/>
                    <a:pt x="2481" y="5225"/>
                    <a:pt x="2481" y="5216"/>
                  </a:cubicBezTo>
                  <a:cubicBezTo>
                    <a:pt x="2370" y="4951"/>
                    <a:pt x="2309" y="4667"/>
                    <a:pt x="2309" y="4382"/>
                  </a:cubicBezTo>
                  <a:cubicBezTo>
                    <a:pt x="2309" y="3162"/>
                    <a:pt x="3305" y="2166"/>
                    <a:pt x="4525" y="2166"/>
                  </a:cubicBezTo>
                  <a:cubicBezTo>
                    <a:pt x="4962" y="2166"/>
                    <a:pt x="5389" y="2298"/>
                    <a:pt x="5755" y="2542"/>
                  </a:cubicBezTo>
                  <a:cubicBezTo>
                    <a:pt x="5760" y="2547"/>
                    <a:pt x="5765" y="2549"/>
                    <a:pt x="5770" y="2549"/>
                  </a:cubicBezTo>
                  <a:cubicBezTo>
                    <a:pt x="5775" y="2549"/>
                    <a:pt x="5780" y="2547"/>
                    <a:pt x="5786" y="2542"/>
                  </a:cubicBezTo>
                  <a:cubicBezTo>
                    <a:pt x="5806" y="2532"/>
                    <a:pt x="5806" y="2521"/>
                    <a:pt x="5806" y="2511"/>
                  </a:cubicBezTo>
                  <a:cubicBezTo>
                    <a:pt x="5795" y="2430"/>
                    <a:pt x="5795" y="2359"/>
                    <a:pt x="5795" y="2277"/>
                  </a:cubicBezTo>
                  <a:cubicBezTo>
                    <a:pt x="5795" y="1057"/>
                    <a:pt x="6792" y="72"/>
                    <a:pt x="8002" y="72"/>
                  </a:cubicBezTo>
                  <a:close/>
                  <a:moveTo>
                    <a:pt x="8002" y="0"/>
                  </a:moveTo>
                  <a:cubicBezTo>
                    <a:pt x="6751" y="0"/>
                    <a:pt x="5725" y="1027"/>
                    <a:pt x="5725" y="2277"/>
                  </a:cubicBezTo>
                  <a:cubicBezTo>
                    <a:pt x="5725" y="2338"/>
                    <a:pt x="5725" y="2389"/>
                    <a:pt x="5734" y="2440"/>
                  </a:cubicBezTo>
                  <a:cubicBezTo>
                    <a:pt x="5368" y="2216"/>
                    <a:pt x="4952" y="2094"/>
                    <a:pt x="4525" y="2094"/>
                  </a:cubicBezTo>
                  <a:cubicBezTo>
                    <a:pt x="3265" y="2094"/>
                    <a:pt x="2248" y="3121"/>
                    <a:pt x="2248" y="4382"/>
                  </a:cubicBezTo>
                  <a:cubicBezTo>
                    <a:pt x="2248" y="4656"/>
                    <a:pt x="2298" y="4931"/>
                    <a:pt x="2390" y="5195"/>
                  </a:cubicBezTo>
                  <a:cubicBezTo>
                    <a:pt x="2350" y="5185"/>
                    <a:pt x="2319" y="5185"/>
                    <a:pt x="2278" y="5185"/>
                  </a:cubicBezTo>
                  <a:cubicBezTo>
                    <a:pt x="1017" y="5185"/>
                    <a:pt x="1" y="6212"/>
                    <a:pt x="1" y="7472"/>
                  </a:cubicBezTo>
                  <a:cubicBezTo>
                    <a:pt x="1" y="8722"/>
                    <a:pt x="1017" y="9749"/>
                    <a:pt x="2278" y="9749"/>
                  </a:cubicBezTo>
                  <a:cubicBezTo>
                    <a:pt x="2888" y="9749"/>
                    <a:pt x="3457" y="9515"/>
                    <a:pt x="3884" y="9088"/>
                  </a:cubicBezTo>
                  <a:cubicBezTo>
                    <a:pt x="4311" y="9739"/>
                    <a:pt x="5023" y="10125"/>
                    <a:pt x="5806" y="10125"/>
                  </a:cubicBezTo>
                  <a:cubicBezTo>
                    <a:pt x="6365" y="10125"/>
                    <a:pt x="6904" y="9922"/>
                    <a:pt x="7331" y="9546"/>
                  </a:cubicBezTo>
                  <a:cubicBezTo>
                    <a:pt x="7686" y="9759"/>
                    <a:pt x="8093" y="9871"/>
                    <a:pt x="8510" y="9871"/>
                  </a:cubicBezTo>
                  <a:cubicBezTo>
                    <a:pt x="8906" y="9871"/>
                    <a:pt x="9292" y="9770"/>
                    <a:pt x="9638" y="9576"/>
                  </a:cubicBezTo>
                  <a:cubicBezTo>
                    <a:pt x="10045" y="9932"/>
                    <a:pt x="10573" y="10125"/>
                    <a:pt x="11122" y="10125"/>
                  </a:cubicBezTo>
                  <a:cubicBezTo>
                    <a:pt x="11712" y="10125"/>
                    <a:pt x="12271" y="9902"/>
                    <a:pt x="12698" y="9495"/>
                  </a:cubicBezTo>
                  <a:cubicBezTo>
                    <a:pt x="13094" y="9820"/>
                    <a:pt x="13603" y="9993"/>
                    <a:pt x="14122" y="9993"/>
                  </a:cubicBezTo>
                  <a:cubicBezTo>
                    <a:pt x="15382" y="9993"/>
                    <a:pt x="16399" y="8977"/>
                    <a:pt x="16399" y="7716"/>
                  </a:cubicBezTo>
                  <a:cubicBezTo>
                    <a:pt x="16399" y="6456"/>
                    <a:pt x="15382" y="5439"/>
                    <a:pt x="14122" y="5439"/>
                  </a:cubicBezTo>
                  <a:cubicBezTo>
                    <a:pt x="13948" y="5439"/>
                    <a:pt x="13765" y="5459"/>
                    <a:pt x="13603" y="5500"/>
                  </a:cubicBezTo>
                  <a:cubicBezTo>
                    <a:pt x="13878" y="5103"/>
                    <a:pt x="14020" y="4656"/>
                    <a:pt x="14020" y="4168"/>
                  </a:cubicBezTo>
                  <a:cubicBezTo>
                    <a:pt x="14020" y="2918"/>
                    <a:pt x="13003" y="1891"/>
                    <a:pt x="11743" y="1891"/>
                  </a:cubicBezTo>
                  <a:cubicBezTo>
                    <a:pt x="11204" y="1891"/>
                    <a:pt x="10695" y="2084"/>
                    <a:pt x="10279" y="2420"/>
                  </a:cubicBezTo>
                  <a:cubicBezTo>
                    <a:pt x="10289" y="2379"/>
                    <a:pt x="10289" y="2328"/>
                    <a:pt x="10289" y="2277"/>
                  </a:cubicBezTo>
                  <a:cubicBezTo>
                    <a:pt x="10289" y="1027"/>
                    <a:pt x="9262" y="0"/>
                    <a:pt x="8002"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9" name="Google Shape;1249;p67"/>
            <p:cNvSpPr/>
            <p:nvPr/>
          </p:nvSpPr>
          <p:spPr>
            <a:xfrm>
              <a:off x="108645" y="3582439"/>
              <a:ext cx="2113775" cy="1303386"/>
            </a:xfrm>
            <a:custGeom>
              <a:avLst/>
              <a:gdLst/>
              <a:ahLst/>
              <a:cxnLst/>
              <a:rect l="l" t="t" r="r" b="b"/>
              <a:pathLst>
                <a:path w="16093" h="9923" extrusionOk="0">
                  <a:moveTo>
                    <a:pt x="7859" y="1"/>
                  </a:moveTo>
                  <a:cubicBezTo>
                    <a:pt x="6639" y="1"/>
                    <a:pt x="5642" y="997"/>
                    <a:pt x="5642" y="2217"/>
                  </a:cubicBezTo>
                  <a:cubicBezTo>
                    <a:pt x="5642" y="2298"/>
                    <a:pt x="5653" y="2370"/>
                    <a:pt x="5653" y="2451"/>
                  </a:cubicBezTo>
                  <a:cubicBezTo>
                    <a:pt x="5307" y="2207"/>
                    <a:pt x="4880" y="2075"/>
                    <a:pt x="4422" y="2075"/>
                  </a:cubicBezTo>
                  <a:cubicBezTo>
                    <a:pt x="3203" y="2075"/>
                    <a:pt x="2217" y="3061"/>
                    <a:pt x="2217" y="4291"/>
                  </a:cubicBezTo>
                  <a:cubicBezTo>
                    <a:pt x="2217" y="4586"/>
                    <a:pt x="2267" y="4871"/>
                    <a:pt x="2380" y="5125"/>
                  </a:cubicBezTo>
                  <a:cubicBezTo>
                    <a:pt x="2328" y="5125"/>
                    <a:pt x="2267" y="5115"/>
                    <a:pt x="2217" y="5115"/>
                  </a:cubicBezTo>
                  <a:cubicBezTo>
                    <a:pt x="986" y="5115"/>
                    <a:pt x="1" y="6111"/>
                    <a:pt x="1" y="7331"/>
                  </a:cubicBezTo>
                  <a:cubicBezTo>
                    <a:pt x="1" y="8551"/>
                    <a:pt x="986" y="9547"/>
                    <a:pt x="2217" y="9547"/>
                  </a:cubicBezTo>
                  <a:cubicBezTo>
                    <a:pt x="2837" y="9547"/>
                    <a:pt x="3396" y="9283"/>
                    <a:pt x="3803" y="8876"/>
                  </a:cubicBezTo>
                  <a:cubicBezTo>
                    <a:pt x="4189" y="9506"/>
                    <a:pt x="4890" y="9923"/>
                    <a:pt x="5683" y="9923"/>
                  </a:cubicBezTo>
                  <a:cubicBezTo>
                    <a:pt x="6263" y="9923"/>
                    <a:pt x="6792" y="9699"/>
                    <a:pt x="7188" y="9333"/>
                  </a:cubicBezTo>
                  <a:cubicBezTo>
                    <a:pt x="7523" y="9547"/>
                    <a:pt x="7930" y="9669"/>
                    <a:pt x="8357" y="9669"/>
                  </a:cubicBezTo>
                  <a:cubicBezTo>
                    <a:pt x="8764" y="9669"/>
                    <a:pt x="9139" y="9557"/>
                    <a:pt x="9465" y="9374"/>
                  </a:cubicBezTo>
                  <a:cubicBezTo>
                    <a:pt x="9862" y="9710"/>
                    <a:pt x="10370" y="9923"/>
                    <a:pt x="10929" y="9923"/>
                  </a:cubicBezTo>
                  <a:cubicBezTo>
                    <a:pt x="11529" y="9923"/>
                    <a:pt x="12078" y="9679"/>
                    <a:pt x="12484" y="9283"/>
                  </a:cubicBezTo>
                  <a:cubicBezTo>
                    <a:pt x="12860" y="9597"/>
                    <a:pt x="13348" y="9791"/>
                    <a:pt x="13887" y="9791"/>
                  </a:cubicBezTo>
                  <a:cubicBezTo>
                    <a:pt x="15107" y="9791"/>
                    <a:pt x="16093" y="8795"/>
                    <a:pt x="16093" y="7575"/>
                  </a:cubicBezTo>
                  <a:cubicBezTo>
                    <a:pt x="16093" y="6355"/>
                    <a:pt x="15107" y="5359"/>
                    <a:pt x="13887" y="5359"/>
                  </a:cubicBezTo>
                  <a:cubicBezTo>
                    <a:pt x="13673" y="5359"/>
                    <a:pt x="13470" y="5389"/>
                    <a:pt x="13287" y="5450"/>
                  </a:cubicBezTo>
                  <a:cubicBezTo>
                    <a:pt x="13582" y="5074"/>
                    <a:pt x="13755" y="4596"/>
                    <a:pt x="13755" y="4088"/>
                  </a:cubicBezTo>
                  <a:cubicBezTo>
                    <a:pt x="13755" y="2858"/>
                    <a:pt x="12758" y="1871"/>
                    <a:pt x="11539" y="1871"/>
                  </a:cubicBezTo>
                  <a:cubicBezTo>
                    <a:pt x="10969" y="1871"/>
                    <a:pt x="10451" y="2085"/>
                    <a:pt x="10065" y="2441"/>
                  </a:cubicBezTo>
                  <a:cubicBezTo>
                    <a:pt x="10065" y="2370"/>
                    <a:pt x="10075" y="2289"/>
                    <a:pt x="10075" y="2217"/>
                  </a:cubicBezTo>
                  <a:cubicBezTo>
                    <a:pt x="10075" y="997"/>
                    <a:pt x="9078" y="1"/>
                    <a:pt x="7859"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50" name="Google Shape;1250;p67"/>
            <p:cNvSpPr/>
            <p:nvPr/>
          </p:nvSpPr>
          <p:spPr>
            <a:xfrm>
              <a:off x="104573" y="3578498"/>
              <a:ext cx="2123232" cy="1311398"/>
            </a:xfrm>
            <a:custGeom>
              <a:avLst/>
              <a:gdLst/>
              <a:ahLst/>
              <a:cxnLst/>
              <a:rect l="l" t="t" r="r" b="b"/>
              <a:pathLst>
                <a:path w="16165" h="9984" extrusionOk="0">
                  <a:moveTo>
                    <a:pt x="7890" y="72"/>
                  </a:moveTo>
                  <a:cubicBezTo>
                    <a:pt x="9089" y="72"/>
                    <a:pt x="10065" y="1048"/>
                    <a:pt x="10065" y="2247"/>
                  </a:cubicBezTo>
                  <a:cubicBezTo>
                    <a:pt x="10065" y="2319"/>
                    <a:pt x="10065" y="2389"/>
                    <a:pt x="10055" y="2461"/>
                  </a:cubicBezTo>
                  <a:cubicBezTo>
                    <a:pt x="10055" y="2481"/>
                    <a:pt x="10065" y="2491"/>
                    <a:pt x="10076" y="2502"/>
                  </a:cubicBezTo>
                  <a:cubicBezTo>
                    <a:pt x="10085" y="2502"/>
                    <a:pt x="10106" y="2502"/>
                    <a:pt x="10116" y="2491"/>
                  </a:cubicBezTo>
                  <a:cubicBezTo>
                    <a:pt x="10512" y="2136"/>
                    <a:pt x="11031" y="1932"/>
                    <a:pt x="11570" y="1932"/>
                  </a:cubicBezTo>
                  <a:cubicBezTo>
                    <a:pt x="12769" y="1932"/>
                    <a:pt x="13756" y="2908"/>
                    <a:pt x="13756" y="4118"/>
                  </a:cubicBezTo>
                  <a:cubicBezTo>
                    <a:pt x="13756" y="4606"/>
                    <a:pt x="13593" y="5063"/>
                    <a:pt x="13288" y="5450"/>
                  </a:cubicBezTo>
                  <a:cubicBezTo>
                    <a:pt x="13277" y="5470"/>
                    <a:pt x="13277" y="5480"/>
                    <a:pt x="13288" y="5490"/>
                  </a:cubicBezTo>
                  <a:cubicBezTo>
                    <a:pt x="13298" y="5511"/>
                    <a:pt x="13308" y="5511"/>
                    <a:pt x="13329" y="5511"/>
                  </a:cubicBezTo>
                  <a:cubicBezTo>
                    <a:pt x="13521" y="5459"/>
                    <a:pt x="13715" y="5429"/>
                    <a:pt x="13918" y="5429"/>
                  </a:cubicBezTo>
                  <a:cubicBezTo>
                    <a:pt x="15118" y="5429"/>
                    <a:pt x="16094" y="6405"/>
                    <a:pt x="16094" y="7605"/>
                  </a:cubicBezTo>
                  <a:cubicBezTo>
                    <a:pt x="16094" y="8804"/>
                    <a:pt x="15118" y="9780"/>
                    <a:pt x="13918" y="9780"/>
                  </a:cubicBezTo>
                  <a:cubicBezTo>
                    <a:pt x="13410" y="9780"/>
                    <a:pt x="12922" y="9607"/>
                    <a:pt x="12536" y="9292"/>
                  </a:cubicBezTo>
                  <a:cubicBezTo>
                    <a:pt x="12526" y="9287"/>
                    <a:pt x="12515" y="9284"/>
                    <a:pt x="12506" y="9284"/>
                  </a:cubicBezTo>
                  <a:cubicBezTo>
                    <a:pt x="12497" y="9284"/>
                    <a:pt x="12490" y="9287"/>
                    <a:pt x="12484" y="9292"/>
                  </a:cubicBezTo>
                  <a:cubicBezTo>
                    <a:pt x="12078" y="9699"/>
                    <a:pt x="11529" y="9912"/>
                    <a:pt x="10960" y="9912"/>
                  </a:cubicBezTo>
                  <a:cubicBezTo>
                    <a:pt x="10431" y="9912"/>
                    <a:pt x="9923" y="9729"/>
                    <a:pt x="9527" y="9374"/>
                  </a:cubicBezTo>
                  <a:cubicBezTo>
                    <a:pt x="9516" y="9374"/>
                    <a:pt x="9506" y="9363"/>
                    <a:pt x="9496" y="9363"/>
                  </a:cubicBezTo>
                  <a:cubicBezTo>
                    <a:pt x="9496" y="9363"/>
                    <a:pt x="9486" y="9363"/>
                    <a:pt x="9486" y="9374"/>
                  </a:cubicBezTo>
                  <a:cubicBezTo>
                    <a:pt x="9150" y="9566"/>
                    <a:pt x="8774" y="9668"/>
                    <a:pt x="8388" y="9668"/>
                  </a:cubicBezTo>
                  <a:cubicBezTo>
                    <a:pt x="7981" y="9668"/>
                    <a:pt x="7585" y="9557"/>
                    <a:pt x="7239" y="9333"/>
                  </a:cubicBezTo>
                  <a:cubicBezTo>
                    <a:pt x="7219" y="9333"/>
                    <a:pt x="7209" y="9333"/>
                    <a:pt x="7198" y="9343"/>
                  </a:cubicBezTo>
                  <a:cubicBezTo>
                    <a:pt x="6792" y="9709"/>
                    <a:pt x="6263" y="9912"/>
                    <a:pt x="5714" y="9912"/>
                  </a:cubicBezTo>
                  <a:cubicBezTo>
                    <a:pt x="4962" y="9912"/>
                    <a:pt x="4261" y="9526"/>
                    <a:pt x="3864" y="8886"/>
                  </a:cubicBezTo>
                  <a:cubicBezTo>
                    <a:pt x="3854" y="8875"/>
                    <a:pt x="3844" y="8865"/>
                    <a:pt x="3834" y="8865"/>
                  </a:cubicBezTo>
                  <a:cubicBezTo>
                    <a:pt x="3823" y="8865"/>
                    <a:pt x="3813" y="8865"/>
                    <a:pt x="3813" y="8875"/>
                  </a:cubicBezTo>
                  <a:cubicBezTo>
                    <a:pt x="3396" y="9302"/>
                    <a:pt x="2838" y="9536"/>
                    <a:pt x="2248" y="9536"/>
                  </a:cubicBezTo>
                  <a:cubicBezTo>
                    <a:pt x="1038" y="9536"/>
                    <a:pt x="62" y="8560"/>
                    <a:pt x="62" y="7361"/>
                  </a:cubicBezTo>
                  <a:cubicBezTo>
                    <a:pt x="62" y="6161"/>
                    <a:pt x="1038" y="5185"/>
                    <a:pt x="2248" y="5185"/>
                  </a:cubicBezTo>
                  <a:cubicBezTo>
                    <a:pt x="2289" y="5185"/>
                    <a:pt x="2350" y="5185"/>
                    <a:pt x="2411" y="5195"/>
                  </a:cubicBezTo>
                  <a:cubicBezTo>
                    <a:pt x="2420" y="5195"/>
                    <a:pt x="2431" y="5185"/>
                    <a:pt x="2441" y="5175"/>
                  </a:cubicBezTo>
                  <a:lnTo>
                    <a:pt x="2441" y="5145"/>
                  </a:lnTo>
                  <a:cubicBezTo>
                    <a:pt x="2329" y="4880"/>
                    <a:pt x="2278" y="4606"/>
                    <a:pt x="2278" y="4321"/>
                  </a:cubicBezTo>
                  <a:cubicBezTo>
                    <a:pt x="2278" y="3112"/>
                    <a:pt x="3254" y="2136"/>
                    <a:pt x="4453" y="2136"/>
                  </a:cubicBezTo>
                  <a:cubicBezTo>
                    <a:pt x="4891" y="2136"/>
                    <a:pt x="5307" y="2267"/>
                    <a:pt x="5664" y="2502"/>
                  </a:cubicBezTo>
                  <a:cubicBezTo>
                    <a:pt x="5674" y="2507"/>
                    <a:pt x="5681" y="2509"/>
                    <a:pt x="5688" y="2509"/>
                  </a:cubicBezTo>
                  <a:cubicBezTo>
                    <a:pt x="5694" y="2509"/>
                    <a:pt x="5699" y="2507"/>
                    <a:pt x="5704" y="2502"/>
                  </a:cubicBezTo>
                  <a:cubicBezTo>
                    <a:pt x="5714" y="2502"/>
                    <a:pt x="5725" y="2491"/>
                    <a:pt x="5725" y="2471"/>
                  </a:cubicBezTo>
                  <a:cubicBezTo>
                    <a:pt x="5714" y="2400"/>
                    <a:pt x="5714" y="2319"/>
                    <a:pt x="5714" y="2247"/>
                  </a:cubicBezTo>
                  <a:cubicBezTo>
                    <a:pt x="5714" y="1048"/>
                    <a:pt x="6690" y="72"/>
                    <a:pt x="7890" y="72"/>
                  </a:cubicBezTo>
                  <a:close/>
                  <a:moveTo>
                    <a:pt x="7890" y="1"/>
                  </a:moveTo>
                  <a:cubicBezTo>
                    <a:pt x="6649" y="1"/>
                    <a:pt x="5643" y="1007"/>
                    <a:pt x="5643" y="2247"/>
                  </a:cubicBezTo>
                  <a:lnTo>
                    <a:pt x="5643" y="2410"/>
                  </a:lnTo>
                  <a:cubicBezTo>
                    <a:pt x="5287" y="2186"/>
                    <a:pt x="4880" y="2064"/>
                    <a:pt x="4453" y="2064"/>
                  </a:cubicBezTo>
                  <a:cubicBezTo>
                    <a:pt x="3213" y="2064"/>
                    <a:pt x="2207" y="3081"/>
                    <a:pt x="2207" y="4321"/>
                  </a:cubicBezTo>
                  <a:cubicBezTo>
                    <a:pt x="2207" y="4596"/>
                    <a:pt x="2258" y="4860"/>
                    <a:pt x="2359" y="5114"/>
                  </a:cubicBezTo>
                  <a:lnTo>
                    <a:pt x="2248" y="5114"/>
                  </a:lnTo>
                  <a:cubicBezTo>
                    <a:pt x="1008" y="5114"/>
                    <a:pt x="1" y="6121"/>
                    <a:pt x="1" y="7361"/>
                  </a:cubicBezTo>
                  <a:cubicBezTo>
                    <a:pt x="1" y="8601"/>
                    <a:pt x="1008" y="9607"/>
                    <a:pt x="2248" y="9607"/>
                  </a:cubicBezTo>
                  <a:cubicBezTo>
                    <a:pt x="2847" y="9607"/>
                    <a:pt x="3407" y="9374"/>
                    <a:pt x="3823" y="8957"/>
                  </a:cubicBezTo>
                  <a:cubicBezTo>
                    <a:pt x="4240" y="9597"/>
                    <a:pt x="4952" y="9984"/>
                    <a:pt x="5714" y="9984"/>
                  </a:cubicBezTo>
                  <a:cubicBezTo>
                    <a:pt x="6274" y="9984"/>
                    <a:pt x="6812" y="9780"/>
                    <a:pt x="7219" y="9404"/>
                  </a:cubicBezTo>
                  <a:cubicBezTo>
                    <a:pt x="7575" y="9618"/>
                    <a:pt x="7971" y="9740"/>
                    <a:pt x="8388" y="9740"/>
                  </a:cubicBezTo>
                  <a:cubicBezTo>
                    <a:pt x="8774" y="9740"/>
                    <a:pt x="9161" y="9638"/>
                    <a:pt x="9496" y="9444"/>
                  </a:cubicBezTo>
                  <a:cubicBezTo>
                    <a:pt x="9902" y="9790"/>
                    <a:pt x="10421" y="9984"/>
                    <a:pt x="10960" y="9984"/>
                  </a:cubicBezTo>
                  <a:cubicBezTo>
                    <a:pt x="11539" y="9984"/>
                    <a:pt x="12088" y="9760"/>
                    <a:pt x="12515" y="9363"/>
                  </a:cubicBezTo>
                  <a:cubicBezTo>
                    <a:pt x="12911" y="9679"/>
                    <a:pt x="13410" y="9851"/>
                    <a:pt x="13918" y="9851"/>
                  </a:cubicBezTo>
                  <a:cubicBezTo>
                    <a:pt x="15158" y="9851"/>
                    <a:pt x="16164" y="8845"/>
                    <a:pt x="16164" y="7605"/>
                  </a:cubicBezTo>
                  <a:cubicBezTo>
                    <a:pt x="16164" y="6365"/>
                    <a:pt x="15158" y="5358"/>
                    <a:pt x="13918" y="5358"/>
                  </a:cubicBezTo>
                  <a:cubicBezTo>
                    <a:pt x="13745" y="5358"/>
                    <a:pt x="13573" y="5378"/>
                    <a:pt x="13399" y="5419"/>
                  </a:cubicBezTo>
                  <a:cubicBezTo>
                    <a:pt x="13674" y="5033"/>
                    <a:pt x="13817" y="4585"/>
                    <a:pt x="13817" y="4118"/>
                  </a:cubicBezTo>
                  <a:cubicBezTo>
                    <a:pt x="13817" y="2877"/>
                    <a:pt x="12810" y="1861"/>
                    <a:pt x="11570" y="1861"/>
                  </a:cubicBezTo>
                  <a:cubicBezTo>
                    <a:pt x="11041" y="1861"/>
                    <a:pt x="10533" y="2054"/>
                    <a:pt x="10137" y="2389"/>
                  </a:cubicBezTo>
                  <a:lnTo>
                    <a:pt x="10137" y="2247"/>
                  </a:lnTo>
                  <a:cubicBezTo>
                    <a:pt x="10137" y="1007"/>
                    <a:pt x="9130" y="1"/>
                    <a:pt x="789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1" name="Google Shape;1251;p67"/>
            <p:cNvSpPr/>
            <p:nvPr/>
          </p:nvSpPr>
          <p:spPr>
            <a:xfrm>
              <a:off x="587930" y="644985"/>
              <a:ext cx="276618" cy="239188"/>
            </a:xfrm>
            <a:custGeom>
              <a:avLst/>
              <a:gdLst/>
              <a:ahLst/>
              <a:cxnLst/>
              <a:rect l="l" t="t" r="r" b="b"/>
              <a:pathLst>
                <a:path w="2106" h="1821" extrusionOk="0">
                  <a:moveTo>
                    <a:pt x="570" y="0"/>
                  </a:moveTo>
                  <a:cubicBezTo>
                    <a:pt x="255" y="0"/>
                    <a:pt x="1" y="244"/>
                    <a:pt x="1" y="560"/>
                  </a:cubicBezTo>
                  <a:cubicBezTo>
                    <a:pt x="1" y="814"/>
                    <a:pt x="204" y="1007"/>
                    <a:pt x="377" y="1170"/>
                  </a:cubicBezTo>
                  <a:cubicBezTo>
                    <a:pt x="428" y="1210"/>
                    <a:pt x="1048" y="1810"/>
                    <a:pt x="1038" y="1820"/>
                  </a:cubicBezTo>
                  <a:cubicBezTo>
                    <a:pt x="1211" y="1658"/>
                    <a:pt x="1374" y="1484"/>
                    <a:pt x="1536" y="1312"/>
                  </a:cubicBezTo>
                  <a:cubicBezTo>
                    <a:pt x="1618" y="1231"/>
                    <a:pt x="1709" y="1149"/>
                    <a:pt x="1801" y="1068"/>
                  </a:cubicBezTo>
                  <a:cubicBezTo>
                    <a:pt x="1953" y="926"/>
                    <a:pt x="2095" y="804"/>
                    <a:pt x="2106" y="570"/>
                  </a:cubicBezTo>
                  <a:cubicBezTo>
                    <a:pt x="2106" y="255"/>
                    <a:pt x="1851" y="0"/>
                    <a:pt x="1536" y="0"/>
                  </a:cubicBezTo>
                  <a:cubicBezTo>
                    <a:pt x="1333" y="0"/>
                    <a:pt x="1139" y="204"/>
                    <a:pt x="1038" y="377"/>
                  </a:cubicBezTo>
                  <a:cubicBezTo>
                    <a:pt x="947" y="204"/>
                    <a:pt x="773" y="0"/>
                    <a:pt x="570"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2" name="Google Shape;1252;p67"/>
            <p:cNvSpPr/>
            <p:nvPr/>
          </p:nvSpPr>
          <p:spPr>
            <a:xfrm>
              <a:off x="582676" y="639600"/>
              <a:ext cx="285812" cy="248514"/>
            </a:xfrm>
            <a:custGeom>
              <a:avLst/>
              <a:gdLst/>
              <a:ahLst/>
              <a:cxnLst/>
              <a:rect l="l" t="t" r="r" b="b"/>
              <a:pathLst>
                <a:path w="2176" h="1892" extrusionOk="0">
                  <a:moveTo>
                    <a:pt x="610" y="72"/>
                  </a:moveTo>
                  <a:cubicBezTo>
                    <a:pt x="824" y="72"/>
                    <a:pt x="987" y="326"/>
                    <a:pt x="1048" y="428"/>
                  </a:cubicBezTo>
                  <a:cubicBezTo>
                    <a:pt x="1057" y="438"/>
                    <a:pt x="1068" y="448"/>
                    <a:pt x="1078" y="448"/>
                  </a:cubicBezTo>
                  <a:cubicBezTo>
                    <a:pt x="1088" y="448"/>
                    <a:pt x="1109" y="448"/>
                    <a:pt x="1109" y="428"/>
                  </a:cubicBezTo>
                  <a:cubicBezTo>
                    <a:pt x="1210" y="255"/>
                    <a:pt x="1393" y="82"/>
                    <a:pt x="1576" y="82"/>
                  </a:cubicBezTo>
                  <a:cubicBezTo>
                    <a:pt x="1871" y="82"/>
                    <a:pt x="2105" y="316"/>
                    <a:pt x="2105" y="611"/>
                  </a:cubicBezTo>
                  <a:cubicBezTo>
                    <a:pt x="2105" y="824"/>
                    <a:pt x="1983" y="926"/>
                    <a:pt x="1841" y="1068"/>
                  </a:cubicBezTo>
                  <a:lnTo>
                    <a:pt x="1810" y="1089"/>
                  </a:lnTo>
                  <a:cubicBezTo>
                    <a:pt x="1728" y="1170"/>
                    <a:pt x="1637" y="1251"/>
                    <a:pt x="1556" y="1333"/>
                  </a:cubicBezTo>
                  <a:cubicBezTo>
                    <a:pt x="1464" y="1414"/>
                    <a:pt x="1383" y="1505"/>
                    <a:pt x="1301" y="1586"/>
                  </a:cubicBezTo>
                  <a:cubicBezTo>
                    <a:pt x="1231" y="1668"/>
                    <a:pt x="1159" y="1739"/>
                    <a:pt x="1078" y="1810"/>
                  </a:cubicBezTo>
                  <a:cubicBezTo>
                    <a:pt x="946" y="1658"/>
                    <a:pt x="448" y="1190"/>
                    <a:pt x="438" y="1180"/>
                  </a:cubicBezTo>
                  <a:cubicBezTo>
                    <a:pt x="285" y="1037"/>
                    <a:pt x="72" y="855"/>
                    <a:pt x="72" y="601"/>
                  </a:cubicBezTo>
                  <a:cubicBezTo>
                    <a:pt x="72" y="458"/>
                    <a:pt x="133" y="326"/>
                    <a:pt x="234" y="224"/>
                  </a:cubicBezTo>
                  <a:cubicBezTo>
                    <a:pt x="336" y="123"/>
                    <a:pt x="458" y="72"/>
                    <a:pt x="600" y="72"/>
                  </a:cubicBezTo>
                  <a:close/>
                  <a:moveTo>
                    <a:pt x="600" y="1"/>
                  </a:moveTo>
                  <a:cubicBezTo>
                    <a:pt x="448" y="1"/>
                    <a:pt x="295" y="62"/>
                    <a:pt x="183" y="174"/>
                  </a:cubicBezTo>
                  <a:cubicBezTo>
                    <a:pt x="72" y="285"/>
                    <a:pt x="11" y="438"/>
                    <a:pt x="0" y="601"/>
                  </a:cubicBezTo>
                  <a:cubicBezTo>
                    <a:pt x="0" y="885"/>
                    <a:pt x="234" y="1089"/>
                    <a:pt x="397" y="1231"/>
                  </a:cubicBezTo>
                  <a:cubicBezTo>
                    <a:pt x="448" y="1281"/>
                    <a:pt x="1007" y="1821"/>
                    <a:pt x="1048" y="1871"/>
                  </a:cubicBezTo>
                  <a:lnTo>
                    <a:pt x="1057" y="1882"/>
                  </a:lnTo>
                  <a:cubicBezTo>
                    <a:pt x="1068" y="1891"/>
                    <a:pt x="1078" y="1891"/>
                    <a:pt x="1078" y="1891"/>
                  </a:cubicBezTo>
                  <a:cubicBezTo>
                    <a:pt x="1088" y="1891"/>
                    <a:pt x="1098" y="1891"/>
                    <a:pt x="1109" y="1882"/>
                  </a:cubicBezTo>
                  <a:lnTo>
                    <a:pt x="1353" y="1638"/>
                  </a:lnTo>
                  <a:cubicBezTo>
                    <a:pt x="1434" y="1556"/>
                    <a:pt x="1515" y="1464"/>
                    <a:pt x="1597" y="1383"/>
                  </a:cubicBezTo>
                  <a:cubicBezTo>
                    <a:pt x="1688" y="1302"/>
                    <a:pt x="1780" y="1220"/>
                    <a:pt x="1861" y="1139"/>
                  </a:cubicBezTo>
                  <a:lnTo>
                    <a:pt x="1881" y="1119"/>
                  </a:lnTo>
                  <a:cubicBezTo>
                    <a:pt x="2033" y="977"/>
                    <a:pt x="2176" y="855"/>
                    <a:pt x="2176" y="611"/>
                  </a:cubicBezTo>
                  <a:cubicBezTo>
                    <a:pt x="2176" y="448"/>
                    <a:pt x="2115" y="306"/>
                    <a:pt x="2003" y="184"/>
                  </a:cubicBezTo>
                  <a:cubicBezTo>
                    <a:pt x="1891" y="72"/>
                    <a:pt x="1739" y="11"/>
                    <a:pt x="1576" y="11"/>
                  </a:cubicBezTo>
                  <a:cubicBezTo>
                    <a:pt x="1373" y="11"/>
                    <a:pt x="1190" y="184"/>
                    <a:pt x="1078" y="346"/>
                  </a:cubicBezTo>
                  <a:cubicBezTo>
                    <a:pt x="996" y="214"/>
                    <a:pt x="834" y="1"/>
                    <a:pt x="61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3" name="Google Shape;1253;p67"/>
            <p:cNvSpPr/>
            <p:nvPr/>
          </p:nvSpPr>
          <p:spPr>
            <a:xfrm>
              <a:off x="6525862" y="4493202"/>
              <a:ext cx="251136" cy="217778"/>
            </a:xfrm>
            <a:custGeom>
              <a:avLst/>
              <a:gdLst/>
              <a:ahLst/>
              <a:cxnLst/>
              <a:rect l="l" t="t" r="r" b="b"/>
              <a:pathLst>
                <a:path w="1912" h="1658" extrusionOk="0">
                  <a:moveTo>
                    <a:pt x="509" y="0"/>
                  </a:moveTo>
                  <a:cubicBezTo>
                    <a:pt x="234" y="0"/>
                    <a:pt x="0" y="224"/>
                    <a:pt x="0" y="508"/>
                  </a:cubicBezTo>
                  <a:cubicBezTo>
                    <a:pt x="0" y="743"/>
                    <a:pt x="183" y="915"/>
                    <a:pt x="346" y="1068"/>
                  </a:cubicBezTo>
                  <a:cubicBezTo>
                    <a:pt x="386" y="1108"/>
                    <a:pt x="945" y="1647"/>
                    <a:pt x="946" y="1657"/>
                  </a:cubicBezTo>
                  <a:lnTo>
                    <a:pt x="946" y="1657"/>
                  </a:lnTo>
                  <a:cubicBezTo>
                    <a:pt x="1098" y="1504"/>
                    <a:pt x="1241" y="1352"/>
                    <a:pt x="1403" y="1200"/>
                  </a:cubicBezTo>
                  <a:cubicBezTo>
                    <a:pt x="1474" y="1129"/>
                    <a:pt x="1555" y="1047"/>
                    <a:pt x="1637" y="976"/>
                  </a:cubicBezTo>
                  <a:cubicBezTo>
                    <a:pt x="1779" y="844"/>
                    <a:pt x="1912" y="743"/>
                    <a:pt x="1912" y="519"/>
                  </a:cubicBezTo>
                  <a:cubicBezTo>
                    <a:pt x="1912" y="234"/>
                    <a:pt x="1688" y="11"/>
                    <a:pt x="1403" y="0"/>
                  </a:cubicBezTo>
                  <a:cubicBezTo>
                    <a:pt x="1210" y="0"/>
                    <a:pt x="1037" y="194"/>
                    <a:pt x="945" y="346"/>
                  </a:cubicBezTo>
                  <a:cubicBezTo>
                    <a:pt x="854" y="183"/>
                    <a:pt x="701" y="0"/>
                    <a:pt x="509" y="0"/>
                  </a:cubicBezTo>
                  <a:close/>
                  <a:moveTo>
                    <a:pt x="946" y="1657"/>
                  </a:moveTo>
                  <a:cubicBezTo>
                    <a:pt x="946" y="1657"/>
                    <a:pt x="945" y="1657"/>
                    <a:pt x="945" y="1657"/>
                  </a:cubicBezTo>
                  <a:cubicBezTo>
                    <a:pt x="946" y="1657"/>
                    <a:pt x="946" y="1657"/>
                    <a:pt x="946" y="1657"/>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4" name="Google Shape;1254;p67"/>
            <p:cNvSpPr/>
            <p:nvPr/>
          </p:nvSpPr>
          <p:spPr>
            <a:xfrm>
              <a:off x="6520477" y="4487816"/>
              <a:ext cx="261907" cy="228549"/>
            </a:xfrm>
            <a:custGeom>
              <a:avLst/>
              <a:gdLst/>
              <a:ahLst/>
              <a:cxnLst/>
              <a:rect l="l" t="t" r="r" b="b"/>
              <a:pathLst>
                <a:path w="1994" h="1740" extrusionOk="0">
                  <a:moveTo>
                    <a:pt x="550" y="72"/>
                  </a:moveTo>
                  <a:cubicBezTo>
                    <a:pt x="753" y="72"/>
                    <a:pt x="905" y="305"/>
                    <a:pt x="956" y="397"/>
                  </a:cubicBezTo>
                  <a:cubicBezTo>
                    <a:pt x="966" y="407"/>
                    <a:pt x="977" y="418"/>
                    <a:pt x="986" y="418"/>
                  </a:cubicBezTo>
                  <a:cubicBezTo>
                    <a:pt x="997" y="418"/>
                    <a:pt x="1007" y="407"/>
                    <a:pt x="1017" y="397"/>
                  </a:cubicBezTo>
                  <a:cubicBezTo>
                    <a:pt x="1108" y="244"/>
                    <a:pt x="1282" y="82"/>
                    <a:pt x="1444" y="82"/>
                  </a:cubicBezTo>
                  <a:cubicBezTo>
                    <a:pt x="1709" y="82"/>
                    <a:pt x="1922" y="296"/>
                    <a:pt x="1922" y="560"/>
                  </a:cubicBezTo>
                  <a:cubicBezTo>
                    <a:pt x="1922" y="753"/>
                    <a:pt x="1810" y="854"/>
                    <a:pt x="1678" y="976"/>
                  </a:cubicBezTo>
                  <a:lnTo>
                    <a:pt x="1648" y="997"/>
                  </a:lnTo>
                  <a:cubicBezTo>
                    <a:pt x="1576" y="1068"/>
                    <a:pt x="1495" y="1139"/>
                    <a:pt x="1413" y="1220"/>
                  </a:cubicBezTo>
                  <a:cubicBezTo>
                    <a:pt x="1332" y="1292"/>
                    <a:pt x="1261" y="1373"/>
                    <a:pt x="1190" y="1454"/>
                  </a:cubicBezTo>
                  <a:cubicBezTo>
                    <a:pt x="1119" y="1515"/>
                    <a:pt x="1058" y="1586"/>
                    <a:pt x="986" y="1647"/>
                  </a:cubicBezTo>
                  <a:cubicBezTo>
                    <a:pt x="855" y="1505"/>
                    <a:pt x="407" y="1088"/>
                    <a:pt x="407" y="1078"/>
                  </a:cubicBezTo>
                  <a:cubicBezTo>
                    <a:pt x="265" y="956"/>
                    <a:pt x="71" y="784"/>
                    <a:pt x="71" y="549"/>
                  </a:cubicBezTo>
                  <a:cubicBezTo>
                    <a:pt x="71" y="427"/>
                    <a:pt x="123" y="305"/>
                    <a:pt x="214" y="214"/>
                  </a:cubicBezTo>
                  <a:cubicBezTo>
                    <a:pt x="306" y="122"/>
                    <a:pt x="428" y="72"/>
                    <a:pt x="550" y="72"/>
                  </a:cubicBezTo>
                  <a:close/>
                  <a:moveTo>
                    <a:pt x="559" y="0"/>
                  </a:moveTo>
                  <a:cubicBezTo>
                    <a:pt x="407" y="0"/>
                    <a:pt x="275" y="61"/>
                    <a:pt x="163" y="163"/>
                  </a:cubicBezTo>
                  <a:cubicBezTo>
                    <a:pt x="62" y="265"/>
                    <a:pt x="1" y="407"/>
                    <a:pt x="1" y="549"/>
                  </a:cubicBezTo>
                  <a:cubicBezTo>
                    <a:pt x="1" y="814"/>
                    <a:pt x="204" y="997"/>
                    <a:pt x="356" y="1129"/>
                  </a:cubicBezTo>
                  <a:cubicBezTo>
                    <a:pt x="407" y="1170"/>
                    <a:pt x="916" y="1668"/>
                    <a:pt x="956" y="1719"/>
                  </a:cubicBezTo>
                  <a:cubicBezTo>
                    <a:pt x="956" y="1719"/>
                    <a:pt x="966" y="1719"/>
                    <a:pt x="966" y="1729"/>
                  </a:cubicBezTo>
                  <a:cubicBezTo>
                    <a:pt x="966" y="1729"/>
                    <a:pt x="977" y="1739"/>
                    <a:pt x="986" y="1739"/>
                  </a:cubicBezTo>
                  <a:cubicBezTo>
                    <a:pt x="997" y="1739"/>
                    <a:pt x="1007" y="1729"/>
                    <a:pt x="1017" y="1729"/>
                  </a:cubicBezTo>
                  <a:cubicBezTo>
                    <a:pt x="1088" y="1647"/>
                    <a:pt x="1160" y="1576"/>
                    <a:pt x="1230" y="1495"/>
                  </a:cubicBezTo>
                  <a:cubicBezTo>
                    <a:pt x="1312" y="1424"/>
                    <a:pt x="1383" y="1342"/>
                    <a:pt x="1465" y="1261"/>
                  </a:cubicBezTo>
                  <a:cubicBezTo>
                    <a:pt x="1535" y="1190"/>
                    <a:pt x="1617" y="1119"/>
                    <a:pt x="1698" y="1048"/>
                  </a:cubicBezTo>
                  <a:lnTo>
                    <a:pt x="1718" y="1028"/>
                  </a:lnTo>
                  <a:cubicBezTo>
                    <a:pt x="1861" y="906"/>
                    <a:pt x="1983" y="784"/>
                    <a:pt x="1983" y="560"/>
                  </a:cubicBezTo>
                  <a:cubicBezTo>
                    <a:pt x="1993" y="265"/>
                    <a:pt x="1749" y="11"/>
                    <a:pt x="1444" y="11"/>
                  </a:cubicBezTo>
                  <a:cubicBezTo>
                    <a:pt x="1261" y="11"/>
                    <a:pt x="1088" y="163"/>
                    <a:pt x="986" y="316"/>
                  </a:cubicBezTo>
                  <a:cubicBezTo>
                    <a:pt x="905" y="194"/>
                    <a:pt x="753" y="11"/>
                    <a:pt x="55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5" name="Google Shape;1255;p67"/>
            <p:cNvSpPr/>
            <p:nvPr/>
          </p:nvSpPr>
          <p:spPr>
            <a:xfrm>
              <a:off x="868355" y="897303"/>
              <a:ext cx="180471" cy="156307"/>
            </a:xfrm>
            <a:custGeom>
              <a:avLst/>
              <a:gdLst/>
              <a:ahLst/>
              <a:cxnLst/>
              <a:rect l="l" t="t" r="r" b="b"/>
              <a:pathLst>
                <a:path w="1374" h="1190" extrusionOk="0">
                  <a:moveTo>
                    <a:pt x="377" y="1"/>
                  </a:moveTo>
                  <a:cubicBezTo>
                    <a:pt x="174" y="1"/>
                    <a:pt x="11" y="164"/>
                    <a:pt x="1" y="367"/>
                  </a:cubicBezTo>
                  <a:cubicBezTo>
                    <a:pt x="1" y="530"/>
                    <a:pt x="133" y="661"/>
                    <a:pt x="255" y="763"/>
                  </a:cubicBezTo>
                  <a:cubicBezTo>
                    <a:pt x="285" y="794"/>
                    <a:pt x="692" y="1180"/>
                    <a:pt x="682" y="1190"/>
                  </a:cubicBezTo>
                  <a:cubicBezTo>
                    <a:pt x="794" y="1079"/>
                    <a:pt x="895" y="966"/>
                    <a:pt x="1008" y="855"/>
                  </a:cubicBezTo>
                  <a:cubicBezTo>
                    <a:pt x="1058" y="804"/>
                    <a:pt x="1119" y="753"/>
                    <a:pt x="1180" y="702"/>
                  </a:cubicBezTo>
                  <a:cubicBezTo>
                    <a:pt x="1282" y="600"/>
                    <a:pt x="1373" y="530"/>
                    <a:pt x="1373" y="377"/>
                  </a:cubicBezTo>
                  <a:cubicBezTo>
                    <a:pt x="1373" y="173"/>
                    <a:pt x="1211" y="11"/>
                    <a:pt x="1008" y="1"/>
                  </a:cubicBezTo>
                  <a:cubicBezTo>
                    <a:pt x="875" y="1"/>
                    <a:pt x="743" y="133"/>
                    <a:pt x="682" y="245"/>
                  </a:cubicBezTo>
                  <a:cubicBezTo>
                    <a:pt x="621" y="133"/>
                    <a:pt x="509" y="1"/>
                    <a:pt x="377"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6" name="Google Shape;1256;p67"/>
            <p:cNvSpPr/>
            <p:nvPr/>
          </p:nvSpPr>
          <p:spPr>
            <a:xfrm>
              <a:off x="864415" y="893363"/>
              <a:ext cx="189797" cy="164319"/>
            </a:xfrm>
            <a:custGeom>
              <a:avLst/>
              <a:gdLst/>
              <a:ahLst/>
              <a:cxnLst/>
              <a:rect l="l" t="t" r="r" b="b"/>
              <a:pathLst>
                <a:path w="1445" h="1251" extrusionOk="0">
                  <a:moveTo>
                    <a:pt x="407" y="61"/>
                  </a:moveTo>
                  <a:cubicBezTo>
                    <a:pt x="539" y="72"/>
                    <a:pt x="641" y="224"/>
                    <a:pt x="681" y="295"/>
                  </a:cubicBezTo>
                  <a:cubicBezTo>
                    <a:pt x="692" y="305"/>
                    <a:pt x="702" y="316"/>
                    <a:pt x="712" y="316"/>
                  </a:cubicBezTo>
                  <a:cubicBezTo>
                    <a:pt x="722" y="316"/>
                    <a:pt x="733" y="305"/>
                    <a:pt x="742" y="295"/>
                  </a:cubicBezTo>
                  <a:cubicBezTo>
                    <a:pt x="803" y="183"/>
                    <a:pt x="925" y="72"/>
                    <a:pt x="1038" y="72"/>
                  </a:cubicBezTo>
                  <a:cubicBezTo>
                    <a:pt x="1129" y="72"/>
                    <a:pt x="1210" y="102"/>
                    <a:pt x="1271" y="173"/>
                  </a:cubicBezTo>
                  <a:cubicBezTo>
                    <a:pt x="1332" y="234"/>
                    <a:pt x="1373" y="316"/>
                    <a:pt x="1373" y="407"/>
                  </a:cubicBezTo>
                  <a:cubicBezTo>
                    <a:pt x="1373" y="539"/>
                    <a:pt x="1291" y="600"/>
                    <a:pt x="1200" y="691"/>
                  </a:cubicBezTo>
                  <a:lnTo>
                    <a:pt x="1180" y="702"/>
                  </a:lnTo>
                  <a:cubicBezTo>
                    <a:pt x="1129" y="763"/>
                    <a:pt x="1068" y="813"/>
                    <a:pt x="1017" y="865"/>
                  </a:cubicBezTo>
                  <a:cubicBezTo>
                    <a:pt x="956" y="915"/>
                    <a:pt x="905" y="976"/>
                    <a:pt x="844" y="1037"/>
                  </a:cubicBezTo>
                  <a:cubicBezTo>
                    <a:pt x="803" y="1078"/>
                    <a:pt x="763" y="1129"/>
                    <a:pt x="712" y="1170"/>
                  </a:cubicBezTo>
                  <a:cubicBezTo>
                    <a:pt x="611" y="1048"/>
                    <a:pt x="306" y="773"/>
                    <a:pt x="306" y="763"/>
                  </a:cubicBezTo>
                  <a:cubicBezTo>
                    <a:pt x="184" y="651"/>
                    <a:pt x="71" y="539"/>
                    <a:pt x="71" y="397"/>
                  </a:cubicBezTo>
                  <a:cubicBezTo>
                    <a:pt x="71" y="214"/>
                    <a:pt x="224" y="61"/>
                    <a:pt x="407" y="61"/>
                  </a:cubicBezTo>
                  <a:close/>
                  <a:moveTo>
                    <a:pt x="407" y="0"/>
                  </a:moveTo>
                  <a:cubicBezTo>
                    <a:pt x="184" y="0"/>
                    <a:pt x="1" y="173"/>
                    <a:pt x="1" y="397"/>
                  </a:cubicBezTo>
                  <a:cubicBezTo>
                    <a:pt x="1" y="590"/>
                    <a:pt x="153" y="722"/>
                    <a:pt x="254" y="813"/>
                  </a:cubicBezTo>
                  <a:cubicBezTo>
                    <a:pt x="295" y="844"/>
                    <a:pt x="651" y="1190"/>
                    <a:pt x="681" y="1231"/>
                  </a:cubicBezTo>
                  <a:cubicBezTo>
                    <a:pt x="681" y="1240"/>
                    <a:pt x="692" y="1240"/>
                    <a:pt x="692" y="1240"/>
                  </a:cubicBezTo>
                  <a:cubicBezTo>
                    <a:pt x="702" y="1251"/>
                    <a:pt x="702" y="1251"/>
                    <a:pt x="712" y="1251"/>
                  </a:cubicBezTo>
                  <a:cubicBezTo>
                    <a:pt x="722" y="1251"/>
                    <a:pt x="733" y="1251"/>
                    <a:pt x="742" y="1240"/>
                  </a:cubicBezTo>
                  <a:cubicBezTo>
                    <a:pt x="794" y="1190"/>
                    <a:pt x="844" y="1139"/>
                    <a:pt x="895" y="1078"/>
                  </a:cubicBezTo>
                  <a:cubicBezTo>
                    <a:pt x="956" y="1027"/>
                    <a:pt x="1007" y="966"/>
                    <a:pt x="1058" y="915"/>
                  </a:cubicBezTo>
                  <a:cubicBezTo>
                    <a:pt x="1119" y="865"/>
                    <a:pt x="1169" y="804"/>
                    <a:pt x="1230" y="752"/>
                  </a:cubicBezTo>
                  <a:lnTo>
                    <a:pt x="1241" y="743"/>
                  </a:lnTo>
                  <a:cubicBezTo>
                    <a:pt x="1342" y="651"/>
                    <a:pt x="1434" y="569"/>
                    <a:pt x="1434" y="407"/>
                  </a:cubicBezTo>
                  <a:cubicBezTo>
                    <a:pt x="1444" y="183"/>
                    <a:pt x="1261" y="0"/>
                    <a:pt x="1038" y="0"/>
                  </a:cubicBezTo>
                  <a:cubicBezTo>
                    <a:pt x="905" y="0"/>
                    <a:pt x="794" y="102"/>
                    <a:pt x="712" y="214"/>
                  </a:cubicBezTo>
                  <a:cubicBezTo>
                    <a:pt x="651" y="112"/>
                    <a:pt x="550" y="0"/>
                    <a:pt x="407"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7" name="Google Shape;1257;p67"/>
            <p:cNvSpPr/>
            <p:nvPr/>
          </p:nvSpPr>
          <p:spPr>
            <a:xfrm>
              <a:off x="1577497" y="3702621"/>
              <a:ext cx="423333" cy="367386"/>
            </a:xfrm>
            <a:custGeom>
              <a:avLst/>
              <a:gdLst/>
              <a:ahLst/>
              <a:cxnLst/>
              <a:rect l="l" t="t" r="r" b="b"/>
              <a:pathLst>
                <a:path w="3223" h="2797" extrusionOk="0">
                  <a:moveTo>
                    <a:pt x="864" y="1"/>
                  </a:moveTo>
                  <a:cubicBezTo>
                    <a:pt x="396" y="1"/>
                    <a:pt x="0" y="387"/>
                    <a:pt x="0" y="865"/>
                  </a:cubicBezTo>
                  <a:cubicBezTo>
                    <a:pt x="0" y="1261"/>
                    <a:pt x="305" y="1546"/>
                    <a:pt x="579" y="1790"/>
                  </a:cubicBezTo>
                  <a:cubicBezTo>
                    <a:pt x="660" y="1862"/>
                    <a:pt x="1606" y="2786"/>
                    <a:pt x="1596" y="2797"/>
                  </a:cubicBezTo>
                  <a:cubicBezTo>
                    <a:pt x="1850" y="2542"/>
                    <a:pt x="2094" y="2278"/>
                    <a:pt x="2359" y="2024"/>
                  </a:cubicBezTo>
                  <a:cubicBezTo>
                    <a:pt x="2481" y="1892"/>
                    <a:pt x="2623" y="1770"/>
                    <a:pt x="2755" y="1648"/>
                  </a:cubicBezTo>
                  <a:cubicBezTo>
                    <a:pt x="2999" y="1424"/>
                    <a:pt x="3213" y="1241"/>
                    <a:pt x="3222" y="886"/>
                  </a:cubicBezTo>
                  <a:cubicBezTo>
                    <a:pt x="3222" y="408"/>
                    <a:pt x="2836" y="21"/>
                    <a:pt x="2359" y="11"/>
                  </a:cubicBezTo>
                  <a:cubicBezTo>
                    <a:pt x="2043" y="11"/>
                    <a:pt x="1749" y="326"/>
                    <a:pt x="1596" y="581"/>
                  </a:cubicBezTo>
                  <a:cubicBezTo>
                    <a:pt x="1444" y="326"/>
                    <a:pt x="1189" y="11"/>
                    <a:pt x="864"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8" name="Google Shape;1258;p67"/>
            <p:cNvSpPr/>
            <p:nvPr/>
          </p:nvSpPr>
          <p:spPr>
            <a:xfrm>
              <a:off x="1572112" y="3698681"/>
              <a:ext cx="432790" cy="375267"/>
            </a:xfrm>
            <a:custGeom>
              <a:avLst/>
              <a:gdLst/>
              <a:ahLst/>
              <a:cxnLst/>
              <a:rect l="l" t="t" r="r" b="b"/>
              <a:pathLst>
                <a:path w="3295" h="2857" extrusionOk="0">
                  <a:moveTo>
                    <a:pt x="905" y="72"/>
                  </a:moveTo>
                  <a:cubicBezTo>
                    <a:pt x="1250" y="72"/>
                    <a:pt x="1515" y="458"/>
                    <a:pt x="1607" y="631"/>
                  </a:cubicBezTo>
                  <a:cubicBezTo>
                    <a:pt x="1616" y="641"/>
                    <a:pt x="1627" y="651"/>
                    <a:pt x="1637" y="651"/>
                  </a:cubicBezTo>
                  <a:cubicBezTo>
                    <a:pt x="1647" y="651"/>
                    <a:pt x="1657" y="641"/>
                    <a:pt x="1668" y="631"/>
                  </a:cubicBezTo>
                  <a:cubicBezTo>
                    <a:pt x="1830" y="356"/>
                    <a:pt x="2115" y="82"/>
                    <a:pt x="2400" y="82"/>
                  </a:cubicBezTo>
                  <a:cubicBezTo>
                    <a:pt x="2623" y="82"/>
                    <a:pt x="2827" y="163"/>
                    <a:pt x="2989" y="326"/>
                  </a:cubicBezTo>
                  <a:cubicBezTo>
                    <a:pt x="3141" y="478"/>
                    <a:pt x="3223" y="692"/>
                    <a:pt x="3223" y="916"/>
                  </a:cubicBezTo>
                  <a:cubicBezTo>
                    <a:pt x="3223" y="1241"/>
                    <a:pt x="3040" y="1413"/>
                    <a:pt x="2806" y="1627"/>
                  </a:cubicBezTo>
                  <a:lnTo>
                    <a:pt x="2766" y="1657"/>
                  </a:lnTo>
                  <a:lnTo>
                    <a:pt x="2369" y="2023"/>
                  </a:lnTo>
                  <a:cubicBezTo>
                    <a:pt x="2237" y="2156"/>
                    <a:pt x="2115" y="2288"/>
                    <a:pt x="1982" y="2420"/>
                  </a:cubicBezTo>
                  <a:cubicBezTo>
                    <a:pt x="1871" y="2542"/>
                    <a:pt x="1759" y="2664"/>
                    <a:pt x="1637" y="2776"/>
                  </a:cubicBezTo>
                  <a:cubicBezTo>
                    <a:pt x="1464" y="2572"/>
                    <a:pt x="651" y="1810"/>
                    <a:pt x="640" y="1800"/>
                  </a:cubicBezTo>
                  <a:cubicBezTo>
                    <a:pt x="407" y="1587"/>
                    <a:pt x="71" y="1282"/>
                    <a:pt x="71" y="895"/>
                  </a:cubicBezTo>
                  <a:cubicBezTo>
                    <a:pt x="82" y="438"/>
                    <a:pt x="448" y="72"/>
                    <a:pt x="905" y="72"/>
                  </a:cubicBezTo>
                  <a:close/>
                  <a:moveTo>
                    <a:pt x="905" y="1"/>
                  </a:moveTo>
                  <a:cubicBezTo>
                    <a:pt x="407" y="1"/>
                    <a:pt x="10" y="397"/>
                    <a:pt x="10" y="895"/>
                  </a:cubicBezTo>
                  <a:cubicBezTo>
                    <a:pt x="0" y="1322"/>
                    <a:pt x="346" y="1627"/>
                    <a:pt x="600" y="1851"/>
                  </a:cubicBezTo>
                  <a:cubicBezTo>
                    <a:pt x="681" y="1922"/>
                    <a:pt x="1546" y="2766"/>
                    <a:pt x="1607" y="2837"/>
                  </a:cubicBezTo>
                  <a:cubicBezTo>
                    <a:pt x="1607" y="2847"/>
                    <a:pt x="1607" y="2847"/>
                    <a:pt x="1616" y="2847"/>
                  </a:cubicBezTo>
                  <a:cubicBezTo>
                    <a:pt x="1616" y="2857"/>
                    <a:pt x="1627" y="2857"/>
                    <a:pt x="1637" y="2857"/>
                  </a:cubicBezTo>
                  <a:cubicBezTo>
                    <a:pt x="1647" y="2857"/>
                    <a:pt x="1657" y="2857"/>
                    <a:pt x="1668" y="2847"/>
                  </a:cubicBezTo>
                  <a:cubicBezTo>
                    <a:pt x="1790" y="2725"/>
                    <a:pt x="1912" y="2593"/>
                    <a:pt x="2034" y="2471"/>
                  </a:cubicBezTo>
                  <a:cubicBezTo>
                    <a:pt x="2156" y="2339"/>
                    <a:pt x="2287" y="2206"/>
                    <a:pt x="2420" y="2075"/>
                  </a:cubicBezTo>
                  <a:lnTo>
                    <a:pt x="2816" y="1709"/>
                  </a:lnTo>
                  <a:lnTo>
                    <a:pt x="2857" y="1678"/>
                  </a:lnTo>
                  <a:cubicBezTo>
                    <a:pt x="3091" y="1454"/>
                    <a:pt x="3294" y="1271"/>
                    <a:pt x="3294" y="916"/>
                  </a:cubicBezTo>
                  <a:cubicBezTo>
                    <a:pt x="3294" y="672"/>
                    <a:pt x="3202" y="448"/>
                    <a:pt x="3030" y="275"/>
                  </a:cubicBezTo>
                  <a:cubicBezTo>
                    <a:pt x="2867" y="102"/>
                    <a:pt x="2644" y="11"/>
                    <a:pt x="2400" y="11"/>
                  </a:cubicBezTo>
                  <a:cubicBezTo>
                    <a:pt x="2084" y="11"/>
                    <a:pt x="1799" y="285"/>
                    <a:pt x="1637" y="550"/>
                  </a:cubicBezTo>
                  <a:cubicBezTo>
                    <a:pt x="1515" y="346"/>
                    <a:pt x="1261" y="1"/>
                    <a:pt x="90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9" name="Google Shape;1259;p67"/>
            <p:cNvSpPr/>
            <p:nvPr/>
          </p:nvSpPr>
          <p:spPr>
            <a:xfrm>
              <a:off x="6719467" y="1591737"/>
              <a:ext cx="414007" cy="359242"/>
            </a:xfrm>
            <a:custGeom>
              <a:avLst/>
              <a:gdLst/>
              <a:ahLst/>
              <a:cxnLst/>
              <a:rect l="l" t="t" r="r" b="b"/>
              <a:pathLst>
                <a:path w="3152" h="2735" extrusionOk="0">
                  <a:moveTo>
                    <a:pt x="854" y="0"/>
                  </a:moveTo>
                  <a:cubicBezTo>
                    <a:pt x="386" y="0"/>
                    <a:pt x="0" y="376"/>
                    <a:pt x="0" y="844"/>
                  </a:cubicBezTo>
                  <a:cubicBezTo>
                    <a:pt x="0" y="1230"/>
                    <a:pt x="305" y="1514"/>
                    <a:pt x="569" y="1749"/>
                  </a:cubicBezTo>
                  <a:cubicBezTo>
                    <a:pt x="641" y="1819"/>
                    <a:pt x="1576" y="2714"/>
                    <a:pt x="1566" y="2734"/>
                  </a:cubicBezTo>
                  <a:lnTo>
                    <a:pt x="2297" y="1972"/>
                  </a:lnTo>
                  <a:lnTo>
                    <a:pt x="2694" y="1606"/>
                  </a:lnTo>
                  <a:cubicBezTo>
                    <a:pt x="2928" y="1392"/>
                    <a:pt x="3142" y="1220"/>
                    <a:pt x="3142" y="864"/>
                  </a:cubicBezTo>
                  <a:cubicBezTo>
                    <a:pt x="3151" y="396"/>
                    <a:pt x="2776" y="10"/>
                    <a:pt x="2308" y="10"/>
                  </a:cubicBezTo>
                  <a:cubicBezTo>
                    <a:pt x="1993" y="10"/>
                    <a:pt x="1708" y="315"/>
                    <a:pt x="1556" y="569"/>
                  </a:cubicBezTo>
                  <a:cubicBezTo>
                    <a:pt x="1413" y="315"/>
                    <a:pt x="1159" y="10"/>
                    <a:pt x="854"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60" name="Google Shape;1260;p67"/>
            <p:cNvSpPr/>
            <p:nvPr/>
          </p:nvSpPr>
          <p:spPr>
            <a:xfrm>
              <a:off x="6715395" y="1587665"/>
              <a:ext cx="422151" cy="367386"/>
            </a:xfrm>
            <a:custGeom>
              <a:avLst/>
              <a:gdLst/>
              <a:ahLst/>
              <a:cxnLst/>
              <a:rect l="l" t="t" r="r" b="b"/>
              <a:pathLst>
                <a:path w="3214" h="2797" extrusionOk="0">
                  <a:moveTo>
                    <a:pt x="885" y="72"/>
                  </a:moveTo>
                  <a:cubicBezTo>
                    <a:pt x="1221" y="72"/>
                    <a:pt x="1465" y="448"/>
                    <a:pt x="1556" y="610"/>
                  </a:cubicBezTo>
                  <a:cubicBezTo>
                    <a:pt x="1566" y="631"/>
                    <a:pt x="1587" y="631"/>
                    <a:pt x="1587" y="631"/>
                  </a:cubicBezTo>
                  <a:cubicBezTo>
                    <a:pt x="1607" y="631"/>
                    <a:pt x="1617" y="631"/>
                    <a:pt x="1617" y="610"/>
                  </a:cubicBezTo>
                  <a:cubicBezTo>
                    <a:pt x="1780" y="346"/>
                    <a:pt x="2054" y="82"/>
                    <a:pt x="2339" y="82"/>
                  </a:cubicBezTo>
                  <a:cubicBezTo>
                    <a:pt x="2786" y="82"/>
                    <a:pt x="3142" y="448"/>
                    <a:pt x="3142" y="895"/>
                  </a:cubicBezTo>
                  <a:cubicBezTo>
                    <a:pt x="3142" y="1210"/>
                    <a:pt x="2959" y="1373"/>
                    <a:pt x="2735" y="1586"/>
                  </a:cubicBezTo>
                  <a:lnTo>
                    <a:pt x="2694" y="1617"/>
                  </a:lnTo>
                  <a:cubicBezTo>
                    <a:pt x="2572" y="1739"/>
                    <a:pt x="2441" y="1861"/>
                    <a:pt x="2308" y="1983"/>
                  </a:cubicBezTo>
                  <a:cubicBezTo>
                    <a:pt x="2176" y="2105"/>
                    <a:pt x="2054" y="2237"/>
                    <a:pt x="1932" y="2369"/>
                  </a:cubicBezTo>
                  <a:cubicBezTo>
                    <a:pt x="1820" y="2481"/>
                    <a:pt x="1709" y="2603"/>
                    <a:pt x="1597" y="2715"/>
                  </a:cubicBezTo>
                  <a:cubicBezTo>
                    <a:pt x="1414" y="2512"/>
                    <a:pt x="631" y="1759"/>
                    <a:pt x="621" y="1759"/>
                  </a:cubicBezTo>
                  <a:cubicBezTo>
                    <a:pt x="387" y="1545"/>
                    <a:pt x="62" y="1261"/>
                    <a:pt x="72" y="875"/>
                  </a:cubicBezTo>
                  <a:cubicBezTo>
                    <a:pt x="72" y="427"/>
                    <a:pt x="428" y="72"/>
                    <a:pt x="875" y="72"/>
                  </a:cubicBezTo>
                  <a:close/>
                  <a:moveTo>
                    <a:pt x="875" y="0"/>
                  </a:moveTo>
                  <a:cubicBezTo>
                    <a:pt x="641" y="0"/>
                    <a:pt x="428" y="92"/>
                    <a:pt x="255" y="255"/>
                  </a:cubicBezTo>
                  <a:cubicBezTo>
                    <a:pt x="92" y="417"/>
                    <a:pt x="1" y="641"/>
                    <a:pt x="1" y="875"/>
                  </a:cubicBezTo>
                  <a:cubicBezTo>
                    <a:pt x="1" y="1292"/>
                    <a:pt x="336" y="1586"/>
                    <a:pt x="580" y="1810"/>
                  </a:cubicBezTo>
                  <a:cubicBezTo>
                    <a:pt x="661" y="1881"/>
                    <a:pt x="1505" y="2704"/>
                    <a:pt x="1566" y="2776"/>
                  </a:cubicBezTo>
                  <a:lnTo>
                    <a:pt x="1566" y="2786"/>
                  </a:lnTo>
                  <a:cubicBezTo>
                    <a:pt x="1576" y="2796"/>
                    <a:pt x="1587" y="2796"/>
                    <a:pt x="1597" y="2796"/>
                  </a:cubicBezTo>
                  <a:cubicBezTo>
                    <a:pt x="1607" y="2796"/>
                    <a:pt x="1607" y="2796"/>
                    <a:pt x="1617" y="2786"/>
                  </a:cubicBezTo>
                  <a:cubicBezTo>
                    <a:pt x="1739" y="2664"/>
                    <a:pt x="1861" y="2542"/>
                    <a:pt x="1983" y="2410"/>
                  </a:cubicBezTo>
                  <a:cubicBezTo>
                    <a:pt x="2105" y="2288"/>
                    <a:pt x="2227" y="2155"/>
                    <a:pt x="2359" y="2033"/>
                  </a:cubicBezTo>
                  <a:cubicBezTo>
                    <a:pt x="2481" y="1911"/>
                    <a:pt x="2613" y="1789"/>
                    <a:pt x="2746" y="1667"/>
                  </a:cubicBezTo>
                  <a:lnTo>
                    <a:pt x="2776" y="1637"/>
                  </a:lnTo>
                  <a:cubicBezTo>
                    <a:pt x="3010" y="1423"/>
                    <a:pt x="3213" y="1241"/>
                    <a:pt x="3213" y="895"/>
                  </a:cubicBezTo>
                  <a:cubicBezTo>
                    <a:pt x="3213" y="407"/>
                    <a:pt x="2827" y="11"/>
                    <a:pt x="2339" y="11"/>
                  </a:cubicBezTo>
                  <a:cubicBezTo>
                    <a:pt x="2034" y="11"/>
                    <a:pt x="1749" y="275"/>
                    <a:pt x="1587" y="529"/>
                  </a:cubicBezTo>
                  <a:cubicBezTo>
                    <a:pt x="1475" y="336"/>
                    <a:pt x="1221" y="0"/>
                    <a:pt x="88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grpSp>
      <p:sp>
        <p:nvSpPr>
          <p:cNvPr id="59" name="Google Shape;498;p52">
            <a:extLst>
              <a:ext uri="{FF2B5EF4-FFF2-40B4-BE49-F238E27FC236}">
                <a16:creationId xmlns:a16="http://schemas.microsoft.com/office/drawing/2014/main" id="{0ED8410C-8F0C-1F4A-A70C-7B9FB3FB43B5}"/>
              </a:ext>
            </a:extLst>
          </p:cNvPr>
          <p:cNvSpPr txBox="1">
            <a:spLocks noGrp="1"/>
          </p:cNvSpPr>
          <p:nvPr>
            <p:ph type="title"/>
          </p:nvPr>
        </p:nvSpPr>
        <p:spPr>
          <a:xfrm>
            <a:off x="1338426" y="222553"/>
            <a:ext cx="4425126" cy="1849375"/>
          </a:xfrm>
          <a:prstGeom prst="rect">
            <a:avLst/>
          </a:prstGeom>
          <a:solidFill>
            <a:schemeClr val="bg1"/>
          </a:solidFill>
          <a:ln>
            <a:solidFill>
              <a:srgbClr val="00B050"/>
            </a:solidFill>
          </a:ln>
        </p:spPr>
        <p:txBody>
          <a:bodyPr spcFirstLastPara="1" wrap="square" lIns="91425" tIns="91425" rIns="91425" bIns="91425" anchor="t" anchorCtr="0">
            <a:noAutofit/>
          </a:bodyPr>
          <a:lstStyle/>
          <a:p>
            <a:pPr lvl="0" algn="l"/>
            <a:r>
              <a:rPr lang="vi-VN" sz="2800" dirty="0">
                <a:solidFill>
                  <a:schemeClr val="tx1"/>
                </a:solidFill>
                <a:latin typeface="Times New Roman" panose="02020603050405020304" pitchFamily="18" charset="0"/>
                <a:cs typeface="Times New Roman" panose="02020603050405020304" pitchFamily="18" charset="0"/>
              </a:rPr>
              <a:t>- Biện pháp tu từ ẩn dụ: </a:t>
            </a:r>
            <a:r>
              <a:rPr lang="vi-VN" sz="2800" i="1" dirty="0">
                <a:solidFill>
                  <a:schemeClr val="tx1"/>
                </a:solidFill>
                <a:latin typeface="Times New Roman" panose="02020603050405020304" pitchFamily="18" charset="0"/>
                <a:cs typeface="Times New Roman" panose="02020603050405020304" pitchFamily="18" charset="0"/>
              </a:rPr>
              <a:t>mùa xuân nho nhỏ, một cành hoa, một nốt trầm, ...</a:t>
            </a:r>
            <a:endParaRPr sz="2800" b="0" dirty="0">
              <a:solidFill>
                <a:schemeClr val="tx1"/>
              </a:solidFill>
              <a:latin typeface="Times New Roman" panose="02020603050405020304" pitchFamily="18" charset="0"/>
              <a:cs typeface="Times New Roman" panose="02020603050405020304" pitchFamily="18" charset="0"/>
            </a:endParaRPr>
          </a:p>
        </p:txBody>
      </p:sp>
      <p:sp>
        <p:nvSpPr>
          <p:cNvPr id="60" name="Google Shape;498;p52">
            <a:extLst>
              <a:ext uri="{FF2B5EF4-FFF2-40B4-BE49-F238E27FC236}">
                <a16:creationId xmlns:a16="http://schemas.microsoft.com/office/drawing/2014/main" id="{76CEECEF-5B55-1041-B653-67B9A178A06E}"/>
              </a:ext>
            </a:extLst>
          </p:cNvPr>
          <p:cNvSpPr txBox="1">
            <a:spLocks/>
          </p:cNvSpPr>
          <p:nvPr/>
        </p:nvSpPr>
        <p:spPr>
          <a:xfrm>
            <a:off x="3785950" y="2378460"/>
            <a:ext cx="4425126" cy="2627771"/>
          </a:xfrm>
          <a:prstGeom prst="rect">
            <a:avLst/>
          </a:prstGeom>
          <a:solidFill>
            <a:schemeClr val="bg1"/>
          </a:solidFill>
          <a:ln>
            <a:solidFill>
              <a:srgbClr val="00B050"/>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McLaren"/>
              <a:buNone/>
              <a:defRPr sz="5000" b="1" i="0" u="none" strike="noStrike" cap="none">
                <a:solidFill>
                  <a:schemeClr val="dk2"/>
                </a:solidFill>
                <a:latin typeface="McLaren"/>
                <a:ea typeface="McLaren"/>
                <a:cs typeface="McLaren"/>
                <a:sym typeface="McLaren"/>
              </a:defRPr>
            </a:lvl1pPr>
            <a:lvl2pPr marR="0" lvl="1"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2pPr>
            <a:lvl3pPr marR="0" lvl="2"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3pPr>
            <a:lvl4pPr marR="0" lvl="3"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4pPr>
            <a:lvl5pPr marR="0" lvl="4"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5pPr>
            <a:lvl6pPr marR="0" lvl="5"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6pPr>
            <a:lvl7pPr marR="0" lvl="6"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7pPr>
            <a:lvl8pPr marR="0" lvl="7"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8pPr>
            <a:lvl9pPr marR="0" lvl="8"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9pPr>
          </a:lstStyle>
          <a:p>
            <a:pPr lvl="0" algn="l">
              <a:buClr>
                <a:srgbClr val="70312E"/>
              </a:buClr>
            </a:pPr>
            <a:r>
              <a:rPr lang="vi-VN" sz="2800" i="1" dirty="0">
                <a:solidFill>
                  <a:srgbClr val="70312E"/>
                </a:solidFill>
                <a:latin typeface="Times New Roman" panose="02020603050405020304" pitchFamily="18" charset="0"/>
                <a:cs typeface="Times New Roman" panose="02020603050405020304" pitchFamily="18" charset="0"/>
              </a:rPr>
              <a:t>- </a:t>
            </a:r>
            <a:r>
              <a:rPr lang="vi-VN" sz="2800" dirty="0">
                <a:solidFill>
                  <a:srgbClr val="70312E"/>
                </a:solidFill>
                <a:latin typeface="Times New Roman" panose="02020603050405020304" pitchFamily="18" charset="0"/>
                <a:cs typeface="Times New Roman" panose="02020603050405020304" pitchFamily="18" charset="0"/>
              </a:rPr>
              <a:t>Tác dụng: </a:t>
            </a:r>
            <a:r>
              <a:rPr lang="vi-VN" sz="2800" i="1" dirty="0">
                <a:solidFill>
                  <a:srgbClr val="70312E"/>
                </a:solidFill>
                <a:latin typeface="Times New Roman" panose="02020603050405020304" pitchFamily="18" charset="0"/>
                <a:cs typeface="Times New Roman" panose="02020603050405020304" pitchFamily="18" charset="0"/>
              </a:rPr>
              <a:t>Thể hiện ước nguyện chân thành, tha thiết của nhà thơ: được cống hiến những gì tốt đẹp, dù nhỏ bé, đơn sơ cho cuộc đời.</a:t>
            </a:r>
            <a:endParaRPr lang="vi-VN" sz="2800" b="0" dirty="0">
              <a:solidFill>
                <a:srgbClr val="70312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1953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checkerboard(across)">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checkerboard(across)">
                                      <p:cBhvr>
                                        <p:cTn id="1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44"/>
        <p:cNvGrpSpPr/>
        <p:nvPr/>
      </p:nvGrpSpPr>
      <p:grpSpPr>
        <a:xfrm>
          <a:off x="0" y="0"/>
          <a:ext cx="0" cy="0"/>
          <a:chOff x="0" y="0"/>
          <a:chExt cx="0" cy="0"/>
        </a:xfrm>
      </p:grpSpPr>
      <p:grpSp>
        <p:nvGrpSpPr>
          <p:cNvPr id="847" name="Google Shape;847;p59"/>
          <p:cNvGrpSpPr/>
          <p:nvPr/>
        </p:nvGrpSpPr>
        <p:grpSpPr>
          <a:xfrm>
            <a:off x="2497615" y="355307"/>
            <a:ext cx="5893183" cy="3281019"/>
            <a:chOff x="372706" y="411413"/>
            <a:chExt cx="6983868" cy="4668426"/>
          </a:xfrm>
        </p:grpSpPr>
        <p:sp>
          <p:nvSpPr>
            <p:cNvPr id="848" name="Google Shape;848;p59"/>
            <p:cNvSpPr/>
            <p:nvPr/>
          </p:nvSpPr>
          <p:spPr>
            <a:xfrm>
              <a:off x="5178065" y="2873656"/>
              <a:ext cx="850098" cy="2202113"/>
            </a:xfrm>
            <a:custGeom>
              <a:avLst/>
              <a:gdLst/>
              <a:ahLst/>
              <a:cxnLst/>
              <a:rect l="l" t="t" r="r" b="b"/>
              <a:pathLst>
                <a:path w="6265" h="16229" extrusionOk="0">
                  <a:moveTo>
                    <a:pt x="5982" y="0"/>
                  </a:moveTo>
                  <a:cubicBezTo>
                    <a:pt x="5852" y="0"/>
                    <a:pt x="5737" y="100"/>
                    <a:pt x="5719" y="232"/>
                  </a:cubicBezTo>
                  <a:lnTo>
                    <a:pt x="3918" y="14266"/>
                  </a:lnTo>
                  <a:cubicBezTo>
                    <a:pt x="3812" y="15095"/>
                    <a:pt x="3105" y="15697"/>
                    <a:pt x="2298" y="15697"/>
                  </a:cubicBezTo>
                  <a:cubicBezTo>
                    <a:pt x="2229" y="15697"/>
                    <a:pt x="2159" y="15693"/>
                    <a:pt x="2088" y="15684"/>
                  </a:cubicBezTo>
                  <a:cubicBezTo>
                    <a:pt x="1198" y="15569"/>
                    <a:pt x="566" y="14745"/>
                    <a:pt x="681" y="13854"/>
                  </a:cubicBezTo>
                  <a:lnTo>
                    <a:pt x="709" y="13576"/>
                  </a:lnTo>
                  <a:cubicBezTo>
                    <a:pt x="728" y="13432"/>
                    <a:pt x="632" y="13298"/>
                    <a:pt x="479" y="13279"/>
                  </a:cubicBezTo>
                  <a:cubicBezTo>
                    <a:pt x="468" y="13278"/>
                    <a:pt x="457" y="13277"/>
                    <a:pt x="445" y="13277"/>
                  </a:cubicBezTo>
                  <a:cubicBezTo>
                    <a:pt x="315" y="13277"/>
                    <a:pt x="200" y="13377"/>
                    <a:pt x="182" y="13509"/>
                  </a:cubicBezTo>
                  <a:lnTo>
                    <a:pt x="153" y="13787"/>
                  </a:lnTo>
                  <a:cubicBezTo>
                    <a:pt x="0" y="14965"/>
                    <a:pt x="834" y="16057"/>
                    <a:pt x="2022" y="16210"/>
                  </a:cubicBezTo>
                  <a:cubicBezTo>
                    <a:pt x="2115" y="16222"/>
                    <a:pt x="2207" y="16228"/>
                    <a:pt x="2299" y="16228"/>
                  </a:cubicBezTo>
                  <a:cubicBezTo>
                    <a:pt x="3366" y="16228"/>
                    <a:pt x="4304" y="15428"/>
                    <a:pt x="4445" y="14343"/>
                  </a:cubicBezTo>
                  <a:lnTo>
                    <a:pt x="6246" y="309"/>
                  </a:lnTo>
                  <a:cubicBezTo>
                    <a:pt x="6265" y="156"/>
                    <a:pt x="6160" y="22"/>
                    <a:pt x="6016" y="2"/>
                  </a:cubicBezTo>
                  <a:cubicBezTo>
                    <a:pt x="6004" y="1"/>
                    <a:pt x="5993" y="0"/>
                    <a:pt x="5982"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849" name="Google Shape;849;p59"/>
            <p:cNvSpPr/>
            <p:nvPr/>
          </p:nvSpPr>
          <p:spPr>
            <a:xfrm>
              <a:off x="5183221" y="2869721"/>
              <a:ext cx="850234" cy="2210119"/>
            </a:xfrm>
            <a:custGeom>
              <a:avLst/>
              <a:gdLst/>
              <a:ahLst/>
              <a:cxnLst/>
              <a:rect l="l" t="t" r="r" b="b"/>
              <a:pathLst>
                <a:path w="6266" h="16288" extrusionOk="0">
                  <a:moveTo>
                    <a:pt x="5945" y="67"/>
                  </a:moveTo>
                  <a:cubicBezTo>
                    <a:pt x="5956" y="67"/>
                    <a:pt x="5967" y="68"/>
                    <a:pt x="5978" y="70"/>
                  </a:cubicBezTo>
                  <a:cubicBezTo>
                    <a:pt x="6103" y="89"/>
                    <a:pt x="6189" y="204"/>
                    <a:pt x="6179" y="329"/>
                  </a:cubicBezTo>
                  <a:lnTo>
                    <a:pt x="4369" y="14362"/>
                  </a:lnTo>
                  <a:cubicBezTo>
                    <a:pt x="4302" y="14927"/>
                    <a:pt x="4014" y="15425"/>
                    <a:pt x="3564" y="15779"/>
                  </a:cubicBezTo>
                  <a:cubicBezTo>
                    <a:pt x="3182" y="16066"/>
                    <a:pt x="2734" y="16220"/>
                    <a:pt x="2269" y="16220"/>
                  </a:cubicBezTo>
                  <a:cubicBezTo>
                    <a:pt x="2174" y="16220"/>
                    <a:pt x="2079" y="16214"/>
                    <a:pt x="1984" y="16201"/>
                  </a:cubicBezTo>
                  <a:cubicBezTo>
                    <a:pt x="1418" y="16134"/>
                    <a:pt x="920" y="15847"/>
                    <a:pt x="575" y="15396"/>
                  </a:cubicBezTo>
                  <a:cubicBezTo>
                    <a:pt x="221" y="14946"/>
                    <a:pt x="68" y="14381"/>
                    <a:pt x="144" y="13816"/>
                  </a:cubicBezTo>
                  <a:lnTo>
                    <a:pt x="183" y="13548"/>
                  </a:lnTo>
                  <a:cubicBezTo>
                    <a:pt x="192" y="13423"/>
                    <a:pt x="298" y="13337"/>
                    <a:pt x="413" y="13337"/>
                  </a:cubicBezTo>
                  <a:lnTo>
                    <a:pt x="441" y="13337"/>
                  </a:lnTo>
                  <a:cubicBezTo>
                    <a:pt x="566" y="13356"/>
                    <a:pt x="662" y="13471"/>
                    <a:pt x="643" y="13605"/>
                  </a:cubicBezTo>
                  <a:lnTo>
                    <a:pt x="604" y="13883"/>
                  </a:lnTo>
                  <a:cubicBezTo>
                    <a:pt x="489" y="14793"/>
                    <a:pt x="1131" y="15626"/>
                    <a:pt x="2050" y="15741"/>
                  </a:cubicBezTo>
                  <a:cubicBezTo>
                    <a:pt x="2121" y="15750"/>
                    <a:pt x="2192" y="15754"/>
                    <a:pt x="2262" y="15754"/>
                  </a:cubicBezTo>
                  <a:cubicBezTo>
                    <a:pt x="3086" y="15754"/>
                    <a:pt x="3803" y="15144"/>
                    <a:pt x="3909" y="14304"/>
                  </a:cubicBezTo>
                  <a:lnTo>
                    <a:pt x="5710" y="271"/>
                  </a:lnTo>
                  <a:cubicBezTo>
                    <a:pt x="5720" y="204"/>
                    <a:pt x="5758" y="156"/>
                    <a:pt x="5805" y="118"/>
                  </a:cubicBezTo>
                  <a:cubicBezTo>
                    <a:pt x="5846" y="86"/>
                    <a:pt x="5892" y="67"/>
                    <a:pt x="5945" y="67"/>
                  </a:cubicBezTo>
                  <a:close/>
                  <a:moveTo>
                    <a:pt x="5944" y="0"/>
                  </a:moveTo>
                  <a:cubicBezTo>
                    <a:pt x="5876" y="0"/>
                    <a:pt x="5815" y="20"/>
                    <a:pt x="5767" y="60"/>
                  </a:cubicBezTo>
                  <a:cubicBezTo>
                    <a:pt x="5700" y="108"/>
                    <a:pt x="5662" y="185"/>
                    <a:pt x="5652" y="261"/>
                  </a:cubicBezTo>
                  <a:lnTo>
                    <a:pt x="3842" y="14295"/>
                  </a:lnTo>
                  <a:cubicBezTo>
                    <a:pt x="3736" y="15097"/>
                    <a:pt x="3055" y="15688"/>
                    <a:pt x="2260" y="15688"/>
                  </a:cubicBezTo>
                  <a:cubicBezTo>
                    <a:pt x="2191" y="15688"/>
                    <a:pt x="2121" y="15684"/>
                    <a:pt x="2050" y="15674"/>
                  </a:cubicBezTo>
                  <a:cubicBezTo>
                    <a:pt x="1179" y="15569"/>
                    <a:pt x="556" y="14764"/>
                    <a:pt x="671" y="13883"/>
                  </a:cubicBezTo>
                  <a:lnTo>
                    <a:pt x="709" y="13615"/>
                  </a:lnTo>
                  <a:cubicBezTo>
                    <a:pt x="728" y="13452"/>
                    <a:pt x="613" y="13299"/>
                    <a:pt x="451" y="13280"/>
                  </a:cubicBezTo>
                  <a:cubicBezTo>
                    <a:pt x="439" y="13278"/>
                    <a:pt x="427" y="13278"/>
                    <a:pt x="415" y="13278"/>
                  </a:cubicBezTo>
                  <a:cubicBezTo>
                    <a:pt x="266" y="13278"/>
                    <a:pt x="133" y="13387"/>
                    <a:pt x="115" y="13538"/>
                  </a:cubicBezTo>
                  <a:lnTo>
                    <a:pt x="77" y="13806"/>
                  </a:lnTo>
                  <a:cubicBezTo>
                    <a:pt x="0" y="14391"/>
                    <a:pt x="164" y="14966"/>
                    <a:pt x="518" y="15435"/>
                  </a:cubicBezTo>
                  <a:cubicBezTo>
                    <a:pt x="882" y="15894"/>
                    <a:pt x="1399" y="16192"/>
                    <a:pt x="1974" y="16268"/>
                  </a:cubicBezTo>
                  <a:cubicBezTo>
                    <a:pt x="2070" y="16278"/>
                    <a:pt x="2165" y="16288"/>
                    <a:pt x="2261" y="16288"/>
                  </a:cubicBezTo>
                  <a:cubicBezTo>
                    <a:pt x="2740" y="16288"/>
                    <a:pt x="3210" y="16134"/>
                    <a:pt x="3602" y="15828"/>
                  </a:cubicBezTo>
                  <a:cubicBezTo>
                    <a:pt x="4062" y="15473"/>
                    <a:pt x="4359" y="14956"/>
                    <a:pt x="4436" y="14372"/>
                  </a:cubicBezTo>
                  <a:lnTo>
                    <a:pt x="6246" y="338"/>
                  </a:lnTo>
                  <a:cubicBezTo>
                    <a:pt x="6265" y="175"/>
                    <a:pt x="6150" y="22"/>
                    <a:pt x="5988" y="3"/>
                  </a:cubicBezTo>
                  <a:cubicBezTo>
                    <a:pt x="5973" y="1"/>
                    <a:pt x="5958" y="0"/>
                    <a:pt x="594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50" name="Google Shape;850;p59"/>
            <p:cNvSpPr/>
            <p:nvPr/>
          </p:nvSpPr>
          <p:spPr>
            <a:xfrm>
              <a:off x="6123016" y="1880808"/>
              <a:ext cx="1233558" cy="1704266"/>
            </a:xfrm>
            <a:custGeom>
              <a:avLst/>
              <a:gdLst/>
              <a:ahLst/>
              <a:cxnLst/>
              <a:rect l="l" t="t" r="r" b="b"/>
              <a:pathLst>
                <a:path w="9091" h="12560" extrusionOk="0">
                  <a:moveTo>
                    <a:pt x="1" y="1"/>
                  </a:moveTo>
                  <a:cubicBezTo>
                    <a:pt x="4330" y="2549"/>
                    <a:pt x="2002" y="11678"/>
                    <a:pt x="2002" y="11678"/>
                  </a:cubicBezTo>
                  <a:cubicBezTo>
                    <a:pt x="3126" y="10829"/>
                    <a:pt x="4195" y="10405"/>
                    <a:pt x="5211" y="10405"/>
                  </a:cubicBezTo>
                  <a:cubicBezTo>
                    <a:pt x="6532" y="10405"/>
                    <a:pt x="7761" y="11124"/>
                    <a:pt x="8899" y="12560"/>
                  </a:cubicBezTo>
                  <a:cubicBezTo>
                    <a:pt x="8899" y="12560"/>
                    <a:pt x="9091" y="1055"/>
                    <a:pt x="1"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851" name="Google Shape;851;p59"/>
            <p:cNvSpPr/>
            <p:nvPr/>
          </p:nvSpPr>
          <p:spPr>
            <a:xfrm>
              <a:off x="6102256" y="1874430"/>
              <a:ext cx="1237493" cy="1723670"/>
            </a:xfrm>
            <a:custGeom>
              <a:avLst/>
              <a:gdLst/>
              <a:ahLst/>
              <a:cxnLst/>
              <a:rect l="l" t="t" r="r" b="b"/>
              <a:pathLst>
                <a:path w="9120" h="12703" extrusionOk="0">
                  <a:moveTo>
                    <a:pt x="297" y="96"/>
                  </a:moveTo>
                  <a:lnTo>
                    <a:pt x="297" y="96"/>
                  </a:lnTo>
                  <a:cubicBezTo>
                    <a:pt x="2299" y="354"/>
                    <a:pt x="3994" y="1159"/>
                    <a:pt x="5355" y="2481"/>
                  </a:cubicBezTo>
                  <a:cubicBezTo>
                    <a:pt x="6466" y="3554"/>
                    <a:pt x="7347" y="4991"/>
                    <a:pt x="7979" y="6734"/>
                  </a:cubicBezTo>
                  <a:cubicBezTo>
                    <a:pt x="8947" y="9397"/>
                    <a:pt x="9024" y="11993"/>
                    <a:pt x="9024" y="12511"/>
                  </a:cubicBezTo>
                  <a:cubicBezTo>
                    <a:pt x="7903" y="11121"/>
                    <a:pt x="6676" y="10422"/>
                    <a:pt x="5365" y="10422"/>
                  </a:cubicBezTo>
                  <a:cubicBezTo>
                    <a:pt x="4358" y="10422"/>
                    <a:pt x="3305" y="10825"/>
                    <a:pt x="2203" y="11639"/>
                  </a:cubicBezTo>
                  <a:cubicBezTo>
                    <a:pt x="2318" y="11189"/>
                    <a:pt x="2778" y="9129"/>
                    <a:pt x="2807" y="6840"/>
                  </a:cubicBezTo>
                  <a:cubicBezTo>
                    <a:pt x="2845" y="4503"/>
                    <a:pt x="2433" y="1466"/>
                    <a:pt x="297" y="96"/>
                  </a:cubicBezTo>
                  <a:close/>
                  <a:moveTo>
                    <a:pt x="0" y="0"/>
                  </a:moveTo>
                  <a:lnTo>
                    <a:pt x="134" y="77"/>
                  </a:lnTo>
                  <a:cubicBezTo>
                    <a:pt x="2357" y="1380"/>
                    <a:pt x="2778" y="4473"/>
                    <a:pt x="2740" y="6840"/>
                  </a:cubicBezTo>
                  <a:cubicBezTo>
                    <a:pt x="2702" y="9407"/>
                    <a:pt x="2127" y="11687"/>
                    <a:pt x="2127" y="11715"/>
                  </a:cubicBezTo>
                  <a:lnTo>
                    <a:pt x="2098" y="11802"/>
                  </a:lnTo>
                  <a:lnTo>
                    <a:pt x="2174" y="11744"/>
                  </a:lnTo>
                  <a:cubicBezTo>
                    <a:pt x="3292" y="10902"/>
                    <a:pt x="4366" y="10481"/>
                    <a:pt x="5372" y="10481"/>
                  </a:cubicBezTo>
                  <a:cubicBezTo>
                    <a:pt x="5521" y="10481"/>
                    <a:pt x="5668" y="10490"/>
                    <a:pt x="5814" y="10508"/>
                  </a:cubicBezTo>
                  <a:cubicBezTo>
                    <a:pt x="6955" y="10652"/>
                    <a:pt x="8037" y="11370"/>
                    <a:pt x="9033" y="12626"/>
                  </a:cubicBezTo>
                  <a:lnTo>
                    <a:pt x="9090" y="12702"/>
                  </a:lnTo>
                  <a:lnTo>
                    <a:pt x="9090" y="12607"/>
                  </a:lnTo>
                  <a:cubicBezTo>
                    <a:pt x="9090" y="12577"/>
                    <a:pt x="9120" y="9694"/>
                    <a:pt x="8047" y="6715"/>
                  </a:cubicBezTo>
                  <a:cubicBezTo>
                    <a:pt x="7405" y="4962"/>
                    <a:pt x="6523" y="3516"/>
                    <a:pt x="5403" y="2433"/>
                  </a:cubicBezTo>
                  <a:cubicBezTo>
                    <a:pt x="4004" y="1063"/>
                    <a:pt x="2232" y="259"/>
                    <a:pt x="154" y="10"/>
                  </a:cubicBezTo>
                  <a:lnTo>
                    <a:pt x="0" y="0"/>
                  </a:ln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52" name="Google Shape;852;p59"/>
            <p:cNvSpPr/>
            <p:nvPr/>
          </p:nvSpPr>
          <p:spPr>
            <a:xfrm>
              <a:off x="5458809" y="1880808"/>
              <a:ext cx="1251876" cy="1584724"/>
            </a:xfrm>
            <a:custGeom>
              <a:avLst/>
              <a:gdLst/>
              <a:ahLst/>
              <a:cxnLst/>
              <a:rect l="l" t="t" r="r" b="b"/>
              <a:pathLst>
                <a:path w="9226" h="11679" extrusionOk="0">
                  <a:moveTo>
                    <a:pt x="4896" y="1"/>
                  </a:moveTo>
                  <a:cubicBezTo>
                    <a:pt x="48" y="1361"/>
                    <a:pt x="0" y="10787"/>
                    <a:pt x="0" y="10787"/>
                  </a:cubicBezTo>
                  <a:cubicBezTo>
                    <a:pt x="1123" y="9939"/>
                    <a:pt x="2191" y="9515"/>
                    <a:pt x="3205" y="9515"/>
                  </a:cubicBezTo>
                  <a:cubicBezTo>
                    <a:pt x="4528" y="9515"/>
                    <a:pt x="5759" y="10236"/>
                    <a:pt x="6897" y="11678"/>
                  </a:cubicBezTo>
                  <a:cubicBezTo>
                    <a:pt x="6897" y="11678"/>
                    <a:pt x="9225" y="2549"/>
                    <a:pt x="4896"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853" name="Google Shape;853;p59"/>
            <p:cNvSpPr/>
            <p:nvPr/>
          </p:nvSpPr>
          <p:spPr>
            <a:xfrm>
              <a:off x="5453517" y="1875651"/>
              <a:ext cx="1038707" cy="1598835"/>
            </a:xfrm>
            <a:custGeom>
              <a:avLst/>
              <a:gdLst/>
              <a:ahLst/>
              <a:cxnLst/>
              <a:rect l="l" t="t" r="r" b="b"/>
              <a:pathLst>
                <a:path w="7655" h="11783" extrusionOk="0">
                  <a:moveTo>
                    <a:pt x="4925" y="77"/>
                  </a:moveTo>
                  <a:cubicBezTo>
                    <a:pt x="7138" y="1380"/>
                    <a:pt x="7559" y="4464"/>
                    <a:pt x="7521" y="6831"/>
                  </a:cubicBezTo>
                  <a:cubicBezTo>
                    <a:pt x="7492" y="9149"/>
                    <a:pt x="7013" y="11246"/>
                    <a:pt x="6917" y="11640"/>
                  </a:cubicBezTo>
                  <a:cubicBezTo>
                    <a:pt x="5787" y="10231"/>
                    <a:pt x="4561" y="9522"/>
                    <a:pt x="3239" y="9522"/>
                  </a:cubicBezTo>
                  <a:cubicBezTo>
                    <a:pt x="2233" y="9522"/>
                    <a:pt x="1179" y="9935"/>
                    <a:pt x="68" y="10758"/>
                  </a:cubicBezTo>
                  <a:cubicBezTo>
                    <a:pt x="78" y="10356"/>
                    <a:pt x="145" y="8210"/>
                    <a:pt x="701" y="5950"/>
                  </a:cubicBezTo>
                  <a:cubicBezTo>
                    <a:pt x="1716" y="1801"/>
                    <a:pt x="3555" y="460"/>
                    <a:pt x="4925" y="77"/>
                  </a:cubicBezTo>
                  <a:close/>
                  <a:moveTo>
                    <a:pt x="4935" y="1"/>
                  </a:moveTo>
                  <a:lnTo>
                    <a:pt x="4925" y="11"/>
                  </a:lnTo>
                  <a:cubicBezTo>
                    <a:pt x="2406" y="719"/>
                    <a:pt x="1199" y="3621"/>
                    <a:pt x="633" y="5940"/>
                  </a:cubicBezTo>
                  <a:cubicBezTo>
                    <a:pt x="20" y="8440"/>
                    <a:pt x="1" y="10797"/>
                    <a:pt x="1" y="10825"/>
                  </a:cubicBezTo>
                  <a:lnTo>
                    <a:pt x="1" y="10892"/>
                  </a:lnTo>
                  <a:lnTo>
                    <a:pt x="58" y="10854"/>
                  </a:lnTo>
                  <a:cubicBezTo>
                    <a:pt x="1162" y="10016"/>
                    <a:pt x="2230" y="9587"/>
                    <a:pt x="3237" y="9587"/>
                  </a:cubicBezTo>
                  <a:cubicBezTo>
                    <a:pt x="3392" y="9587"/>
                    <a:pt x="3546" y="9598"/>
                    <a:pt x="3698" y="9618"/>
                  </a:cubicBezTo>
                  <a:cubicBezTo>
                    <a:pt x="4839" y="9762"/>
                    <a:pt x="5912" y="10471"/>
                    <a:pt x="6908" y="11735"/>
                  </a:cubicBezTo>
                  <a:lnTo>
                    <a:pt x="6955" y="11783"/>
                  </a:lnTo>
                  <a:lnTo>
                    <a:pt x="6965" y="11716"/>
                  </a:lnTo>
                  <a:cubicBezTo>
                    <a:pt x="6974" y="11697"/>
                    <a:pt x="7549" y="9407"/>
                    <a:pt x="7588" y="6831"/>
                  </a:cubicBezTo>
                  <a:cubicBezTo>
                    <a:pt x="7655" y="2510"/>
                    <a:pt x="6189" y="739"/>
                    <a:pt x="4944" y="11"/>
                  </a:cubicBezTo>
                  <a:lnTo>
                    <a:pt x="4935" y="1"/>
                  </a:ln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54" name="Google Shape;854;p59"/>
            <p:cNvSpPr/>
            <p:nvPr/>
          </p:nvSpPr>
          <p:spPr>
            <a:xfrm>
              <a:off x="4521728" y="1871174"/>
              <a:ext cx="1601413" cy="1473322"/>
            </a:xfrm>
            <a:custGeom>
              <a:avLst/>
              <a:gdLst/>
              <a:ahLst/>
              <a:cxnLst/>
              <a:rect l="l" t="t" r="r" b="b"/>
              <a:pathLst>
                <a:path w="11802" h="10858" extrusionOk="0">
                  <a:moveTo>
                    <a:pt x="10588" y="0"/>
                  </a:moveTo>
                  <a:cubicBezTo>
                    <a:pt x="2459" y="0"/>
                    <a:pt x="0" y="9968"/>
                    <a:pt x="0" y="9968"/>
                  </a:cubicBezTo>
                  <a:cubicBezTo>
                    <a:pt x="1123" y="9119"/>
                    <a:pt x="2193" y="8695"/>
                    <a:pt x="3209" y="8695"/>
                  </a:cubicBezTo>
                  <a:cubicBezTo>
                    <a:pt x="4534" y="8695"/>
                    <a:pt x="5768" y="9416"/>
                    <a:pt x="6906" y="10858"/>
                  </a:cubicBezTo>
                  <a:cubicBezTo>
                    <a:pt x="6906" y="10858"/>
                    <a:pt x="6954" y="1432"/>
                    <a:pt x="11802" y="72"/>
                  </a:cubicBezTo>
                  <a:cubicBezTo>
                    <a:pt x="11384" y="24"/>
                    <a:pt x="10979" y="0"/>
                    <a:pt x="10588"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855" name="Google Shape;855;p59"/>
            <p:cNvSpPr/>
            <p:nvPr/>
          </p:nvSpPr>
          <p:spPr>
            <a:xfrm>
              <a:off x="4513857" y="1866153"/>
              <a:ext cx="1631265" cy="1491369"/>
            </a:xfrm>
            <a:custGeom>
              <a:avLst/>
              <a:gdLst/>
              <a:ahLst/>
              <a:cxnLst/>
              <a:rect l="l" t="t" r="r" b="b"/>
              <a:pathLst>
                <a:path w="12022" h="10991" extrusionOk="0">
                  <a:moveTo>
                    <a:pt x="10661" y="67"/>
                  </a:moveTo>
                  <a:cubicBezTo>
                    <a:pt x="10998" y="67"/>
                    <a:pt x="11340" y="84"/>
                    <a:pt x="11687" y="119"/>
                  </a:cubicBezTo>
                  <a:cubicBezTo>
                    <a:pt x="9282" y="904"/>
                    <a:pt x="8114" y="3740"/>
                    <a:pt x="7558" y="6010"/>
                  </a:cubicBezTo>
                  <a:cubicBezTo>
                    <a:pt x="7012" y="8232"/>
                    <a:pt x="6936" y="10339"/>
                    <a:pt x="6926" y="10799"/>
                  </a:cubicBezTo>
                  <a:cubicBezTo>
                    <a:pt x="5806" y="9411"/>
                    <a:pt x="4579" y="8711"/>
                    <a:pt x="3267" y="8711"/>
                  </a:cubicBezTo>
                  <a:cubicBezTo>
                    <a:pt x="2261" y="8711"/>
                    <a:pt x="1208" y="9113"/>
                    <a:pt x="116" y="9928"/>
                  </a:cubicBezTo>
                  <a:cubicBezTo>
                    <a:pt x="250" y="9430"/>
                    <a:pt x="968" y="6987"/>
                    <a:pt x="2577" y="4679"/>
                  </a:cubicBezTo>
                  <a:cubicBezTo>
                    <a:pt x="3621" y="3174"/>
                    <a:pt x="4838" y="2016"/>
                    <a:pt x="6189" y="1239"/>
                  </a:cubicBezTo>
                  <a:cubicBezTo>
                    <a:pt x="7551" y="463"/>
                    <a:pt x="9051" y="67"/>
                    <a:pt x="10661" y="67"/>
                  </a:cubicBezTo>
                  <a:close/>
                  <a:moveTo>
                    <a:pt x="10658" y="0"/>
                  </a:moveTo>
                  <a:cubicBezTo>
                    <a:pt x="9037" y="0"/>
                    <a:pt x="7524" y="396"/>
                    <a:pt x="6160" y="1182"/>
                  </a:cubicBezTo>
                  <a:cubicBezTo>
                    <a:pt x="4799" y="1958"/>
                    <a:pt x="3573" y="3127"/>
                    <a:pt x="2519" y="4640"/>
                  </a:cubicBezTo>
                  <a:cubicBezTo>
                    <a:pt x="729" y="7227"/>
                    <a:pt x="29" y="9975"/>
                    <a:pt x="29" y="9995"/>
                  </a:cubicBezTo>
                  <a:lnTo>
                    <a:pt x="1" y="10090"/>
                  </a:lnTo>
                  <a:lnTo>
                    <a:pt x="77" y="10033"/>
                  </a:lnTo>
                  <a:cubicBezTo>
                    <a:pt x="1195" y="9191"/>
                    <a:pt x="2268" y="8770"/>
                    <a:pt x="3273" y="8770"/>
                  </a:cubicBezTo>
                  <a:cubicBezTo>
                    <a:pt x="3423" y="8770"/>
                    <a:pt x="3571" y="8779"/>
                    <a:pt x="3717" y="8798"/>
                  </a:cubicBezTo>
                  <a:cubicBezTo>
                    <a:pt x="4857" y="8941"/>
                    <a:pt x="5940" y="9660"/>
                    <a:pt x="6936" y="10914"/>
                  </a:cubicBezTo>
                  <a:lnTo>
                    <a:pt x="6993" y="10991"/>
                  </a:lnTo>
                  <a:lnTo>
                    <a:pt x="6993" y="10895"/>
                  </a:lnTo>
                  <a:cubicBezTo>
                    <a:pt x="6993" y="10867"/>
                    <a:pt x="7012" y="8510"/>
                    <a:pt x="7626" y="6020"/>
                  </a:cubicBezTo>
                  <a:cubicBezTo>
                    <a:pt x="8641" y="1862"/>
                    <a:pt x="10489" y="530"/>
                    <a:pt x="11860" y="138"/>
                  </a:cubicBezTo>
                  <a:lnTo>
                    <a:pt x="12022" y="90"/>
                  </a:lnTo>
                  <a:lnTo>
                    <a:pt x="11860" y="71"/>
                  </a:lnTo>
                  <a:cubicBezTo>
                    <a:pt x="11453" y="24"/>
                    <a:pt x="11052" y="0"/>
                    <a:pt x="10658"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56" name="Google Shape;856;p59"/>
            <p:cNvSpPr/>
            <p:nvPr/>
          </p:nvSpPr>
          <p:spPr>
            <a:xfrm>
              <a:off x="6046215" y="1744303"/>
              <a:ext cx="147088" cy="174226"/>
            </a:xfrm>
            <a:custGeom>
              <a:avLst/>
              <a:gdLst/>
              <a:ahLst/>
              <a:cxnLst/>
              <a:rect l="l" t="t" r="r" b="b"/>
              <a:pathLst>
                <a:path w="1084" h="1284" extrusionOk="0">
                  <a:moveTo>
                    <a:pt x="589" y="1"/>
                  </a:moveTo>
                  <a:cubicBezTo>
                    <a:pt x="455" y="1"/>
                    <a:pt x="334" y="76"/>
                    <a:pt x="298" y="202"/>
                  </a:cubicBezTo>
                  <a:lnTo>
                    <a:pt x="1" y="1084"/>
                  </a:lnTo>
                  <a:cubicBezTo>
                    <a:pt x="224" y="1220"/>
                    <a:pt x="451" y="1284"/>
                    <a:pt x="687" y="1284"/>
                  </a:cubicBezTo>
                  <a:cubicBezTo>
                    <a:pt x="816" y="1284"/>
                    <a:pt x="948" y="1265"/>
                    <a:pt x="1084" y="1228"/>
                  </a:cubicBezTo>
                  <a:lnTo>
                    <a:pt x="1026" y="298"/>
                  </a:lnTo>
                  <a:cubicBezTo>
                    <a:pt x="1016" y="155"/>
                    <a:pt x="901" y="40"/>
                    <a:pt x="767" y="21"/>
                  </a:cubicBezTo>
                  <a:lnTo>
                    <a:pt x="614" y="1"/>
                  </a:lnTo>
                  <a:cubicBezTo>
                    <a:pt x="606" y="1"/>
                    <a:pt x="597" y="1"/>
                    <a:pt x="589"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857" name="Google Shape;857;p59"/>
            <p:cNvSpPr/>
            <p:nvPr/>
          </p:nvSpPr>
          <p:spPr>
            <a:xfrm>
              <a:off x="6041059" y="1740096"/>
              <a:ext cx="157536" cy="182503"/>
            </a:xfrm>
            <a:custGeom>
              <a:avLst/>
              <a:gdLst/>
              <a:ahLst/>
              <a:cxnLst/>
              <a:rect l="l" t="t" r="r" b="b"/>
              <a:pathLst>
                <a:path w="1161" h="1345" extrusionOk="0">
                  <a:moveTo>
                    <a:pt x="611" y="68"/>
                  </a:moveTo>
                  <a:cubicBezTo>
                    <a:pt x="625" y="68"/>
                    <a:pt x="638" y="69"/>
                    <a:pt x="652" y="71"/>
                  </a:cubicBezTo>
                  <a:lnTo>
                    <a:pt x="796" y="90"/>
                  </a:lnTo>
                  <a:cubicBezTo>
                    <a:pt x="920" y="109"/>
                    <a:pt x="1016" y="205"/>
                    <a:pt x="1026" y="329"/>
                  </a:cubicBezTo>
                  <a:lnTo>
                    <a:pt x="1093" y="1229"/>
                  </a:lnTo>
                  <a:cubicBezTo>
                    <a:pt x="968" y="1263"/>
                    <a:pt x="844" y="1280"/>
                    <a:pt x="722" y="1280"/>
                  </a:cubicBezTo>
                  <a:cubicBezTo>
                    <a:pt x="499" y="1280"/>
                    <a:pt x="282" y="1223"/>
                    <a:pt x="77" y="1105"/>
                  </a:cubicBezTo>
                  <a:lnTo>
                    <a:pt x="365" y="243"/>
                  </a:lnTo>
                  <a:cubicBezTo>
                    <a:pt x="399" y="140"/>
                    <a:pt x="495" y="68"/>
                    <a:pt x="611" y="68"/>
                  </a:cubicBezTo>
                  <a:close/>
                  <a:moveTo>
                    <a:pt x="613" y="1"/>
                  </a:moveTo>
                  <a:cubicBezTo>
                    <a:pt x="473" y="1"/>
                    <a:pt x="341" y="92"/>
                    <a:pt x="298" y="224"/>
                  </a:cubicBezTo>
                  <a:lnTo>
                    <a:pt x="1" y="1134"/>
                  </a:lnTo>
                  <a:lnTo>
                    <a:pt x="20" y="1144"/>
                  </a:lnTo>
                  <a:cubicBezTo>
                    <a:pt x="250" y="1278"/>
                    <a:pt x="480" y="1344"/>
                    <a:pt x="729" y="1344"/>
                  </a:cubicBezTo>
                  <a:cubicBezTo>
                    <a:pt x="863" y="1344"/>
                    <a:pt x="997" y="1325"/>
                    <a:pt x="1131" y="1287"/>
                  </a:cubicBezTo>
                  <a:lnTo>
                    <a:pt x="1160" y="1278"/>
                  </a:lnTo>
                  <a:lnTo>
                    <a:pt x="1093" y="329"/>
                  </a:lnTo>
                  <a:cubicBezTo>
                    <a:pt x="1083" y="176"/>
                    <a:pt x="959" y="42"/>
                    <a:pt x="805" y="23"/>
                  </a:cubicBezTo>
                  <a:lnTo>
                    <a:pt x="652" y="3"/>
                  </a:lnTo>
                  <a:cubicBezTo>
                    <a:pt x="639" y="2"/>
                    <a:pt x="626" y="1"/>
                    <a:pt x="61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58" name="Google Shape;858;p59"/>
            <p:cNvSpPr/>
            <p:nvPr/>
          </p:nvSpPr>
          <p:spPr>
            <a:xfrm>
              <a:off x="6624801" y="4560020"/>
              <a:ext cx="318464" cy="288613"/>
            </a:xfrm>
            <a:custGeom>
              <a:avLst/>
              <a:gdLst/>
              <a:ahLst/>
              <a:cxnLst/>
              <a:rect l="l" t="t" r="r" b="b"/>
              <a:pathLst>
                <a:path w="2347" h="2127" extrusionOk="0">
                  <a:moveTo>
                    <a:pt x="795" y="1"/>
                  </a:moveTo>
                  <a:cubicBezTo>
                    <a:pt x="511" y="1"/>
                    <a:pt x="228" y="246"/>
                    <a:pt x="153" y="545"/>
                  </a:cubicBezTo>
                  <a:cubicBezTo>
                    <a:pt x="143" y="564"/>
                    <a:pt x="143" y="593"/>
                    <a:pt x="143" y="612"/>
                  </a:cubicBezTo>
                  <a:cubicBezTo>
                    <a:pt x="0" y="1349"/>
                    <a:pt x="460" y="2125"/>
                    <a:pt x="460" y="2125"/>
                  </a:cubicBezTo>
                  <a:lnTo>
                    <a:pt x="469" y="2125"/>
                  </a:lnTo>
                  <a:cubicBezTo>
                    <a:pt x="469" y="2125"/>
                    <a:pt x="494" y="2127"/>
                    <a:pt x="538" y="2127"/>
                  </a:cubicBezTo>
                  <a:cubicBezTo>
                    <a:pt x="759" y="2127"/>
                    <a:pt x="1466" y="2094"/>
                    <a:pt x="1954" y="1694"/>
                  </a:cubicBezTo>
                  <a:cubicBezTo>
                    <a:pt x="1973" y="1675"/>
                    <a:pt x="1992" y="1666"/>
                    <a:pt x="2002" y="1646"/>
                  </a:cubicBezTo>
                  <a:cubicBezTo>
                    <a:pt x="2299" y="1378"/>
                    <a:pt x="2347" y="851"/>
                    <a:pt x="2002" y="640"/>
                  </a:cubicBezTo>
                  <a:cubicBezTo>
                    <a:pt x="1882" y="564"/>
                    <a:pt x="1786" y="540"/>
                    <a:pt x="1698" y="540"/>
                  </a:cubicBezTo>
                  <a:cubicBezTo>
                    <a:pt x="1588" y="540"/>
                    <a:pt x="1491" y="577"/>
                    <a:pt x="1379" y="593"/>
                  </a:cubicBezTo>
                  <a:cubicBezTo>
                    <a:pt x="1312" y="401"/>
                    <a:pt x="1331" y="229"/>
                    <a:pt x="1035" y="66"/>
                  </a:cubicBezTo>
                  <a:cubicBezTo>
                    <a:pt x="958" y="21"/>
                    <a:pt x="877" y="1"/>
                    <a:pt x="795"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859" name="Google Shape;859;p59"/>
            <p:cNvSpPr/>
            <p:nvPr/>
          </p:nvSpPr>
          <p:spPr>
            <a:xfrm>
              <a:off x="6620731" y="4555270"/>
              <a:ext cx="316158" cy="299604"/>
            </a:xfrm>
            <a:custGeom>
              <a:avLst/>
              <a:gdLst/>
              <a:ahLst/>
              <a:cxnLst/>
              <a:rect l="l" t="t" r="r" b="b"/>
              <a:pathLst>
                <a:path w="2330" h="2208" extrusionOk="0">
                  <a:moveTo>
                    <a:pt x="819" y="66"/>
                  </a:moveTo>
                  <a:cubicBezTo>
                    <a:pt x="901" y="66"/>
                    <a:pt x="981" y="87"/>
                    <a:pt x="1055" y="130"/>
                  </a:cubicBezTo>
                  <a:cubicBezTo>
                    <a:pt x="1265" y="254"/>
                    <a:pt x="1304" y="369"/>
                    <a:pt x="1342" y="513"/>
                  </a:cubicBezTo>
                  <a:cubicBezTo>
                    <a:pt x="1352" y="551"/>
                    <a:pt x="1361" y="589"/>
                    <a:pt x="1380" y="637"/>
                  </a:cubicBezTo>
                  <a:lnTo>
                    <a:pt x="1390" y="656"/>
                  </a:lnTo>
                  <a:lnTo>
                    <a:pt x="1419" y="656"/>
                  </a:lnTo>
                  <a:cubicBezTo>
                    <a:pt x="1457" y="647"/>
                    <a:pt x="1495" y="647"/>
                    <a:pt x="1534" y="637"/>
                  </a:cubicBezTo>
                  <a:cubicBezTo>
                    <a:pt x="1598" y="621"/>
                    <a:pt x="1658" y="608"/>
                    <a:pt x="1721" y="608"/>
                  </a:cubicBezTo>
                  <a:cubicBezTo>
                    <a:pt x="1807" y="608"/>
                    <a:pt x="1901" y="632"/>
                    <a:pt x="2022" y="704"/>
                  </a:cubicBezTo>
                  <a:cubicBezTo>
                    <a:pt x="2147" y="781"/>
                    <a:pt x="2223" y="915"/>
                    <a:pt x="2242" y="1078"/>
                  </a:cubicBezTo>
                  <a:cubicBezTo>
                    <a:pt x="2262" y="1288"/>
                    <a:pt x="2166" y="1518"/>
                    <a:pt x="2013" y="1662"/>
                  </a:cubicBezTo>
                  <a:cubicBezTo>
                    <a:pt x="1993" y="1672"/>
                    <a:pt x="1974" y="1691"/>
                    <a:pt x="1955" y="1701"/>
                  </a:cubicBezTo>
                  <a:cubicBezTo>
                    <a:pt x="1448" y="2122"/>
                    <a:pt x="681" y="2131"/>
                    <a:pt x="528" y="2131"/>
                  </a:cubicBezTo>
                  <a:lnTo>
                    <a:pt x="518" y="2103"/>
                  </a:lnTo>
                  <a:lnTo>
                    <a:pt x="509" y="2112"/>
                  </a:lnTo>
                  <a:cubicBezTo>
                    <a:pt x="422" y="1959"/>
                    <a:pt x="78" y="1288"/>
                    <a:pt x="202" y="656"/>
                  </a:cubicBezTo>
                  <a:cubicBezTo>
                    <a:pt x="202" y="628"/>
                    <a:pt x="212" y="609"/>
                    <a:pt x="212" y="589"/>
                  </a:cubicBezTo>
                  <a:cubicBezTo>
                    <a:pt x="269" y="379"/>
                    <a:pt x="422" y="196"/>
                    <a:pt x="614" y="111"/>
                  </a:cubicBezTo>
                  <a:cubicBezTo>
                    <a:pt x="683" y="80"/>
                    <a:pt x="752" y="66"/>
                    <a:pt x="819" y="66"/>
                  </a:cubicBezTo>
                  <a:close/>
                  <a:moveTo>
                    <a:pt x="825" y="1"/>
                  </a:moveTo>
                  <a:cubicBezTo>
                    <a:pt x="748" y="1"/>
                    <a:pt x="669" y="18"/>
                    <a:pt x="595" y="53"/>
                  </a:cubicBezTo>
                  <a:cubicBezTo>
                    <a:pt x="384" y="139"/>
                    <a:pt x="212" y="350"/>
                    <a:pt x="154" y="570"/>
                  </a:cubicBezTo>
                  <a:cubicBezTo>
                    <a:pt x="145" y="599"/>
                    <a:pt x="145" y="618"/>
                    <a:pt x="135" y="647"/>
                  </a:cubicBezTo>
                  <a:cubicBezTo>
                    <a:pt x="1" y="1375"/>
                    <a:pt x="432" y="2112"/>
                    <a:pt x="461" y="2180"/>
                  </a:cubicBezTo>
                  <a:lnTo>
                    <a:pt x="461" y="2199"/>
                  </a:lnTo>
                  <a:lnTo>
                    <a:pt x="480" y="2199"/>
                  </a:lnTo>
                  <a:lnTo>
                    <a:pt x="490" y="2208"/>
                  </a:lnTo>
                  <a:lnTo>
                    <a:pt x="499" y="2199"/>
                  </a:lnTo>
                  <a:cubicBezTo>
                    <a:pt x="504" y="2199"/>
                    <a:pt x="514" y="2199"/>
                    <a:pt x="527" y="2199"/>
                  </a:cubicBezTo>
                  <a:cubicBezTo>
                    <a:pt x="695" y="2199"/>
                    <a:pt x="1472" y="2182"/>
                    <a:pt x="2003" y="1748"/>
                  </a:cubicBezTo>
                  <a:cubicBezTo>
                    <a:pt x="2022" y="1739"/>
                    <a:pt x="2042" y="1720"/>
                    <a:pt x="2061" y="1710"/>
                  </a:cubicBezTo>
                  <a:cubicBezTo>
                    <a:pt x="2233" y="1547"/>
                    <a:pt x="2329" y="1298"/>
                    <a:pt x="2310" y="1068"/>
                  </a:cubicBezTo>
                  <a:cubicBezTo>
                    <a:pt x="2291" y="886"/>
                    <a:pt x="2195" y="733"/>
                    <a:pt x="2051" y="647"/>
                  </a:cubicBezTo>
                  <a:cubicBezTo>
                    <a:pt x="1922" y="566"/>
                    <a:pt x="1818" y="543"/>
                    <a:pt x="1725" y="543"/>
                  </a:cubicBezTo>
                  <a:cubicBezTo>
                    <a:pt x="1653" y="543"/>
                    <a:pt x="1588" y="557"/>
                    <a:pt x="1524" y="570"/>
                  </a:cubicBezTo>
                  <a:cubicBezTo>
                    <a:pt x="1495" y="580"/>
                    <a:pt x="1467" y="580"/>
                    <a:pt x="1429" y="589"/>
                  </a:cubicBezTo>
                  <a:cubicBezTo>
                    <a:pt x="1419" y="560"/>
                    <a:pt x="1409" y="522"/>
                    <a:pt x="1399" y="494"/>
                  </a:cubicBezTo>
                  <a:cubicBezTo>
                    <a:pt x="1361" y="350"/>
                    <a:pt x="1323" y="206"/>
                    <a:pt x="1084" y="72"/>
                  </a:cubicBezTo>
                  <a:cubicBezTo>
                    <a:pt x="1005" y="25"/>
                    <a:pt x="916" y="1"/>
                    <a:pt x="82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60" name="Google Shape;860;p59"/>
            <p:cNvSpPr/>
            <p:nvPr/>
          </p:nvSpPr>
          <p:spPr>
            <a:xfrm>
              <a:off x="6841771" y="4652018"/>
              <a:ext cx="70287" cy="108145"/>
            </a:xfrm>
            <a:custGeom>
              <a:avLst/>
              <a:gdLst/>
              <a:ahLst/>
              <a:cxnLst/>
              <a:rect l="l" t="t" r="r" b="b"/>
              <a:pathLst>
                <a:path w="518" h="797" extrusionOk="0">
                  <a:moveTo>
                    <a:pt x="241" y="0"/>
                  </a:moveTo>
                  <a:cubicBezTo>
                    <a:pt x="238" y="0"/>
                    <a:pt x="234" y="0"/>
                    <a:pt x="230" y="1"/>
                  </a:cubicBezTo>
                  <a:cubicBezTo>
                    <a:pt x="96" y="11"/>
                    <a:pt x="0" y="192"/>
                    <a:pt x="20" y="413"/>
                  </a:cubicBezTo>
                  <a:cubicBezTo>
                    <a:pt x="38" y="627"/>
                    <a:pt x="148" y="796"/>
                    <a:pt x="278" y="796"/>
                  </a:cubicBezTo>
                  <a:cubicBezTo>
                    <a:pt x="281" y="796"/>
                    <a:pt x="284" y="796"/>
                    <a:pt x="288" y="796"/>
                  </a:cubicBezTo>
                  <a:cubicBezTo>
                    <a:pt x="422" y="786"/>
                    <a:pt x="518" y="595"/>
                    <a:pt x="498" y="375"/>
                  </a:cubicBezTo>
                  <a:cubicBezTo>
                    <a:pt x="480" y="160"/>
                    <a:pt x="371" y="0"/>
                    <a:pt x="241"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61" name="Google Shape;861;p59"/>
            <p:cNvSpPr/>
            <p:nvPr/>
          </p:nvSpPr>
          <p:spPr>
            <a:xfrm>
              <a:off x="6745566" y="4589600"/>
              <a:ext cx="50884" cy="78293"/>
            </a:xfrm>
            <a:custGeom>
              <a:avLst/>
              <a:gdLst/>
              <a:ahLst/>
              <a:cxnLst/>
              <a:rect l="l" t="t" r="r" b="b"/>
              <a:pathLst>
                <a:path w="375" h="577" extrusionOk="0">
                  <a:moveTo>
                    <a:pt x="183" y="0"/>
                  </a:moveTo>
                  <a:cubicBezTo>
                    <a:pt x="180" y="0"/>
                    <a:pt x="176" y="0"/>
                    <a:pt x="173" y="1"/>
                  </a:cubicBezTo>
                  <a:cubicBezTo>
                    <a:pt x="77" y="11"/>
                    <a:pt x="1" y="145"/>
                    <a:pt x="20" y="298"/>
                  </a:cubicBezTo>
                  <a:cubicBezTo>
                    <a:pt x="29" y="455"/>
                    <a:pt x="109" y="576"/>
                    <a:pt x="201" y="576"/>
                  </a:cubicBezTo>
                  <a:cubicBezTo>
                    <a:pt x="204" y="576"/>
                    <a:pt x="208" y="576"/>
                    <a:pt x="211" y="576"/>
                  </a:cubicBezTo>
                  <a:cubicBezTo>
                    <a:pt x="307" y="566"/>
                    <a:pt x="374" y="432"/>
                    <a:pt x="365" y="279"/>
                  </a:cubicBezTo>
                  <a:cubicBezTo>
                    <a:pt x="356" y="121"/>
                    <a:pt x="275" y="0"/>
                    <a:pt x="183"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62" name="Google Shape;862;p59"/>
            <p:cNvSpPr/>
            <p:nvPr/>
          </p:nvSpPr>
          <p:spPr>
            <a:xfrm>
              <a:off x="5223792" y="1538731"/>
              <a:ext cx="314394" cy="292819"/>
            </a:xfrm>
            <a:custGeom>
              <a:avLst/>
              <a:gdLst/>
              <a:ahLst/>
              <a:cxnLst/>
              <a:rect l="l" t="t" r="r" b="b"/>
              <a:pathLst>
                <a:path w="2317" h="2158" extrusionOk="0">
                  <a:moveTo>
                    <a:pt x="620" y="1"/>
                  </a:moveTo>
                  <a:cubicBezTo>
                    <a:pt x="268" y="1"/>
                    <a:pt x="0" y="373"/>
                    <a:pt x="18" y="731"/>
                  </a:cubicBezTo>
                  <a:cubicBezTo>
                    <a:pt x="18" y="759"/>
                    <a:pt x="18" y="779"/>
                    <a:pt x="27" y="808"/>
                  </a:cubicBezTo>
                  <a:cubicBezTo>
                    <a:pt x="104" y="1555"/>
                    <a:pt x="784" y="2158"/>
                    <a:pt x="784" y="2158"/>
                  </a:cubicBezTo>
                  <a:cubicBezTo>
                    <a:pt x="784" y="2158"/>
                    <a:pt x="1666" y="1928"/>
                    <a:pt x="2077" y="1306"/>
                  </a:cubicBezTo>
                  <a:cubicBezTo>
                    <a:pt x="2087" y="1287"/>
                    <a:pt x="2106" y="1267"/>
                    <a:pt x="2115" y="1248"/>
                  </a:cubicBezTo>
                  <a:cubicBezTo>
                    <a:pt x="2317" y="903"/>
                    <a:pt x="2211" y="386"/>
                    <a:pt x="1819" y="280"/>
                  </a:cubicBezTo>
                  <a:cubicBezTo>
                    <a:pt x="1745" y="261"/>
                    <a:pt x="1683" y="253"/>
                    <a:pt x="1628" y="253"/>
                  </a:cubicBezTo>
                  <a:cubicBezTo>
                    <a:pt x="1441" y="253"/>
                    <a:pt x="1346" y="348"/>
                    <a:pt x="1206" y="414"/>
                  </a:cubicBezTo>
                  <a:cubicBezTo>
                    <a:pt x="1081" y="252"/>
                    <a:pt x="1033" y="80"/>
                    <a:pt x="727" y="12"/>
                  </a:cubicBezTo>
                  <a:cubicBezTo>
                    <a:pt x="690" y="4"/>
                    <a:pt x="655" y="1"/>
                    <a:pt x="620" y="1"/>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863" name="Google Shape;863;p59"/>
            <p:cNvSpPr/>
            <p:nvPr/>
          </p:nvSpPr>
          <p:spPr>
            <a:xfrm>
              <a:off x="5219586" y="1534661"/>
              <a:ext cx="313444" cy="303539"/>
            </a:xfrm>
            <a:custGeom>
              <a:avLst/>
              <a:gdLst/>
              <a:ahLst/>
              <a:cxnLst/>
              <a:rect l="l" t="t" r="r" b="b"/>
              <a:pathLst>
                <a:path w="2310" h="2237" extrusionOk="0">
                  <a:moveTo>
                    <a:pt x="654" y="62"/>
                  </a:moveTo>
                  <a:cubicBezTo>
                    <a:pt x="685" y="62"/>
                    <a:pt x="717" y="65"/>
                    <a:pt x="748" y="71"/>
                  </a:cubicBezTo>
                  <a:cubicBezTo>
                    <a:pt x="988" y="129"/>
                    <a:pt x="1054" y="234"/>
                    <a:pt x="1141" y="368"/>
                  </a:cubicBezTo>
                  <a:cubicBezTo>
                    <a:pt x="1160" y="397"/>
                    <a:pt x="1188" y="435"/>
                    <a:pt x="1208" y="464"/>
                  </a:cubicBezTo>
                  <a:lnTo>
                    <a:pt x="1227" y="483"/>
                  </a:lnTo>
                  <a:lnTo>
                    <a:pt x="1256" y="474"/>
                  </a:lnTo>
                  <a:lnTo>
                    <a:pt x="1371" y="416"/>
                  </a:lnTo>
                  <a:cubicBezTo>
                    <a:pt x="1460" y="361"/>
                    <a:pt x="1539" y="316"/>
                    <a:pt x="1665" y="316"/>
                  </a:cubicBezTo>
                  <a:cubicBezTo>
                    <a:pt x="1715" y="316"/>
                    <a:pt x="1772" y="323"/>
                    <a:pt x="1840" y="340"/>
                  </a:cubicBezTo>
                  <a:cubicBezTo>
                    <a:pt x="1984" y="378"/>
                    <a:pt x="2099" y="483"/>
                    <a:pt x="2166" y="636"/>
                  </a:cubicBezTo>
                  <a:cubicBezTo>
                    <a:pt x="2242" y="828"/>
                    <a:pt x="2223" y="1077"/>
                    <a:pt x="2118" y="1259"/>
                  </a:cubicBezTo>
                  <a:cubicBezTo>
                    <a:pt x="2108" y="1278"/>
                    <a:pt x="2099" y="1297"/>
                    <a:pt x="2080" y="1317"/>
                  </a:cubicBezTo>
                  <a:cubicBezTo>
                    <a:pt x="1725" y="1853"/>
                    <a:pt x="1007" y="2102"/>
                    <a:pt x="844" y="2150"/>
                  </a:cubicBezTo>
                  <a:lnTo>
                    <a:pt x="834" y="2121"/>
                  </a:lnTo>
                  <a:lnTo>
                    <a:pt x="815" y="2140"/>
                  </a:lnTo>
                  <a:cubicBezTo>
                    <a:pt x="700" y="2035"/>
                    <a:pt x="164" y="1489"/>
                    <a:pt x="87" y="828"/>
                  </a:cubicBezTo>
                  <a:cubicBezTo>
                    <a:pt x="87" y="809"/>
                    <a:pt x="87" y="789"/>
                    <a:pt x="77" y="761"/>
                  </a:cubicBezTo>
                  <a:cubicBezTo>
                    <a:pt x="68" y="550"/>
                    <a:pt x="164" y="320"/>
                    <a:pt x="326" y="186"/>
                  </a:cubicBezTo>
                  <a:cubicBezTo>
                    <a:pt x="424" y="103"/>
                    <a:pt x="540" y="62"/>
                    <a:pt x="654" y="62"/>
                  </a:cubicBezTo>
                  <a:close/>
                  <a:moveTo>
                    <a:pt x="645" y="1"/>
                  </a:moveTo>
                  <a:cubicBezTo>
                    <a:pt x="518" y="1"/>
                    <a:pt x="391" y="49"/>
                    <a:pt x="288" y="138"/>
                  </a:cubicBezTo>
                  <a:cubicBezTo>
                    <a:pt x="106" y="291"/>
                    <a:pt x="1" y="531"/>
                    <a:pt x="20" y="761"/>
                  </a:cubicBezTo>
                  <a:lnTo>
                    <a:pt x="20" y="838"/>
                  </a:lnTo>
                  <a:cubicBezTo>
                    <a:pt x="106" y="1575"/>
                    <a:pt x="739" y="2169"/>
                    <a:pt x="786" y="2207"/>
                  </a:cubicBezTo>
                  <a:lnTo>
                    <a:pt x="796" y="2226"/>
                  </a:lnTo>
                  <a:lnTo>
                    <a:pt x="805" y="2226"/>
                  </a:lnTo>
                  <a:lnTo>
                    <a:pt x="815" y="2236"/>
                  </a:lnTo>
                  <a:lnTo>
                    <a:pt x="824" y="2217"/>
                  </a:lnTo>
                  <a:cubicBezTo>
                    <a:pt x="901" y="2198"/>
                    <a:pt x="1725" y="1968"/>
                    <a:pt x="2137" y="1355"/>
                  </a:cubicBezTo>
                  <a:cubicBezTo>
                    <a:pt x="2146" y="1336"/>
                    <a:pt x="2166" y="1317"/>
                    <a:pt x="2175" y="1287"/>
                  </a:cubicBezTo>
                  <a:cubicBezTo>
                    <a:pt x="2290" y="1087"/>
                    <a:pt x="2310" y="818"/>
                    <a:pt x="2223" y="608"/>
                  </a:cubicBezTo>
                  <a:cubicBezTo>
                    <a:pt x="2156" y="435"/>
                    <a:pt x="2022" y="320"/>
                    <a:pt x="1859" y="282"/>
                  </a:cubicBezTo>
                  <a:cubicBezTo>
                    <a:pt x="1780" y="260"/>
                    <a:pt x="1713" y="250"/>
                    <a:pt x="1655" y="250"/>
                  </a:cubicBezTo>
                  <a:cubicBezTo>
                    <a:pt x="1513" y="250"/>
                    <a:pt x="1420" y="304"/>
                    <a:pt x="1333" y="359"/>
                  </a:cubicBezTo>
                  <a:cubicBezTo>
                    <a:pt x="1303" y="378"/>
                    <a:pt x="1275" y="387"/>
                    <a:pt x="1246" y="406"/>
                  </a:cubicBezTo>
                  <a:cubicBezTo>
                    <a:pt x="1227" y="378"/>
                    <a:pt x="1218" y="359"/>
                    <a:pt x="1198" y="330"/>
                  </a:cubicBezTo>
                  <a:cubicBezTo>
                    <a:pt x="1112" y="205"/>
                    <a:pt x="1026" y="71"/>
                    <a:pt x="758" y="14"/>
                  </a:cubicBezTo>
                  <a:cubicBezTo>
                    <a:pt x="720" y="5"/>
                    <a:pt x="683" y="1"/>
                    <a:pt x="64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64" name="Google Shape;864;p59"/>
            <p:cNvSpPr/>
            <p:nvPr/>
          </p:nvSpPr>
          <p:spPr>
            <a:xfrm>
              <a:off x="5241704" y="1552979"/>
              <a:ext cx="105431" cy="86977"/>
            </a:xfrm>
            <a:custGeom>
              <a:avLst/>
              <a:gdLst/>
              <a:ahLst/>
              <a:cxnLst/>
              <a:rect l="l" t="t" r="r" b="b"/>
              <a:pathLst>
                <a:path w="777" h="641" extrusionOk="0">
                  <a:moveTo>
                    <a:pt x="547" y="1"/>
                  </a:moveTo>
                  <a:cubicBezTo>
                    <a:pt x="453" y="1"/>
                    <a:pt x="337" y="49"/>
                    <a:pt x="231" y="137"/>
                  </a:cubicBezTo>
                  <a:cubicBezTo>
                    <a:pt x="68" y="290"/>
                    <a:pt x="1" y="482"/>
                    <a:pt x="97" y="588"/>
                  </a:cubicBezTo>
                  <a:cubicBezTo>
                    <a:pt x="129" y="623"/>
                    <a:pt x="176" y="640"/>
                    <a:pt x="233" y="640"/>
                  </a:cubicBezTo>
                  <a:cubicBezTo>
                    <a:pt x="328" y="640"/>
                    <a:pt x="448" y="592"/>
                    <a:pt x="556" y="501"/>
                  </a:cubicBezTo>
                  <a:cubicBezTo>
                    <a:pt x="719" y="358"/>
                    <a:pt x="776" y="156"/>
                    <a:pt x="691" y="60"/>
                  </a:cubicBezTo>
                  <a:cubicBezTo>
                    <a:pt x="657" y="20"/>
                    <a:pt x="607" y="1"/>
                    <a:pt x="547"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65" name="Google Shape;865;p59"/>
            <p:cNvSpPr/>
            <p:nvPr/>
          </p:nvSpPr>
          <p:spPr>
            <a:xfrm>
              <a:off x="5385943" y="1584459"/>
              <a:ext cx="76936" cy="62689"/>
            </a:xfrm>
            <a:custGeom>
              <a:avLst/>
              <a:gdLst/>
              <a:ahLst/>
              <a:cxnLst/>
              <a:rect l="l" t="t" r="r" b="b"/>
              <a:pathLst>
                <a:path w="567" h="462" extrusionOk="0">
                  <a:moveTo>
                    <a:pt x="396" y="0"/>
                  </a:moveTo>
                  <a:cubicBezTo>
                    <a:pt x="328" y="0"/>
                    <a:pt x="243" y="32"/>
                    <a:pt x="173" y="97"/>
                  </a:cubicBezTo>
                  <a:cubicBezTo>
                    <a:pt x="49" y="202"/>
                    <a:pt x="1" y="346"/>
                    <a:pt x="68" y="422"/>
                  </a:cubicBezTo>
                  <a:cubicBezTo>
                    <a:pt x="94" y="449"/>
                    <a:pt x="132" y="462"/>
                    <a:pt x="176" y="462"/>
                  </a:cubicBezTo>
                  <a:cubicBezTo>
                    <a:pt x="244" y="462"/>
                    <a:pt x="327" y="429"/>
                    <a:pt x="403" y="365"/>
                  </a:cubicBezTo>
                  <a:cubicBezTo>
                    <a:pt x="518" y="260"/>
                    <a:pt x="566" y="116"/>
                    <a:pt x="499" y="39"/>
                  </a:cubicBezTo>
                  <a:cubicBezTo>
                    <a:pt x="477" y="13"/>
                    <a:pt x="440" y="0"/>
                    <a:pt x="396"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66" name="Google Shape;866;p59"/>
            <p:cNvSpPr/>
            <p:nvPr/>
          </p:nvSpPr>
          <p:spPr>
            <a:xfrm>
              <a:off x="372706" y="415484"/>
              <a:ext cx="466774" cy="433530"/>
            </a:xfrm>
            <a:custGeom>
              <a:avLst/>
              <a:gdLst/>
              <a:ahLst/>
              <a:cxnLst/>
              <a:rect l="l" t="t" r="r" b="b"/>
              <a:pathLst>
                <a:path w="3440" h="3195" extrusionOk="0">
                  <a:moveTo>
                    <a:pt x="2344" y="0"/>
                  </a:moveTo>
                  <a:cubicBezTo>
                    <a:pt x="2240" y="0"/>
                    <a:pt x="2134" y="23"/>
                    <a:pt x="2031" y="71"/>
                  </a:cubicBezTo>
                  <a:cubicBezTo>
                    <a:pt x="1581" y="292"/>
                    <a:pt x="1591" y="541"/>
                    <a:pt x="1466" y="818"/>
                  </a:cubicBezTo>
                  <a:cubicBezTo>
                    <a:pt x="1288" y="778"/>
                    <a:pt x="1140" y="710"/>
                    <a:pt x="960" y="710"/>
                  </a:cubicBezTo>
                  <a:cubicBezTo>
                    <a:pt x="840" y="710"/>
                    <a:pt x="705" y="740"/>
                    <a:pt x="537" y="828"/>
                  </a:cubicBezTo>
                  <a:cubicBezTo>
                    <a:pt x="1" y="1106"/>
                    <a:pt x="20" y="1891"/>
                    <a:pt x="431" y="2323"/>
                  </a:cubicBezTo>
                  <a:cubicBezTo>
                    <a:pt x="450" y="2342"/>
                    <a:pt x="479" y="2370"/>
                    <a:pt x="508" y="2389"/>
                  </a:cubicBezTo>
                  <a:cubicBezTo>
                    <a:pt x="1312" y="3156"/>
                    <a:pt x="2654" y="3194"/>
                    <a:pt x="2654" y="3194"/>
                  </a:cubicBezTo>
                  <a:lnTo>
                    <a:pt x="2664" y="3185"/>
                  </a:lnTo>
                  <a:lnTo>
                    <a:pt x="2664" y="3194"/>
                  </a:lnTo>
                  <a:cubicBezTo>
                    <a:pt x="2664" y="3194"/>
                    <a:pt x="3439" y="2093"/>
                    <a:pt x="3305" y="982"/>
                  </a:cubicBezTo>
                  <a:cubicBezTo>
                    <a:pt x="3305" y="953"/>
                    <a:pt x="3296" y="914"/>
                    <a:pt x="3286" y="876"/>
                  </a:cubicBezTo>
                  <a:cubicBezTo>
                    <a:pt x="3208" y="410"/>
                    <a:pt x="2790" y="0"/>
                    <a:pt x="2344"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867" name="Google Shape;867;p59"/>
            <p:cNvSpPr/>
            <p:nvPr/>
          </p:nvSpPr>
          <p:spPr>
            <a:xfrm>
              <a:off x="380440" y="411413"/>
              <a:ext cx="462974" cy="444113"/>
            </a:xfrm>
            <a:custGeom>
              <a:avLst/>
              <a:gdLst/>
              <a:ahLst/>
              <a:cxnLst/>
              <a:rect l="l" t="t" r="r" b="b"/>
              <a:pathLst>
                <a:path w="3412" h="3273" extrusionOk="0">
                  <a:moveTo>
                    <a:pt x="2281" y="65"/>
                  </a:moveTo>
                  <a:cubicBezTo>
                    <a:pt x="2402" y="65"/>
                    <a:pt x="2525" y="96"/>
                    <a:pt x="2645" y="159"/>
                  </a:cubicBezTo>
                  <a:cubicBezTo>
                    <a:pt x="2932" y="303"/>
                    <a:pt x="3143" y="599"/>
                    <a:pt x="3200" y="916"/>
                  </a:cubicBezTo>
                  <a:cubicBezTo>
                    <a:pt x="3210" y="954"/>
                    <a:pt x="3210" y="983"/>
                    <a:pt x="3210" y="1021"/>
                  </a:cubicBezTo>
                  <a:cubicBezTo>
                    <a:pt x="3335" y="2008"/>
                    <a:pt x="2711" y="2994"/>
                    <a:pt x="2597" y="3177"/>
                  </a:cubicBezTo>
                  <a:lnTo>
                    <a:pt x="2577" y="3157"/>
                  </a:lnTo>
                  <a:lnTo>
                    <a:pt x="2577" y="3186"/>
                  </a:lnTo>
                  <a:cubicBezTo>
                    <a:pt x="2377" y="3177"/>
                    <a:pt x="1198" y="3090"/>
                    <a:pt x="470" y="2391"/>
                  </a:cubicBezTo>
                  <a:cubicBezTo>
                    <a:pt x="442" y="2372"/>
                    <a:pt x="422" y="2353"/>
                    <a:pt x="393" y="2324"/>
                  </a:cubicBezTo>
                  <a:cubicBezTo>
                    <a:pt x="173" y="2094"/>
                    <a:pt x="68" y="1740"/>
                    <a:pt x="116" y="1433"/>
                  </a:cubicBezTo>
                  <a:cubicBezTo>
                    <a:pt x="154" y="1184"/>
                    <a:pt x="288" y="993"/>
                    <a:pt x="489" y="887"/>
                  </a:cubicBezTo>
                  <a:cubicBezTo>
                    <a:pt x="652" y="801"/>
                    <a:pt x="777" y="772"/>
                    <a:pt x="891" y="772"/>
                  </a:cubicBezTo>
                  <a:cubicBezTo>
                    <a:pt x="1016" y="772"/>
                    <a:pt x="1121" y="801"/>
                    <a:pt x="1227" y="839"/>
                  </a:cubicBezTo>
                  <a:cubicBezTo>
                    <a:pt x="1285" y="848"/>
                    <a:pt x="1342" y="868"/>
                    <a:pt x="1400" y="878"/>
                  </a:cubicBezTo>
                  <a:lnTo>
                    <a:pt x="1428" y="887"/>
                  </a:lnTo>
                  <a:lnTo>
                    <a:pt x="1438" y="858"/>
                  </a:lnTo>
                  <a:cubicBezTo>
                    <a:pt x="1466" y="801"/>
                    <a:pt x="1485" y="743"/>
                    <a:pt x="1514" y="686"/>
                  </a:cubicBezTo>
                  <a:cubicBezTo>
                    <a:pt x="1581" y="475"/>
                    <a:pt x="1649" y="293"/>
                    <a:pt x="1983" y="130"/>
                  </a:cubicBezTo>
                  <a:cubicBezTo>
                    <a:pt x="2079" y="87"/>
                    <a:pt x="2179" y="65"/>
                    <a:pt x="2281" y="65"/>
                  </a:cubicBezTo>
                  <a:close/>
                  <a:moveTo>
                    <a:pt x="2281" y="0"/>
                  </a:moveTo>
                  <a:cubicBezTo>
                    <a:pt x="2170" y="0"/>
                    <a:pt x="2061" y="24"/>
                    <a:pt x="1955" y="73"/>
                  </a:cubicBezTo>
                  <a:cubicBezTo>
                    <a:pt x="1591" y="255"/>
                    <a:pt x="1524" y="446"/>
                    <a:pt x="1447" y="667"/>
                  </a:cubicBezTo>
                  <a:lnTo>
                    <a:pt x="1390" y="810"/>
                  </a:lnTo>
                  <a:cubicBezTo>
                    <a:pt x="1342" y="801"/>
                    <a:pt x="1294" y="782"/>
                    <a:pt x="1246" y="772"/>
                  </a:cubicBezTo>
                  <a:cubicBezTo>
                    <a:pt x="1136" y="738"/>
                    <a:pt x="1026" y="707"/>
                    <a:pt x="900" y="707"/>
                  </a:cubicBezTo>
                  <a:cubicBezTo>
                    <a:pt x="774" y="707"/>
                    <a:pt x="633" y="738"/>
                    <a:pt x="461" y="829"/>
                  </a:cubicBezTo>
                  <a:cubicBezTo>
                    <a:pt x="240" y="944"/>
                    <a:pt x="97" y="1155"/>
                    <a:pt x="49" y="1423"/>
                  </a:cubicBezTo>
                  <a:cubicBezTo>
                    <a:pt x="1" y="1749"/>
                    <a:pt x="116" y="2123"/>
                    <a:pt x="346" y="2372"/>
                  </a:cubicBezTo>
                  <a:lnTo>
                    <a:pt x="422" y="2449"/>
                  </a:lnTo>
                  <a:cubicBezTo>
                    <a:pt x="1236" y="3215"/>
                    <a:pt x="2577" y="3253"/>
                    <a:pt x="2597" y="3253"/>
                  </a:cubicBezTo>
                  <a:lnTo>
                    <a:pt x="2616" y="3272"/>
                  </a:lnTo>
                  <a:lnTo>
                    <a:pt x="2626" y="3253"/>
                  </a:lnTo>
                  <a:lnTo>
                    <a:pt x="2635" y="3253"/>
                  </a:lnTo>
                  <a:lnTo>
                    <a:pt x="2635" y="3243"/>
                  </a:lnTo>
                  <a:cubicBezTo>
                    <a:pt x="2645" y="3224"/>
                    <a:pt x="3411" y="2113"/>
                    <a:pt x="3277" y="1012"/>
                  </a:cubicBezTo>
                  <a:cubicBezTo>
                    <a:pt x="3277" y="973"/>
                    <a:pt x="3277" y="944"/>
                    <a:pt x="3267" y="906"/>
                  </a:cubicBezTo>
                  <a:cubicBezTo>
                    <a:pt x="3210" y="571"/>
                    <a:pt x="2980" y="255"/>
                    <a:pt x="2673" y="101"/>
                  </a:cubicBezTo>
                  <a:cubicBezTo>
                    <a:pt x="2544" y="34"/>
                    <a:pt x="2411" y="0"/>
                    <a:pt x="228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68" name="Google Shape;868;p59"/>
            <p:cNvSpPr/>
            <p:nvPr/>
          </p:nvSpPr>
          <p:spPr>
            <a:xfrm>
              <a:off x="414363" y="536520"/>
              <a:ext cx="109230" cy="160657"/>
            </a:xfrm>
            <a:custGeom>
              <a:avLst/>
              <a:gdLst/>
              <a:ahLst/>
              <a:cxnLst/>
              <a:rect l="l" t="t" r="r" b="b"/>
              <a:pathLst>
                <a:path w="805" h="1184" extrusionOk="0">
                  <a:moveTo>
                    <a:pt x="456" y="1"/>
                  </a:moveTo>
                  <a:cubicBezTo>
                    <a:pt x="267" y="1"/>
                    <a:pt x="93" y="231"/>
                    <a:pt x="48" y="540"/>
                  </a:cubicBezTo>
                  <a:cubicBezTo>
                    <a:pt x="0" y="865"/>
                    <a:pt x="115" y="1153"/>
                    <a:pt x="316" y="1182"/>
                  </a:cubicBezTo>
                  <a:cubicBezTo>
                    <a:pt x="326" y="1183"/>
                    <a:pt x="336" y="1184"/>
                    <a:pt x="347" y="1184"/>
                  </a:cubicBezTo>
                  <a:cubicBezTo>
                    <a:pt x="529" y="1184"/>
                    <a:pt x="711" y="953"/>
                    <a:pt x="756" y="645"/>
                  </a:cubicBezTo>
                  <a:cubicBezTo>
                    <a:pt x="805" y="320"/>
                    <a:pt x="680" y="32"/>
                    <a:pt x="488" y="3"/>
                  </a:cubicBezTo>
                  <a:cubicBezTo>
                    <a:pt x="477" y="2"/>
                    <a:pt x="467" y="1"/>
                    <a:pt x="456"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69" name="Google Shape;869;p59"/>
            <p:cNvSpPr/>
            <p:nvPr/>
          </p:nvSpPr>
          <p:spPr>
            <a:xfrm>
              <a:off x="593611" y="456056"/>
              <a:ext cx="79379" cy="116286"/>
            </a:xfrm>
            <a:custGeom>
              <a:avLst/>
              <a:gdLst/>
              <a:ahLst/>
              <a:cxnLst/>
              <a:rect l="l" t="t" r="r" b="b"/>
              <a:pathLst>
                <a:path w="585" h="857" extrusionOk="0">
                  <a:moveTo>
                    <a:pt x="333" y="1"/>
                  </a:moveTo>
                  <a:cubicBezTo>
                    <a:pt x="197" y="1"/>
                    <a:pt x="66" y="168"/>
                    <a:pt x="39" y="395"/>
                  </a:cubicBezTo>
                  <a:cubicBezTo>
                    <a:pt x="1" y="625"/>
                    <a:pt x="87" y="826"/>
                    <a:pt x="231" y="855"/>
                  </a:cubicBezTo>
                  <a:cubicBezTo>
                    <a:pt x="238" y="856"/>
                    <a:pt x="245" y="857"/>
                    <a:pt x="253" y="857"/>
                  </a:cubicBezTo>
                  <a:cubicBezTo>
                    <a:pt x="389" y="857"/>
                    <a:pt x="520" y="690"/>
                    <a:pt x="547" y="462"/>
                  </a:cubicBezTo>
                  <a:cubicBezTo>
                    <a:pt x="585" y="232"/>
                    <a:pt x="499" y="31"/>
                    <a:pt x="355" y="2"/>
                  </a:cubicBezTo>
                  <a:cubicBezTo>
                    <a:pt x="348" y="1"/>
                    <a:pt x="340" y="1"/>
                    <a:pt x="333"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70" name="Google Shape;870;p59"/>
            <p:cNvSpPr/>
            <p:nvPr/>
          </p:nvSpPr>
          <p:spPr>
            <a:xfrm>
              <a:off x="4936263" y="1979862"/>
              <a:ext cx="313444" cy="293633"/>
            </a:xfrm>
            <a:custGeom>
              <a:avLst/>
              <a:gdLst/>
              <a:ahLst/>
              <a:cxnLst/>
              <a:rect l="l" t="t" r="r" b="b"/>
              <a:pathLst>
                <a:path w="2310" h="2164" extrusionOk="0">
                  <a:moveTo>
                    <a:pt x="1579" y="1"/>
                  </a:moveTo>
                  <a:cubicBezTo>
                    <a:pt x="1510" y="1"/>
                    <a:pt x="1440" y="15"/>
                    <a:pt x="1371" y="47"/>
                  </a:cubicBezTo>
                  <a:cubicBezTo>
                    <a:pt x="1064" y="190"/>
                    <a:pt x="1073" y="363"/>
                    <a:pt x="987" y="545"/>
                  </a:cubicBezTo>
                  <a:cubicBezTo>
                    <a:pt x="869" y="522"/>
                    <a:pt x="765" y="472"/>
                    <a:pt x="636" y="472"/>
                  </a:cubicBezTo>
                  <a:cubicBezTo>
                    <a:pt x="558" y="472"/>
                    <a:pt x="470" y="491"/>
                    <a:pt x="364" y="545"/>
                  </a:cubicBezTo>
                  <a:cubicBezTo>
                    <a:pt x="0" y="737"/>
                    <a:pt x="10" y="1263"/>
                    <a:pt x="279" y="1551"/>
                  </a:cubicBezTo>
                  <a:lnTo>
                    <a:pt x="326" y="1599"/>
                  </a:lnTo>
                  <a:cubicBezTo>
                    <a:pt x="872" y="2125"/>
                    <a:pt x="1773" y="2164"/>
                    <a:pt x="1773" y="2164"/>
                  </a:cubicBezTo>
                  <a:lnTo>
                    <a:pt x="1773" y="2155"/>
                  </a:lnTo>
                  <a:lnTo>
                    <a:pt x="1782" y="2155"/>
                  </a:lnTo>
                  <a:cubicBezTo>
                    <a:pt x="1782" y="2155"/>
                    <a:pt x="2309" y="1427"/>
                    <a:pt x="2223" y="679"/>
                  </a:cubicBezTo>
                  <a:lnTo>
                    <a:pt x="2223" y="603"/>
                  </a:lnTo>
                  <a:cubicBezTo>
                    <a:pt x="2168" y="282"/>
                    <a:pt x="1885" y="1"/>
                    <a:pt x="1579"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871" name="Google Shape;871;p59"/>
            <p:cNvSpPr/>
            <p:nvPr/>
          </p:nvSpPr>
          <p:spPr>
            <a:xfrm>
              <a:off x="4938841" y="1976334"/>
              <a:ext cx="314665" cy="302453"/>
            </a:xfrm>
            <a:custGeom>
              <a:avLst/>
              <a:gdLst/>
              <a:ahLst/>
              <a:cxnLst/>
              <a:rect l="l" t="t" r="r" b="b"/>
              <a:pathLst>
                <a:path w="2319" h="2229" extrusionOk="0">
                  <a:moveTo>
                    <a:pt x="1561" y="67"/>
                  </a:moveTo>
                  <a:cubicBezTo>
                    <a:pt x="1641" y="67"/>
                    <a:pt x="1723" y="88"/>
                    <a:pt x="1801" y="131"/>
                  </a:cubicBezTo>
                  <a:cubicBezTo>
                    <a:pt x="1993" y="226"/>
                    <a:pt x="2137" y="427"/>
                    <a:pt x="2165" y="638"/>
                  </a:cubicBezTo>
                  <a:cubicBezTo>
                    <a:pt x="2175" y="657"/>
                    <a:pt x="2175" y="676"/>
                    <a:pt x="2175" y="705"/>
                  </a:cubicBezTo>
                  <a:cubicBezTo>
                    <a:pt x="2242" y="1347"/>
                    <a:pt x="1850" y="1998"/>
                    <a:pt x="1754" y="2132"/>
                  </a:cubicBezTo>
                  <a:lnTo>
                    <a:pt x="1735" y="2123"/>
                  </a:lnTo>
                  <a:lnTo>
                    <a:pt x="1725" y="2151"/>
                  </a:lnTo>
                  <a:cubicBezTo>
                    <a:pt x="1572" y="2142"/>
                    <a:pt x="805" y="2066"/>
                    <a:pt x="336" y="1606"/>
                  </a:cubicBezTo>
                  <a:cubicBezTo>
                    <a:pt x="317" y="1587"/>
                    <a:pt x="298" y="1577"/>
                    <a:pt x="288" y="1558"/>
                  </a:cubicBezTo>
                  <a:cubicBezTo>
                    <a:pt x="135" y="1404"/>
                    <a:pt x="68" y="1165"/>
                    <a:pt x="106" y="964"/>
                  </a:cubicBezTo>
                  <a:cubicBezTo>
                    <a:pt x="135" y="801"/>
                    <a:pt x="221" y="667"/>
                    <a:pt x="355" y="600"/>
                  </a:cubicBezTo>
                  <a:cubicBezTo>
                    <a:pt x="460" y="552"/>
                    <a:pt x="547" y="533"/>
                    <a:pt x="624" y="533"/>
                  </a:cubicBezTo>
                  <a:cubicBezTo>
                    <a:pt x="700" y="533"/>
                    <a:pt x="767" y="552"/>
                    <a:pt x="844" y="571"/>
                  </a:cubicBezTo>
                  <a:cubicBezTo>
                    <a:pt x="882" y="590"/>
                    <a:pt x="920" y="600"/>
                    <a:pt x="968" y="610"/>
                  </a:cubicBezTo>
                  <a:lnTo>
                    <a:pt x="988" y="610"/>
                  </a:lnTo>
                  <a:lnTo>
                    <a:pt x="997" y="590"/>
                  </a:lnTo>
                  <a:cubicBezTo>
                    <a:pt x="1016" y="552"/>
                    <a:pt x="1035" y="504"/>
                    <a:pt x="1045" y="466"/>
                  </a:cubicBezTo>
                  <a:cubicBezTo>
                    <a:pt x="1103" y="331"/>
                    <a:pt x="1141" y="216"/>
                    <a:pt x="1371" y="112"/>
                  </a:cubicBezTo>
                  <a:cubicBezTo>
                    <a:pt x="1431" y="81"/>
                    <a:pt x="1495" y="67"/>
                    <a:pt x="1561" y="67"/>
                  </a:cubicBezTo>
                  <a:close/>
                  <a:moveTo>
                    <a:pt x="1551" y="0"/>
                  </a:moveTo>
                  <a:cubicBezTo>
                    <a:pt x="1479" y="0"/>
                    <a:pt x="1409" y="15"/>
                    <a:pt x="1342" y="44"/>
                  </a:cubicBezTo>
                  <a:cubicBezTo>
                    <a:pt x="1093" y="169"/>
                    <a:pt x="1035" y="312"/>
                    <a:pt x="988" y="446"/>
                  </a:cubicBezTo>
                  <a:cubicBezTo>
                    <a:pt x="978" y="476"/>
                    <a:pt x="968" y="504"/>
                    <a:pt x="949" y="533"/>
                  </a:cubicBezTo>
                  <a:cubicBezTo>
                    <a:pt x="920" y="533"/>
                    <a:pt x="892" y="523"/>
                    <a:pt x="863" y="514"/>
                  </a:cubicBezTo>
                  <a:cubicBezTo>
                    <a:pt x="787" y="488"/>
                    <a:pt x="709" y="463"/>
                    <a:pt x="617" y="463"/>
                  </a:cubicBezTo>
                  <a:cubicBezTo>
                    <a:pt x="534" y="463"/>
                    <a:pt x="440" y="483"/>
                    <a:pt x="326" y="542"/>
                  </a:cubicBezTo>
                  <a:cubicBezTo>
                    <a:pt x="173" y="619"/>
                    <a:pt x="68" y="763"/>
                    <a:pt x="39" y="945"/>
                  </a:cubicBezTo>
                  <a:cubicBezTo>
                    <a:pt x="1" y="1174"/>
                    <a:pt x="77" y="1433"/>
                    <a:pt x="230" y="1606"/>
                  </a:cubicBezTo>
                  <a:cubicBezTo>
                    <a:pt x="250" y="1615"/>
                    <a:pt x="269" y="1634"/>
                    <a:pt x="288" y="1653"/>
                  </a:cubicBezTo>
                  <a:cubicBezTo>
                    <a:pt x="824" y="2171"/>
                    <a:pt x="1677" y="2219"/>
                    <a:pt x="1754" y="2219"/>
                  </a:cubicBezTo>
                  <a:lnTo>
                    <a:pt x="1763" y="2228"/>
                  </a:lnTo>
                  <a:lnTo>
                    <a:pt x="1773" y="2219"/>
                  </a:lnTo>
                  <a:lnTo>
                    <a:pt x="1792" y="2219"/>
                  </a:lnTo>
                  <a:lnTo>
                    <a:pt x="1792" y="2200"/>
                  </a:lnTo>
                  <a:cubicBezTo>
                    <a:pt x="1831" y="2142"/>
                    <a:pt x="2319" y="1433"/>
                    <a:pt x="2242" y="695"/>
                  </a:cubicBezTo>
                  <a:cubicBezTo>
                    <a:pt x="2242" y="676"/>
                    <a:pt x="2233" y="648"/>
                    <a:pt x="2233" y="619"/>
                  </a:cubicBezTo>
                  <a:cubicBezTo>
                    <a:pt x="2195" y="399"/>
                    <a:pt x="2041" y="178"/>
                    <a:pt x="1831" y="73"/>
                  </a:cubicBezTo>
                  <a:cubicBezTo>
                    <a:pt x="1739" y="24"/>
                    <a:pt x="1644" y="0"/>
                    <a:pt x="1551"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872" name="Google Shape;872;p59"/>
            <p:cNvSpPr/>
            <p:nvPr/>
          </p:nvSpPr>
          <p:spPr>
            <a:xfrm>
              <a:off x="4963537" y="2061140"/>
              <a:ext cx="74222" cy="107331"/>
            </a:xfrm>
            <a:custGeom>
              <a:avLst/>
              <a:gdLst/>
              <a:ahLst/>
              <a:cxnLst/>
              <a:rect l="l" t="t" r="r" b="b"/>
              <a:pathLst>
                <a:path w="547" h="791" extrusionOk="0">
                  <a:moveTo>
                    <a:pt x="305" y="0"/>
                  </a:moveTo>
                  <a:cubicBezTo>
                    <a:pt x="181" y="0"/>
                    <a:pt x="65" y="155"/>
                    <a:pt x="29" y="358"/>
                  </a:cubicBezTo>
                  <a:cubicBezTo>
                    <a:pt x="1" y="579"/>
                    <a:pt x="78" y="770"/>
                    <a:pt x="212" y="789"/>
                  </a:cubicBezTo>
                  <a:cubicBezTo>
                    <a:pt x="218" y="790"/>
                    <a:pt x="225" y="791"/>
                    <a:pt x="232" y="791"/>
                  </a:cubicBezTo>
                  <a:cubicBezTo>
                    <a:pt x="351" y="791"/>
                    <a:pt x="481" y="634"/>
                    <a:pt x="508" y="434"/>
                  </a:cubicBezTo>
                  <a:cubicBezTo>
                    <a:pt x="547" y="215"/>
                    <a:pt x="461" y="23"/>
                    <a:pt x="336" y="4"/>
                  </a:cubicBezTo>
                  <a:cubicBezTo>
                    <a:pt x="325" y="2"/>
                    <a:pt x="315" y="0"/>
                    <a:pt x="305" y="0"/>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sp>
          <p:nvSpPr>
            <p:cNvPr id="873" name="Google Shape;873;p59"/>
            <p:cNvSpPr/>
            <p:nvPr/>
          </p:nvSpPr>
          <p:spPr>
            <a:xfrm>
              <a:off x="5085795" y="2007950"/>
              <a:ext cx="53326" cy="77479"/>
            </a:xfrm>
            <a:custGeom>
              <a:avLst/>
              <a:gdLst/>
              <a:ahLst/>
              <a:cxnLst/>
              <a:rect l="l" t="t" r="r" b="b"/>
              <a:pathLst>
                <a:path w="393" h="571" extrusionOk="0">
                  <a:moveTo>
                    <a:pt x="218" y="1"/>
                  </a:moveTo>
                  <a:cubicBezTo>
                    <a:pt x="130" y="1"/>
                    <a:pt x="46" y="110"/>
                    <a:pt x="20" y="262"/>
                  </a:cubicBezTo>
                  <a:cubicBezTo>
                    <a:pt x="0" y="415"/>
                    <a:pt x="58" y="549"/>
                    <a:pt x="154" y="568"/>
                  </a:cubicBezTo>
                  <a:cubicBezTo>
                    <a:pt x="160" y="570"/>
                    <a:pt x="166" y="570"/>
                    <a:pt x="173" y="570"/>
                  </a:cubicBezTo>
                  <a:cubicBezTo>
                    <a:pt x="254" y="570"/>
                    <a:pt x="347" y="460"/>
                    <a:pt x="364" y="309"/>
                  </a:cubicBezTo>
                  <a:cubicBezTo>
                    <a:pt x="393" y="156"/>
                    <a:pt x="335" y="13"/>
                    <a:pt x="239" y="3"/>
                  </a:cubicBezTo>
                  <a:cubicBezTo>
                    <a:pt x="232" y="1"/>
                    <a:pt x="225" y="1"/>
                    <a:pt x="218" y="1"/>
                  </a:cubicBezTo>
                  <a:close/>
                </a:path>
              </a:pathLst>
            </a:custGeom>
            <a:solidFill>
              <a:srgbClr val="FFFFFF"/>
            </a:solidFill>
            <a:ln>
              <a:noFill/>
            </a:ln>
          </p:spPr>
          <p:txBody>
            <a:bodyPr spcFirstLastPara="1" wrap="square" lIns="91425" tIns="91425" rIns="91425" bIns="91425" anchor="ctr" anchorCtr="0">
              <a:noAutofit/>
            </a:bodyPr>
            <a:lstStyle/>
            <a:p>
              <a:pPr>
                <a:defRPr/>
              </a:pPr>
              <a:endParaRPr/>
            </a:p>
          </p:txBody>
        </p:sp>
      </p:grpSp>
      <p:sp>
        <p:nvSpPr>
          <p:cNvPr id="35" name="Google Shape;498;p52">
            <a:extLst>
              <a:ext uri="{FF2B5EF4-FFF2-40B4-BE49-F238E27FC236}">
                <a16:creationId xmlns:a16="http://schemas.microsoft.com/office/drawing/2014/main" id="{B1B8CC67-1F29-B941-9F88-B21C4A9CE478}"/>
              </a:ext>
            </a:extLst>
          </p:cNvPr>
          <p:cNvSpPr txBox="1">
            <a:spLocks noGrp="1"/>
          </p:cNvSpPr>
          <p:nvPr>
            <p:ph type="title"/>
          </p:nvPr>
        </p:nvSpPr>
        <p:spPr>
          <a:xfrm>
            <a:off x="1338426" y="222554"/>
            <a:ext cx="5599834" cy="1029661"/>
          </a:xfrm>
          <a:prstGeom prst="rect">
            <a:avLst/>
          </a:prstGeom>
          <a:solidFill>
            <a:schemeClr val="bg1"/>
          </a:solidFill>
          <a:ln>
            <a:solidFill>
              <a:srgbClr val="00B050"/>
            </a:solidFill>
          </a:ln>
        </p:spPr>
        <p:txBody>
          <a:bodyPr spcFirstLastPara="1" wrap="square" lIns="91425" tIns="91425" rIns="91425" bIns="91425" anchor="t" anchorCtr="0">
            <a:noAutofit/>
          </a:bodyPr>
          <a:lstStyle/>
          <a:p>
            <a:pPr lvl="0"/>
            <a:r>
              <a:rPr lang="vi-VN" sz="2800" dirty="0">
                <a:solidFill>
                  <a:schemeClr val="tx1"/>
                </a:solidFill>
                <a:latin typeface="Times New Roman" panose="02020603050405020304" pitchFamily="18" charset="0"/>
                <a:cs typeface="Times New Roman" panose="02020603050405020304" pitchFamily="18" charset="0"/>
              </a:rPr>
              <a:t>- Biện pháp tu từ so sánh: </a:t>
            </a:r>
            <a:r>
              <a:rPr lang="vi-VN" sz="2800" i="1" dirty="0">
                <a:solidFill>
                  <a:schemeClr val="tx1"/>
                </a:solidFill>
                <a:latin typeface="Times New Roman" panose="02020603050405020304" pitchFamily="18" charset="0"/>
                <a:cs typeface="Times New Roman" panose="02020603050405020304" pitchFamily="18" charset="0"/>
              </a:rPr>
              <a:t>Đất nước </a:t>
            </a:r>
            <a:r>
              <a:rPr lang="vi-VN" sz="2800" i="1" u="sng" dirty="0">
                <a:solidFill>
                  <a:schemeClr val="tx1"/>
                </a:solidFill>
                <a:latin typeface="Times New Roman" panose="02020603050405020304" pitchFamily="18" charset="0"/>
                <a:cs typeface="Times New Roman" panose="02020603050405020304" pitchFamily="18" charset="0"/>
              </a:rPr>
              <a:t>như</a:t>
            </a:r>
            <a:r>
              <a:rPr lang="vi-VN" sz="2800" i="1" dirty="0">
                <a:solidFill>
                  <a:schemeClr val="tx1"/>
                </a:solidFill>
                <a:latin typeface="Times New Roman" panose="02020603050405020304" pitchFamily="18" charset="0"/>
                <a:cs typeface="Times New Roman" panose="02020603050405020304" pitchFamily="18" charset="0"/>
              </a:rPr>
              <a:t> vì sao/ Cứ đi lên phía trước.</a:t>
            </a:r>
            <a:endParaRPr sz="2800" b="0" dirty="0">
              <a:solidFill>
                <a:schemeClr val="tx1"/>
              </a:solidFill>
              <a:latin typeface="Times New Roman" panose="02020603050405020304" pitchFamily="18" charset="0"/>
              <a:cs typeface="Times New Roman" panose="02020603050405020304" pitchFamily="18" charset="0"/>
            </a:endParaRPr>
          </a:p>
        </p:txBody>
      </p:sp>
      <p:sp>
        <p:nvSpPr>
          <p:cNvPr id="36" name="Google Shape;498;p52">
            <a:extLst>
              <a:ext uri="{FF2B5EF4-FFF2-40B4-BE49-F238E27FC236}">
                <a16:creationId xmlns:a16="http://schemas.microsoft.com/office/drawing/2014/main" id="{070E6765-388E-E144-96F1-A02AFA5877AB}"/>
              </a:ext>
            </a:extLst>
          </p:cNvPr>
          <p:cNvSpPr txBox="1">
            <a:spLocks/>
          </p:cNvSpPr>
          <p:nvPr/>
        </p:nvSpPr>
        <p:spPr>
          <a:xfrm>
            <a:off x="1370039" y="1531823"/>
            <a:ext cx="4794089" cy="3573275"/>
          </a:xfrm>
          <a:prstGeom prst="rect">
            <a:avLst/>
          </a:prstGeom>
          <a:solidFill>
            <a:schemeClr val="bg1"/>
          </a:solidFill>
          <a:ln>
            <a:solidFill>
              <a:srgbClr val="00B050"/>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McLaren"/>
              <a:buNone/>
              <a:defRPr sz="5000" b="1" i="0" u="none" strike="noStrike" cap="none">
                <a:solidFill>
                  <a:schemeClr val="dk2"/>
                </a:solidFill>
                <a:latin typeface="McLaren"/>
                <a:ea typeface="McLaren"/>
                <a:cs typeface="McLaren"/>
                <a:sym typeface="McLaren"/>
              </a:defRPr>
            </a:lvl1pPr>
            <a:lvl2pPr marR="0" lvl="1"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2pPr>
            <a:lvl3pPr marR="0" lvl="2"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3pPr>
            <a:lvl4pPr marR="0" lvl="3"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4pPr>
            <a:lvl5pPr marR="0" lvl="4"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5pPr>
            <a:lvl6pPr marR="0" lvl="5"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6pPr>
            <a:lvl7pPr marR="0" lvl="6"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7pPr>
            <a:lvl8pPr marR="0" lvl="7"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8pPr>
            <a:lvl9pPr marR="0" lvl="8"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9pPr>
          </a:lstStyle>
          <a:p>
            <a:pPr lvl="0" algn="just">
              <a:buClr>
                <a:srgbClr val="70312E"/>
              </a:buClr>
            </a:pPr>
            <a:r>
              <a:rPr lang="vi-VN" sz="2800" i="1" dirty="0">
                <a:solidFill>
                  <a:srgbClr val="70312E"/>
                </a:solidFill>
                <a:latin typeface="Times New Roman" panose="02020603050405020304" pitchFamily="18" charset="0"/>
                <a:cs typeface="Times New Roman" panose="02020603050405020304" pitchFamily="18" charset="0"/>
              </a:rPr>
              <a:t></a:t>
            </a:r>
            <a:r>
              <a:rPr lang="vi-VN" sz="2800" dirty="0">
                <a:solidFill>
                  <a:srgbClr val="70312E"/>
                </a:solidFill>
                <a:latin typeface="Times New Roman" panose="02020603050405020304" pitchFamily="18" charset="0"/>
                <a:cs typeface="Times New Roman" panose="02020603050405020304" pitchFamily="18" charset="0"/>
              </a:rPr>
              <a:t>- Tác dụng: </a:t>
            </a:r>
            <a:r>
              <a:rPr lang="vi-VN" sz="2800" i="1" dirty="0">
                <a:solidFill>
                  <a:srgbClr val="70312E"/>
                </a:solidFill>
                <a:latin typeface="Times New Roman" panose="02020603050405020304" pitchFamily="18" charset="0"/>
                <a:cs typeface="Times New Roman" panose="02020603050405020304" pitchFamily="18" charset="0"/>
              </a:rPr>
              <a:t>Vì sao gợi lên nguồn sáng lấp lánh, vẻ đẹp vĩnh hằng của vũ trụ. Việc so sánh đất nước với vì sao gợi lên hình ảnh rạng ngời của lá cờ Tổ quốc và niềm tự hào của tác giả về đất nước, về tương lai tươi sáng của dân tộc.</a:t>
            </a:r>
            <a:endParaRPr lang="vi-VN" sz="2800" b="0" dirty="0">
              <a:solidFill>
                <a:srgbClr val="70312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975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checkerboard(across)">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checkerboard(across)">
                                      <p:cBhvr>
                                        <p:cTn id="1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grpSp>
        <p:nvGrpSpPr>
          <p:cNvPr id="8" name="Google Shape;2028;p80">
            <a:extLst>
              <a:ext uri="{FF2B5EF4-FFF2-40B4-BE49-F238E27FC236}">
                <a16:creationId xmlns:a16="http://schemas.microsoft.com/office/drawing/2014/main" id="{9AC7ADEB-6AE9-7849-B1B9-7515764BC257}"/>
              </a:ext>
            </a:extLst>
          </p:cNvPr>
          <p:cNvGrpSpPr/>
          <p:nvPr/>
        </p:nvGrpSpPr>
        <p:grpSpPr>
          <a:xfrm>
            <a:off x="1276419" y="111000"/>
            <a:ext cx="1280266" cy="1180107"/>
            <a:chOff x="3988500" y="3915900"/>
            <a:chExt cx="1693025" cy="1560575"/>
          </a:xfrm>
        </p:grpSpPr>
        <p:sp>
          <p:nvSpPr>
            <p:cNvPr id="9" name="Google Shape;2029;p80">
              <a:extLst>
                <a:ext uri="{FF2B5EF4-FFF2-40B4-BE49-F238E27FC236}">
                  <a16:creationId xmlns:a16="http://schemas.microsoft.com/office/drawing/2014/main" id="{6F254A27-E1E1-5645-9F67-C09B7AAB8096}"/>
                </a:ext>
              </a:extLst>
            </p:cNvPr>
            <p:cNvSpPr/>
            <p:nvPr/>
          </p:nvSpPr>
          <p:spPr>
            <a:xfrm>
              <a:off x="3988500" y="3915900"/>
              <a:ext cx="1693025" cy="733300"/>
            </a:xfrm>
            <a:custGeom>
              <a:avLst/>
              <a:gdLst/>
              <a:ahLst/>
              <a:cxnLst/>
              <a:rect l="l" t="t" r="r" b="b"/>
              <a:pathLst>
                <a:path w="67721" h="29332" extrusionOk="0">
                  <a:moveTo>
                    <a:pt x="18945" y="0"/>
                  </a:moveTo>
                  <a:cubicBezTo>
                    <a:pt x="13380" y="0"/>
                    <a:pt x="8708" y="3833"/>
                    <a:pt x="7434" y="9005"/>
                  </a:cubicBezTo>
                  <a:cubicBezTo>
                    <a:pt x="7126" y="8963"/>
                    <a:pt x="6818" y="8931"/>
                    <a:pt x="6499" y="8931"/>
                  </a:cubicBezTo>
                  <a:cubicBezTo>
                    <a:pt x="2910" y="8931"/>
                    <a:pt x="0" y="11840"/>
                    <a:pt x="0" y="15441"/>
                  </a:cubicBezTo>
                  <a:cubicBezTo>
                    <a:pt x="0" y="19030"/>
                    <a:pt x="2910" y="21940"/>
                    <a:pt x="6499" y="21940"/>
                  </a:cubicBezTo>
                  <a:cubicBezTo>
                    <a:pt x="7986" y="21940"/>
                    <a:pt x="9345" y="21440"/>
                    <a:pt x="10428" y="20612"/>
                  </a:cubicBezTo>
                  <a:cubicBezTo>
                    <a:pt x="11990" y="24244"/>
                    <a:pt x="15589" y="26793"/>
                    <a:pt x="19795" y="26793"/>
                  </a:cubicBezTo>
                  <a:cubicBezTo>
                    <a:pt x="22428" y="26793"/>
                    <a:pt x="24818" y="25794"/>
                    <a:pt x="26623" y="24159"/>
                  </a:cubicBezTo>
                  <a:cubicBezTo>
                    <a:pt x="28290" y="27239"/>
                    <a:pt x="31551" y="29331"/>
                    <a:pt x="35299" y="29331"/>
                  </a:cubicBezTo>
                  <a:cubicBezTo>
                    <a:pt x="38432" y="29331"/>
                    <a:pt x="41224" y="27855"/>
                    <a:pt x="43030" y="25572"/>
                  </a:cubicBezTo>
                  <a:cubicBezTo>
                    <a:pt x="44995" y="27005"/>
                    <a:pt x="47416" y="27855"/>
                    <a:pt x="50028" y="27855"/>
                  </a:cubicBezTo>
                  <a:cubicBezTo>
                    <a:pt x="54319" y="27855"/>
                    <a:pt x="58078" y="25582"/>
                    <a:pt x="60159" y="22174"/>
                  </a:cubicBezTo>
                  <a:cubicBezTo>
                    <a:pt x="60711" y="22343"/>
                    <a:pt x="61295" y="22439"/>
                    <a:pt x="61901" y="22439"/>
                  </a:cubicBezTo>
                  <a:cubicBezTo>
                    <a:pt x="65118" y="22439"/>
                    <a:pt x="67720" y="19826"/>
                    <a:pt x="67720" y="16609"/>
                  </a:cubicBezTo>
                  <a:cubicBezTo>
                    <a:pt x="67720" y="13646"/>
                    <a:pt x="65500" y="11203"/>
                    <a:pt x="62633" y="10842"/>
                  </a:cubicBezTo>
                  <a:cubicBezTo>
                    <a:pt x="62113" y="4768"/>
                    <a:pt x="57026" y="0"/>
                    <a:pt x="50814" y="0"/>
                  </a:cubicBezTo>
                  <a:cubicBezTo>
                    <a:pt x="46470" y="0"/>
                    <a:pt x="42669" y="2337"/>
                    <a:pt x="40609" y="5830"/>
                  </a:cubicBezTo>
                  <a:cubicBezTo>
                    <a:pt x="39069" y="4843"/>
                    <a:pt x="37253" y="4269"/>
                    <a:pt x="35299" y="4269"/>
                  </a:cubicBezTo>
                  <a:cubicBezTo>
                    <a:pt x="33080" y="4269"/>
                    <a:pt x="31041" y="5002"/>
                    <a:pt x="29394" y="6233"/>
                  </a:cubicBezTo>
                  <a:cubicBezTo>
                    <a:pt x="27388" y="2528"/>
                    <a:pt x="23459" y="0"/>
                    <a:pt x="18945" y="0"/>
                  </a:cubicBezTo>
                  <a:close/>
                </a:path>
              </a:pathLst>
            </a:custGeom>
            <a:solidFill>
              <a:srgbClr val="D9EEFC"/>
            </a:solidFill>
            <a:ln>
              <a:noFill/>
            </a:ln>
          </p:spPr>
          <p:txBody>
            <a:bodyPr spcFirstLastPara="1" wrap="square" lIns="91425" tIns="91425" rIns="91425" bIns="91425" anchor="ctr" anchorCtr="0">
              <a:noAutofit/>
            </a:bodyPr>
            <a:lstStyle/>
            <a:p>
              <a:endParaRPr/>
            </a:p>
          </p:txBody>
        </p:sp>
        <p:sp>
          <p:nvSpPr>
            <p:cNvPr id="10" name="Google Shape;2030;p80">
              <a:extLst>
                <a:ext uri="{FF2B5EF4-FFF2-40B4-BE49-F238E27FC236}">
                  <a16:creationId xmlns:a16="http://schemas.microsoft.com/office/drawing/2014/main" id="{72DF36DA-FCF4-274E-A006-3242ADC1BC65}"/>
                </a:ext>
              </a:extLst>
            </p:cNvPr>
            <p:cNvSpPr/>
            <p:nvPr/>
          </p:nvSpPr>
          <p:spPr>
            <a:xfrm>
              <a:off x="4586350" y="4031025"/>
              <a:ext cx="879075" cy="391725"/>
            </a:xfrm>
            <a:custGeom>
              <a:avLst/>
              <a:gdLst/>
              <a:ahLst/>
              <a:cxnLst/>
              <a:rect l="l" t="t" r="r" b="b"/>
              <a:pathLst>
                <a:path w="35163" h="15669" extrusionOk="0">
                  <a:moveTo>
                    <a:pt x="26177" y="1"/>
                  </a:moveTo>
                  <a:cubicBezTo>
                    <a:pt x="26040" y="1"/>
                    <a:pt x="25902" y="5"/>
                    <a:pt x="25763" y="14"/>
                  </a:cubicBezTo>
                  <a:cubicBezTo>
                    <a:pt x="23523" y="163"/>
                    <a:pt x="21654" y="1501"/>
                    <a:pt x="20709" y="3370"/>
                  </a:cubicBezTo>
                  <a:cubicBezTo>
                    <a:pt x="19982" y="2970"/>
                    <a:pt x="19156" y="2741"/>
                    <a:pt x="18283" y="2741"/>
                  </a:cubicBezTo>
                  <a:cubicBezTo>
                    <a:pt x="18162" y="2741"/>
                    <a:pt x="18039" y="2745"/>
                    <a:pt x="17916" y="2754"/>
                  </a:cubicBezTo>
                  <a:cubicBezTo>
                    <a:pt x="16779" y="2829"/>
                    <a:pt x="15750" y="3275"/>
                    <a:pt x="14943" y="3965"/>
                  </a:cubicBezTo>
                  <a:cubicBezTo>
                    <a:pt x="13855" y="2240"/>
                    <a:pt x="11925" y="1104"/>
                    <a:pt x="9768" y="1104"/>
                  </a:cubicBezTo>
                  <a:cubicBezTo>
                    <a:pt x="9628" y="1104"/>
                    <a:pt x="9487" y="1109"/>
                    <a:pt x="9346" y="1119"/>
                  </a:cubicBezTo>
                  <a:cubicBezTo>
                    <a:pt x="6479" y="1310"/>
                    <a:pt x="4206" y="3445"/>
                    <a:pt x="3729" y="6152"/>
                  </a:cubicBezTo>
                  <a:cubicBezTo>
                    <a:pt x="3616" y="6145"/>
                    <a:pt x="3504" y="6137"/>
                    <a:pt x="3392" y="6137"/>
                  </a:cubicBezTo>
                  <a:cubicBezTo>
                    <a:pt x="3345" y="6137"/>
                    <a:pt x="3298" y="6139"/>
                    <a:pt x="3250" y="6142"/>
                  </a:cubicBezTo>
                  <a:cubicBezTo>
                    <a:pt x="1403" y="6270"/>
                    <a:pt x="1" y="7873"/>
                    <a:pt x="128" y="9720"/>
                  </a:cubicBezTo>
                  <a:cubicBezTo>
                    <a:pt x="241" y="11490"/>
                    <a:pt x="1716" y="12851"/>
                    <a:pt x="3463" y="12851"/>
                  </a:cubicBezTo>
                  <a:cubicBezTo>
                    <a:pt x="3541" y="12851"/>
                    <a:pt x="3618" y="12848"/>
                    <a:pt x="3696" y="12843"/>
                  </a:cubicBezTo>
                  <a:cubicBezTo>
                    <a:pt x="4461" y="12790"/>
                    <a:pt x="5141" y="12492"/>
                    <a:pt x="5683" y="12025"/>
                  </a:cubicBezTo>
                  <a:cubicBezTo>
                    <a:pt x="6554" y="13738"/>
                    <a:pt x="8334" y="14894"/>
                    <a:pt x="10352" y="14894"/>
                  </a:cubicBezTo>
                  <a:cubicBezTo>
                    <a:pt x="10473" y="14894"/>
                    <a:pt x="10594" y="14890"/>
                    <a:pt x="10716" y="14881"/>
                  </a:cubicBezTo>
                  <a:cubicBezTo>
                    <a:pt x="12064" y="14796"/>
                    <a:pt x="13265" y="14202"/>
                    <a:pt x="14136" y="13289"/>
                  </a:cubicBezTo>
                  <a:cubicBezTo>
                    <a:pt x="15045" y="14727"/>
                    <a:pt x="16650" y="15668"/>
                    <a:pt x="18446" y="15668"/>
                  </a:cubicBezTo>
                  <a:cubicBezTo>
                    <a:pt x="18559" y="15668"/>
                    <a:pt x="18673" y="15665"/>
                    <a:pt x="18787" y="15657"/>
                  </a:cubicBezTo>
                  <a:cubicBezTo>
                    <a:pt x="20401" y="15551"/>
                    <a:pt x="21792" y="14690"/>
                    <a:pt x="22641" y="13448"/>
                  </a:cubicBezTo>
                  <a:cubicBezTo>
                    <a:pt x="23598" y="14061"/>
                    <a:pt x="24728" y="14405"/>
                    <a:pt x="25929" y="14405"/>
                  </a:cubicBezTo>
                  <a:cubicBezTo>
                    <a:pt x="26061" y="14405"/>
                    <a:pt x="26193" y="14401"/>
                    <a:pt x="26327" y="14393"/>
                  </a:cubicBezTo>
                  <a:cubicBezTo>
                    <a:pt x="28536" y="14244"/>
                    <a:pt x="30383" y="12939"/>
                    <a:pt x="31339" y="11112"/>
                  </a:cubicBezTo>
                  <a:cubicBezTo>
                    <a:pt x="31564" y="11168"/>
                    <a:pt x="31789" y="11194"/>
                    <a:pt x="32019" y="11194"/>
                  </a:cubicBezTo>
                  <a:cubicBezTo>
                    <a:pt x="32092" y="11194"/>
                    <a:pt x="32167" y="11191"/>
                    <a:pt x="32241" y="11186"/>
                  </a:cubicBezTo>
                  <a:cubicBezTo>
                    <a:pt x="33909" y="11080"/>
                    <a:pt x="35162" y="9646"/>
                    <a:pt x="35045" y="7990"/>
                  </a:cubicBezTo>
                  <a:cubicBezTo>
                    <a:pt x="34939" y="6461"/>
                    <a:pt x="33718" y="5281"/>
                    <a:pt x="32231" y="5186"/>
                  </a:cubicBezTo>
                  <a:cubicBezTo>
                    <a:pt x="31774" y="2209"/>
                    <a:pt x="29198" y="1"/>
                    <a:pt x="26177" y="1"/>
                  </a:cubicBezTo>
                  <a:close/>
                </a:path>
              </a:pathLst>
            </a:custGeom>
            <a:solidFill>
              <a:srgbClr val="FCFFFF"/>
            </a:solidFill>
            <a:ln>
              <a:noFill/>
            </a:ln>
          </p:spPr>
          <p:txBody>
            <a:bodyPr spcFirstLastPara="1" wrap="square" lIns="91425" tIns="91425" rIns="91425" bIns="91425" anchor="ctr" anchorCtr="0">
              <a:noAutofit/>
            </a:bodyPr>
            <a:lstStyle/>
            <a:p>
              <a:endParaRPr/>
            </a:p>
          </p:txBody>
        </p:sp>
        <p:sp>
          <p:nvSpPr>
            <p:cNvPr id="11" name="Google Shape;2031;p80">
              <a:extLst>
                <a:ext uri="{FF2B5EF4-FFF2-40B4-BE49-F238E27FC236}">
                  <a16:creationId xmlns:a16="http://schemas.microsoft.com/office/drawing/2014/main" id="{7EC4DE17-E871-A449-8A69-C51C49BE8A97}"/>
                </a:ext>
              </a:extLst>
            </p:cNvPr>
            <p:cNvSpPr/>
            <p:nvPr/>
          </p:nvSpPr>
          <p:spPr>
            <a:xfrm>
              <a:off x="4016100" y="4793650"/>
              <a:ext cx="1232675" cy="682825"/>
            </a:xfrm>
            <a:custGeom>
              <a:avLst/>
              <a:gdLst/>
              <a:ahLst/>
              <a:cxnLst/>
              <a:rect l="l" t="t" r="r" b="b"/>
              <a:pathLst>
                <a:path w="49307" h="27313" extrusionOk="0">
                  <a:moveTo>
                    <a:pt x="19218" y="0"/>
                  </a:moveTo>
                  <a:cubicBezTo>
                    <a:pt x="13893" y="0"/>
                    <a:pt x="9145" y="3581"/>
                    <a:pt x="7731" y="8791"/>
                  </a:cubicBezTo>
                  <a:cubicBezTo>
                    <a:pt x="7702" y="8791"/>
                    <a:pt x="7672" y="8790"/>
                    <a:pt x="7643" y="8790"/>
                  </a:cubicBezTo>
                  <a:cubicBezTo>
                    <a:pt x="4260" y="8790"/>
                    <a:pt x="1270" y="11200"/>
                    <a:pt x="670" y="14642"/>
                  </a:cubicBezTo>
                  <a:cubicBezTo>
                    <a:pt x="0" y="18497"/>
                    <a:pt x="2581" y="22160"/>
                    <a:pt x="6426" y="22830"/>
                  </a:cubicBezTo>
                  <a:cubicBezTo>
                    <a:pt x="6837" y="22902"/>
                    <a:pt x="7246" y="22937"/>
                    <a:pt x="7649" y="22937"/>
                  </a:cubicBezTo>
                  <a:cubicBezTo>
                    <a:pt x="9265" y="22937"/>
                    <a:pt x="10788" y="22378"/>
                    <a:pt x="12011" y="21417"/>
                  </a:cubicBezTo>
                  <a:cubicBezTo>
                    <a:pt x="13487" y="22543"/>
                    <a:pt x="15240" y="23340"/>
                    <a:pt x="17183" y="23679"/>
                  </a:cubicBezTo>
                  <a:cubicBezTo>
                    <a:pt x="17872" y="23800"/>
                    <a:pt x="18558" y="23858"/>
                    <a:pt x="19233" y="23858"/>
                  </a:cubicBezTo>
                  <a:cubicBezTo>
                    <a:pt x="20638" y="23858"/>
                    <a:pt x="22002" y="23607"/>
                    <a:pt x="23278" y="23148"/>
                  </a:cubicBezTo>
                  <a:cubicBezTo>
                    <a:pt x="24733" y="25197"/>
                    <a:pt x="26974" y="26705"/>
                    <a:pt x="29650" y="27162"/>
                  </a:cubicBezTo>
                  <a:cubicBezTo>
                    <a:pt x="30226" y="27263"/>
                    <a:pt x="30800" y="27312"/>
                    <a:pt x="31366" y="27312"/>
                  </a:cubicBezTo>
                  <a:cubicBezTo>
                    <a:pt x="35320" y="27312"/>
                    <a:pt x="38888" y="24928"/>
                    <a:pt x="40439" y="21332"/>
                  </a:cubicBezTo>
                  <a:cubicBezTo>
                    <a:pt x="40917" y="21555"/>
                    <a:pt x="41427" y="21736"/>
                    <a:pt x="41979" y="21832"/>
                  </a:cubicBezTo>
                  <a:cubicBezTo>
                    <a:pt x="42318" y="21890"/>
                    <a:pt x="42654" y="21919"/>
                    <a:pt x="42986" y="21919"/>
                  </a:cubicBezTo>
                  <a:cubicBezTo>
                    <a:pt x="45780" y="21919"/>
                    <a:pt x="48250" y="19911"/>
                    <a:pt x="48743" y="17063"/>
                  </a:cubicBezTo>
                  <a:cubicBezTo>
                    <a:pt x="49307" y="13877"/>
                    <a:pt x="47172" y="10840"/>
                    <a:pt x="43986" y="10288"/>
                  </a:cubicBezTo>
                  <a:cubicBezTo>
                    <a:pt x="43652" y="10230"/>
                    <a:pt x="43319" y="10203"/>
                    <a:pt x="42991" y="10203"/>
                  </a:cubicBezTo>
                  <a:cubicBezTo>
                    <a:pt x="41619" y="10203"/>
                    <a:pt x="40323" y="10687"/>
                    <a:pt x="39303" y="11509"/>
                  </a:cubicBezTo>
                  <a:cubicBezTo>
                    <a:pt x="37848" y="9534"/>
                    <a:pt x="35650" y="8100"/>
                    <a:pt x="33048" y="7644"/>
                  </a:cubicBezTo>
                  <a:cubicBezTo>
                    <a:pt x="32474" y="7545"/>
                    <a:pt x="31904" y="7499"/>
                    <a:pt x="31340" y="7499"/>
                  </a:cubicBezTo>
                  <a:cubicBezTo>
                    <a:pt x="30997" y="7499"/>
                    <a:pt x="30657" y="7516"/>
                    <a:pt x="30319" y="7548"/>
                  </a:cubicBezTo>
                  <a:cubicBezTo>
                    <a:pt x="28843" y="3821"/>
                    <a:pt x="25519" y="921"/>
                    <a:pt x="21271" y="178"/>
                  </a:cubicBezTo>
                  <a:cubicBezTo>
                    <a:pt x="20581" y="58"/>
                    <a:pt x="19895" y="0"/>
                    <a:pt x="19218" y="0"/>
                  </a:cubicBezTo>
                  <a:close/>
                </a:path>
              </a:pathLst>
            </a:custGeom>
            <a:solidFill>
              <a:schemeClr val="accent5"/>
            </a:solidFill>
            <a:ln>
              <a:noFill/>
            </a:ln>
          </p:spPr>
          <p:txBody>
            <a:bodyPr spcFirstLastPara="1" wrap="square" lIns="91425" tIns="91425" rIns="91425" bIns="91425" anchor="ctr" anchorCtr="0">
              <a:noAutofit/>
            </a:bodyPr>
            <a:lstStyle/>
            <a:p>
              <a:endParaRPr/>
            </a:p>
          </p:txBody>
        </p:sp>
        <p:sp>
          <p:nvSpPr>
            <p:cNvPr id="12" name="Google Shape;2032;p80">
              <a:extLst>
                <a:ext uri="{FF2B5EF4-FFF2-40B4-BE49-F238E27FC236}">
                  <a16:creationId xmlns:a16="http://schemas.microsoft.com/office/drawing/2014/main" id="{36D93A83-5F66-BE4B-B871-6D97E39EBF8F}"/>
                </a:ext>
              </a:extLst>
            </p:cNvPr>
            <p:cNvSpPr/>
            <p:nvPr/>
          </p:nvSpPr>
          <p:spPr>
            <a:xfrm>
              <a:off x="4246550" y="4860450"/>
              <a:ext cx="748150" cy="425275"/>
            </a:xfrm>
            <a:custGeom>
              <a:avLst/>
              <a:gdLst/>
              <a:ahLst/>
              <a:cxnLst/>
              <a:rect l="l" t="t" r="r" b="b"/>
              <a:pathLst>
                <a:path w="29926" h="17011" extrusionOk="0">
                  <a:moveTo>
                    <a:pt x="11873" y="1"/>
                  </a:moveTo>
                  <a:cubicBezTo>
                    <a:pt x="8859" y="1"/>
                    <a:pt x="6102" y="1906"/>
                    <a:pt x="5076" y="4823"/>
                  </a:cubicBezTo>
                  <a:cubicBezTo>
                    <a:pt x="4958" y="4814"/>
                    <a:pt x="4840" y="4809"/>
                    <a:pt x="4723" y="4809"/>
                  </a:cubicBezTo>
                  <a:cubicBezTo>
                    <a:pt x="2808" y="4809"/>
                    <a:pt x="1054" y="6100"/>
                    <a:pt x="574" y="8052"/>
                  </a:cubicBezTo>
                  <a:cubicBezTo>
                    <a:pt x="0" y="10345"/>
                    <a:pt x="1402" y="12660"/>
                    <a:pt x="3696" y="13234"/>
                  </a:cubicBezTo>
                  <a:cubicBezTo>
                    <a:pt x="4039" y="13320"/>
                    <a:pt x="4383" y="13362"/>
                    <a:pt x="4722" y="13362"/>
                  </a:cubicBezTo>
                  <a:cubicBezTo>
                    <a:pt x="5589" y="13362"/>
                    <a:pt x="6424" y="13091"/>
                    <a:pt x="7126" y="12618"/>
                  </a:cubicBezTo>
                  <a:cubicBezTo>
                    <a:pt x="7965" y="13361"/>
                    <a:pt x="8984" y="13914"/>
                    <a:pt x="10142" y="14200"/>
                  </a:cubicBezTo>
                  <a:cubicBezTo>
                    <a:pt x="10727" y="14347"/>
                    <a:pt x="11313" y="14418"/>
                    <a:pt x="11889" y="14418"/>
                  </a:cubicBezTo>
                  <a:cubicBezTo>
                    <a:pt x="12556" y="14418"/>
                    <a:pt x="13211" y="14324"/>
                    <a:pt x="13838" y="14147"/>
                  </a:cubicBezTo>
                  <a:cubicBezTo>
                    <a:pt x="14634" y="15443"/>
                    <a:pt x="15919" y="16441"/>
                    <a:pt x="17512" y="16833"/>
                  </a:cubicBezTo>
                  <a:cubicBezTo>
                    <a:pt x="17996" y="16953"/>
                    <a:pt x="18481" y="17011"/>
                    <a:pt x="18958" y="17011"/>
                  </a:cubicBezTo>
                  <a:cubicBezTo>
                    <a:pt x="21183" y="17011"/>
                    <a:pt x="23242" y="15762"/>
                    <a:pt x="24266" y="13786"/>
                  </a:cubicBezTo>
                  <a:cubicBezTo>
                    <a:pt x="24542" y="13945"/>
                    <a:pt x="24849" y="14062"/>
                    <a:pt x="25168" y="14147"/>
                  </a:cubicBezTo>
                  <a:cubicBezTo>
                    <a:pt x="25453" y="14217"/>
                    <a:pt x="25739" y="14251"/>
                    <a:pt x="26020" y="14251"/>
                  </a:cubicBezTo>
                  <a:cubicBezTo>
                    <a:pt x="27613" y="14251"/>
                    <a:pt x="29061" y="13173"/>
                    <a:pt x="29458" y="11566"/>
                  </a:cubicBezTo>
                  <a:cubicBezTo>
                    <a:pt x="29925" y="9666"/>
                    <a:pt x="28768" y="7743"/>
                    <a:pt x="26878" y="7276"/>
                  </a:cubicBezTo>
                  <a:cubicBezTo>
                    <a:pt x="26592" y="7205"/>
                    <a:pt x="26305" y="7171"/>
                    <a:pt x="26023" y="7171"/>
                  </a:cubicBezTo>
                  <a:cubicBezTo>
                    <a:pt x="25288" y="7171"/>
                    <a:pt x="24583" y="7401"/>
                    <a:pt x="24000" y="7807"/>
                  </a:cubicBezTo>
                  <a:cubicBezTo>
                    <a:pt x="23204" y="6554"/>
                    <a:pt x="21940" y="5598"/>
                    <a:pt x="20389" y="5216"/>
                  </a:cubicBezTo>
                  <a:cubicBezTo>
                    <a:pt x="19924" y="5098"/>
                    <a:pt x="19451" y="5041"/>
                    <a:pt x="18983" y="5041"/>
                  </a:cubicBezTo>
                  <a:cubicBezTo>
                    <a:pt x="18907" y="5041"/>
                    <a:pt x="18830" y="5043"/>
                    <a:pt x="18754" y="5046"/>
                  </a:cubicBezTo>
                  <a:cubicBezTo>
                    <a:pt x="18022" y="2731"/>
                    <a:pt x="16142" y="841"/>
                    <a:pt x="13614" y="215"/>
                  </a:cubicBezTo>
                  <a:cubicBezTo>
                    <a:pt x="13031" y="70"/>
                    <a:pt x="12448" y="1"/>
                    <a:pt x="11873" y="1"/>
                  </a:cubicBezTo>
                  <a:close/>
                </a:path>
              </a:pathLst>
            </a:custGeom>
            <a:solidFill>
              <a:srgbClr val="FCFFFF"/>
            </a:solidFill>
            <a:ln>
              <a:noFill/>
            </a:ln>
          </p:spPr>
          <p:txBody>
            <a:bodyPr spcFirstLastPara="1" wrap="square" lIns="91425" tIns="91425" rIns="91425" bIns="91425" anchor="ctr" anchorCtr="0">
              <a:noAutofit/>
            </a:bodyPr>
            <a:lstStyle/>
            <a:p>
              <a:endParaRPr/>
            </a:p>
          </p:txBody>
        </p:sp>
        <p:sp>
          <p:nvSpPr>
            <p:cNvPr id="13" name="Google Shape;2033;p80">
              <a:extLst>
                <a:ext uri="{FF2B5EF4-FFF2-40B4-BE49-F238E27FC236}">
                  <a16:creationId xmlns:a16="http://schemas.microsoft.com/office/drawing/2014/main" id="{620DF655-B55E-C148-B6FB-5426FB2F1DD7}"/>
                </a:ext>
              </a:extLst>
            </p:cNvPr>
            <p:cNvSpPr/>
            <p:nvPr/>
          </p:nvSpPr>
          <p:spPr>
            <a:xfrm>
              <a:off x="4579450" y="4394400"/>
              <a:ext cx="348625" cy="777075"/>
            </a:xfrm>
            <a:custGeom>
              <a:avLst/>
              <a:gdLst/>
              <a:ahLst/>
              <a:cxnLst/>
              <a:rect l="l" t="t" r="r" b="b"/>
              <a:pathLst>
                <a:path w="13945" h="31083" extrusionOk="0">
                  <a:moveTo>
                    <a:pt x="760" y="1"/>
                  </a:moveTo>
                  <a:cubicBezTo>
                    <a:pt x="709" y="1"/>
                    <a:pt x="658" y="6"/>
                    <a:pt x="607" y="18"/>
                  </a:cubicBezTo>
                  <a:cubicBezTo>
                    <a:pt x="234" y="103"/>
                    <a:pt x="1" y="474"/>
                    <a:pt x="86" y="846"/>
                  </a:cubicBezTo>
                  <a:lnTo>
                    <a:pt x="6139" y="28127"/>
                  </a:lnTo>
                  <a:cubicBezTo>
                    <a:pt x="6525" y="29884"/>
                    <a:pt x="8090" y="31083"/>
                    <a:pt x="9820" y="31083"/>
                  </a:cubicBezTo>
                  <a:cubicBezTo>
                    <a:pt x="10088" y="31083"/>
                    <a:pt x="10359" y="31054"/>
                    <a:pt x="10631" y="30994"/>
                  </a:cubicBezTo>
                  <a:cubicBezTo>
                    <a:pt x="12659" y="30538"/>
                    <a:pt x="13944" y="28530"/>
                    <a:pt x="13498" y="26502"/>
                  </a:cubicBezTo>
                  <a:lnTo>
                    <a:pt x="13041" y="24464"/>
                  </a:lnTo>
                  <a:cubicBezTo>
                    <a:pt x="12968" y="24142"/>
                    <a:pt x="12680" y="23916"/>
                    <a:pt x="12363" y="23916"/>
                  </a:cubicBezTo>
                  <a:cubicBezTo>
                    <a:pt x="12313" y="23916"/>
                    <a:pt x="12263" y="23921"/>
                    <a:pt x="12213" y="23933"/>
                  </a:cubicBezTo>
                  <a:cubicBezTo>
                    <a:pt x="11842" y="24018"/>
                    <a:pt x="11597" y="24389"/>
                    <a:pt x="11682" y="24771"/>
                  </a:cubicBezTo>
                  <a:lnTo>
                    <a:pt x="12139" y="26800"/>
                  </a:lnTo>
                  <a:cubicBezTo>
                    <a:pt x="12415" y="28074"/>
                    <a:pt x="11608" y="29348"/>
                    <a:pt x="10334" y="29635"/>
                  </a:cubicBezTo>
                  <a:cubicBezTo>
                    <a:pt x="10160" y="29674"/>
                    <a:pt x="9987" y="29692"/>
                    <a:pt x="9816" y="29692"/>
                  </a:cubicBezTo>
                  <a:cubicBezTo>
                    <a:pt x="8725" y="29692"/>
                    <a:pt x="7746" y="28931"/>
                    <a:pt x="7498" y="27829"/>
                  </a:cubicBezTo>
                  <a:lnTo>
                    <a:pt x="1445" y="549"/>
                  </a:lnTo>
                  <a:cubicBezTo>
                    <a:pt x="1372" y="227"/>
                    <a:pt x="1084" y="1"/>
                    <a:pt x="760" y="1"/>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14" name="Google Shape;2034;p80">
              <a:extLst>
                <a:ext uri="{FF2B5EF4-FFF2-40B4-BE49-F238E27FC236}">
                  <a16:creationId xmlns:a16="http://schemas.microsoft.com/office/drawing/2014/main" id="{DCF47394-F2DB-E243-AFE6-8925FAE5FC76}"/>
                </a:ext>
              </a:extLst>
            </p:cNvPr>
            <p:cNvSpPr/>
            <p:nvPr/>
          </p:nvSpPr>
          <p:spPr>
            <a:xfrm>
              <a:off x="4577325" y="4392775"/>
              <a:ext cx="352600" cy="780475"/>
            </a:xfrm>
            <a:custGeom>
              <a:avLst/>
              <a:gdLst/>
              <a:ahLst/>
              <a:cxnLst/>
              <a:rect l="l" t="t" r="r" b="b"/>
              <a:pathLst>
                <a:path w="14104" h="31219" extrusionOk="0">
                  <a:moveTo>
                    <a:pt x="850" y="135"/>
                  </a:moveTo>
                  <a:cubicBezTo>
                    <a:pt x="968" y="135"/>
                    <a:pt x="1084" y="168"/>
                    <a:pt x="1180" y="242"/>
                  </a:cubicBezTo>
                  <a:cubicBezTo>
                    <a:pt x="1318" y="326"/>
                    <a:pt x="1424" y="465"/>
                    <a:pt x="1456" y="624"/>
                  </a:cubicBezTo>
                  <a:lnTo>
                    <a:pt x="7509" y="27906"/>
                  </a:lnTo>
                  <a:cubicBezTo>
                    <a:pt x="7766" y="29043"/>
                    <a:pt x="8775" y="29823"/>
                    <a:pt x="9894" y="29823"/>
                  </a:cubicBezTo>
                  <a:cubicBezTo>
                    <a:pt x="10070" y="29823"/>
                    <a:pt x="10250" y="29804"/>
                    <a:pt x="10429" y="29764"/>
                  </a:cubicBezTo>
                  <a:cubicBezTo>
                    <a:pt x="11066" y="29626"/>
                    <a:pt x="11608" y="29244"/>
                    <a:pt x="11958" y="28691"/>
                  </a:cubicBezTo>
                  <a:cubicBezTo>
                    <a:pt x="12319" y="28139"/>
                    <a:pt x="12425" y="27491"/>
                    <a:pt x="12288" y="26854"/>
                  </a:cubicBezTo>
                  <a:lnTo>
                    <a:pt x="11842" y="24815"/>
                  </a:lnTo>
                  <a:cubicBezTo>
                    <a:pt x="11767" y="24475"/>
                    <a:pt x="11979" y="24146"/>
                    <a:pt x="12309" y="24071"/>
                  </a:cubicBezTo>
                  <a:cubicBezTo>
                    <a:pt x="12355" y="24062"/>
                    <a:pt x="12400" y="24057"/>
                    <a:pt x="12445" y="24057"/>
                  </a:cubicBezTo>
                  <a:cubicBezTo>
                    <a:pt x="12735" y="24057"/>
                    <a:pt x="12999" y="24256"/>
                    <a:pt x="13063" y="24550"/>
                  </a:cubicBezTo>
                  <a:lnTo>
                    <a:pt x="13509" y="26578"/>
                  </a:lnTo>
                  <a:cubicBezTo>
                    <a:pt x="13955" y="28564"/>
                    <a:pt x="12691" y="30549"/>
                    <a:pt x="10705" y="30985"/>
                  </a:cubicBezTo>
                  <a:cubicBezTo>
                    <a:pt x="10433" y="31048"/>
                    <a:pt x="10160" y="31079"/>
                    <a:pt x="9888" y="31079"/>
                  </a:cubicBezTo>
                  <a:cubicBezTo>
                    <a:pt x="9195" y="31079"/>
                    <a:pt x="8515" y="30878"/>
                    <a:pt x="7913" y="30497"/>
                  </a:cubicBezTo>
                  <a:cubicBezTo>
                    <a:pt x="7084" y="29966"/>
                    <a:pt x="6511" y="29148"/>
                    <a:pt x="6287" y="28182"/>
                  </a:cubicBezTo>
                  <a:lnTo>
                    <a:pt x="234" y="900"/>
                  </a:lnTo>
                  <a:cubicBezTo>
                    <a:pt x="161" y="560"/>
                    <a:pt x="373" y="231"/>
                    <a:pt x="713" y="157"/>
                  </a:cubicBezTo>
                  <a:cubicBezTo>
                    <a:pt x="755" y="146"/>
                    <a:pt x="798" y="135"/>
                    <a:pt x="850" y="135"/>
                  </a:cubicBezTo>
                  <a:close/>
                  <a:moveTo>
                    <a:pt x="854" y="1"/>
                  </a:moveTo>
                  <a:cubicBezTo>
                    <a:pt x="796" y="1"/>
                    <a:pt x="738" y="7"/>
                    <a:pt x="680" y="19"/>
                  </a:cubicBezTo>
                  <a:cubicBezTo>
                    <a:pt x="267" y="104"/>
                    <a:pt x="1" y="518"/>
                    <a:pt x="97" y="932"/>
                  </a:cubicBezTo>
                  <a:lnTo>
                    <a:pt x="6150" y="28213"/>
                  </a:lnTo>
                  <a:cubicBezTo>
                    <a:pt x="6553" y="29997"/>
                    <a:pt x="8146" y="31219"/>
                    <a:pt x="9898" y="31219"/>
                  </a:cubicBezTo>
                  <a:cubicBezTo>
                    <a:pt x="10174" y="31219"/>
                    <a:pt x="10450" y="31187"/>
                    <a:pt x="10737" y="31123"/>
                  </a:cubicBezTo>
                  <a:cubicBezTo>
                    <a:pt x="12798" y="30667"/>
                    <a:pt x="14103" y="28617"/>
                    <a:pt x="13647" y="26546"/>
                  </a:cubicBezTo>
                  <a:lnTo>
                    <a:pt x="13201" y="24518"/>
                  </a:lnTo>
                  <a:cubicBezTo>
                    <a:pt x="13118" y="24161"/>
                    <a:pt x="12800" y="23914"/>
                    <a:pt x="12448" y="23914"/>
                  </a:cubicBezTo>
                  <a:cubicBezTo>
                    <a:pt x="12391" y="23914"/>
                    <a:pt x="12334" y="23921"/>
                    <a:pt x="12277" y="23934"/>
                  </a:cubicBezTo>
                  <a:cubicBezTo>
                    <a:pt x="11873" y="24019"/>
                    <a:pt x="11608" y="24433"/>
                    <a:pt x="11703" y="24847"/>
                  </a:cubicBezTo>
                  <a:lnTo>
                    <a:pt x="12149" y="26886"/>
                  </a:lnTo>
                  <a:cubicBezTo>
                    <a:pt x="12288" y="27481"/>
                    <a:pt x="12171" y="28097"/>
                    <a:pt x="11842" y="28617"/>
                  </a:cubicBezTo>
                  <a:cubicBezTo>
                    <a:pt x="11512" y="29137"/>
                    <a:pt x="11002" y="29498"/>
                    <a:pt x="10398" y="29626"/>
                  </a:cubicBezTo>
                  <a:cubicBezTo>
                    <a:pt x="10231" y="29663"/>
                    <a:pt x="10064" y="29681"/>
                    <a:pt x="9899" y="29681"/>
                  </a:cubicBezTo>
                  <a:cubicBezTo>
                    <a:pt x="8847" y="29681"/>
                    <a:pt x="7886" y="28949"/>
                    <a:pt x="7647" y="27884"/>
                  </a:cubicBezTo>
                  <a:lnTo>
                    <a:pt x="1594" y="603"/>
                  </a:lnTo>
                  <a:cubicBezTo>
                    <a:pt x="1551" y="401"/>
                    <a:pt x="1435" y="231"/>
                    <a:pt x="1254" y="114"/>
                  </a:cubicBezTo>
                  <a:cubicBezTo>
                    <a:pt x="1133" y="38"/>
                    <a:pt x="996" y="1"/>
                    <a:pt x="854"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5" name="Google Shape;2035;p80">
              <a:extLst>
                <a:ext uri="{FF2B5EF4-FFF2-40B4-BE49-F238E27FC236}">
                  <a16:creationId xmlns:a16="http://schemas.microsoft.com/office/drawing/2014/main" id="{17AFB716-3076-7A45-993B-5BA3CB6E0B15}"/>
                </a:ext>
              </a:extLst>
            </p:cNvPr>
            <p:cNvSpPr/>
            <p:nvPr/>
          </p:nvSpPr>
          <p:spPr>
            <a:xfrm>
              <a:off x="4074775" y="4076775"/>
              <a:ext cx="1100725" cy="613825"/>
            </a:xfrm>
            <a:custGeom>
              <a:avLst/>
              <a:gdLst/>
              <a:ahLst/>
              <a:cxnLst/>
              <a:rect l="l" t="t" r="r" b="b"/>
              <a:pathLst>
                <a:path w="44029" h="24553" extrusionOk="0">
                  <a:moveTo>
                    <a:pt x="23147" y="0"/>
                  </a:moveTo>
                  <a:cubicBezTo>
                    <a:pt x="21561" y="0"/>
                    <a:pt x="19878" y="179"/>
                    <a:pt x="18096" y="574"/>
                  </a:cubicBezTo>
                  <a:cubicBezTo>
                    <a:pt x="1" y="4588"/>
                    <a:pt x="680" y="24553"/>
                    <a:pt x="680" y="24553"/>
                  </a:cubicBezTo>
                  <a:cubicBezTo>
                    <a:pt x="2681" y="22350"/>
                    <a:pt x="4925" y="21245"/>
                    <a:pt x="7411" y="21245"/>
                  </a:cubicBezTo>
                  <a:cubicBezTo>
                    <a:pt x="8712" y="21245"/>
                    <a:pt x="10079" y="21547"/>
                    <a:pt x="11512" y="22153"/>
                  </a:cubicBezTo>
                  <a:cubicBezTo>
                    <a:pt x="13514" y="19942"/>
                    <a:pt x="15758" y="18839"/>
                    <a:pt x="18248" y="18839"/>
                  </a:cubicBezTo>
                  <a:cubicBezTo>
                    <a:pt x="19549" y="18839"/>
                    <a:pt x="20918" y="19140"/>
                    <a:pt x="22354" y="19742"/>
                  </a:cubicBezTo>
                  <a:cubicBezTo>
                    <a:pt x="24358" y="17536"/>
                    <a:pt x="26605" y="16431"/>
                    <a:pt x="29095" y="16431"/>
                  </a:cubicBezTo>
                  <a:cubicBezTo>
                    <a:pt x="30393" y="16431"/>
                    <a:pt x="31756" y="16731"/>
                    <a:pt x="33186" y="17331"/>
                  </a:cubicBezTo>
                  <a:cubicBezTo>
                    <a:pt x="35187" y="15128"/>
                    <a:pt x="37435" y="14024"/>
                    <a:pt x="39925" y="14024"/>
                  </a:cubicBezTo>
                  <a:cubicBezTo>
                    <a:pt x="41227" y="14024"/>
                    <a:pt x="42595" y="14326"/>
                    <a:pt x="44029" y="14931"/>
                  </a:cubicBezTo>
                  <a:cubicBezTo>
                    <a:pt x="44029" y="14931"/>
                    <a:pt x="37659" y="0"/>
                    <a:pt x="23147" y="0"/>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16" name="Google Shape;2036;p80">
              <a:extLst>
                <a:ext uri="{FF2B5EF4-FFF2-40B4-BE49-F238E27FC236}">
                  <a16:creationId xmlns:a16="http://schemas.microsoft.com/office/drawing/2014/main" id="{51CBB030-E1C8-A64D-B322-C72BE2969919}"/>
                </a:ext>
              </a:extLst>
            </p:cNvPr>
            <p:cNvSpPr/>
            <p:nvPr/>
          </p:nvSpPr>
          <p:spPr>
            <a:xfrm>
              <a:off x="4086175" y="4075025"/>
              <a:ext cx="1091450" cy="617425"/>
            </a:xfrm>
            <a:custGeom>
              <a:avLst/>
              <a:gdLst/>
              <a:ahLst/>
              <a:cxnLst/>
              <a:rect l="l" t="t" r="r" b="b"/>
              <a:pathLst>
                <a:path w="43658" h="24697" extrusionOk="0">
                  <a:moveTo>
                    <a:pt x="22695" y="145"/>
                  </a:moveTo>
                  <a:cubicBezTo>
                    <a:pt x="24978" y="145"/>
                    <a:pt x="27198" y="517"/>
                    <a:pt x="29300" y="1260"/>
                  </a:cubicBezTo>
                  <a:cubicBezTo>
                    <a:pt x="32189" y="2279"/>
                    <a:pt x="34896" y="3989"/>
                    <a:pt x="37339" y="6357"/>
                  </a:cubicBezTo>
                  <a:cubicBezTo>
                    <a:pt x="41067" y="9968"/>
                    <a:pt x="43052" y="14013"/>
                    <a:pt x="43434" y="14863"/>
                  </a:cubicBezTo>
                  <a:cubicBezTo>
                    <a:pt x="42059" y="14309"/>
                    <a:pt x="40740" y="14031"/>
                    <a:pt x="39482" y="14031"/>
                  </a:cubicBezTo>
                  <a:cubicBezTo>
                    <a:pt x="36981" y="14031"/>
                    <a:pt x="34719" y="15126"/>
                    <a:pt x="32720" y="17317"/>
                  </a:cubicBezTo>
                  <a:cubicBezTo>
                    <a:pt x="31302" y="16731"/>
                    <a:pt x="29944" y="16438"/>
                    <a:pt x="28651" y="16438"/>
                  </a:cubicBezTo>
                  <a:cubicBezTo>
                    <a:pt x="26146" y="16438"/>
                    <a:pt x="23880" y="17535"/>
                    <a:pt x="21877" y="19727"/>
                  </a:cubicBezTo>
                  <a:cubicBezTo>
                    <a:pt x="20460" y="19136"/>
                    <a:pt x="19102" y="18841"/>
                    <a:pt x="17806" y="18841"/>
                  </a:cubicBezTo>
                  <a:cubicBezTo>
                    <a:pt x="15304" y="18841"/>
                    <a:pt x="13036" y="19941"/>
                    <a:pt x="11035" y="22138"/>
                  </a:cubicBezTo>
                  <a:cubicBezTo>
                    <a:pt x="9619" y="21545"/>
                    <a:pt x="8261" y="21250"/>
                    <a:pt x="6966" y="21250"/>
                  </a:cubicBezTo>
                  <a:cubicBezTo>
                    <a:pt x="4502" y="21250"/>
                    <a:pt x="2265" y="22319"/>
                    <a:pt x="288" y="24442"/>
                  </a:cubicBezTo>
                  <a:cubicBezTo>
                    <a:pt x="288" y="23507"/>
                    <a:pt x="362" y="19005"/>
                    <a:pt x="2210" y="14162"/>
                  </a:cubicBezTo>
                  <a:cubicBezTo>
                    <a:pt x="3420" y="10987"/>
                    <a:pt x="5152" y="8279"/>
                    <a:pt x="7339" y="6134"/>
                  </a:cubicBezTo>
                  <a:cubicBezTo>
                    <a:pt x="10068" y="3448"/>
                    <a:pt x="13541" y="1621"/>
                    <a:pt x="17661" y="708"/>
                  </a:cubicBezTo>
                  <a:cubicBezTo>
                    <a:pt x="19371" y="325"/>
                    <a:pt x="21049" y="145"/>
                    <a:pt x="22695" y="145"/>
                  </a:cubicBezTo>
                  <a:close/>
                  <a:moveTo>
                    <a:pt x="22649" y="0"/>
                  </a:moveTo>
                  <a:cubicBezTo>
                    <a:pt x="21076" y="0"/>
                    <a:pt x="19403" y="176"/>
                    <a:pt x="17629" y="569"/>
                  </a:cubicBezTo>
                  <a:cubicBezTo>
                    <a:pt x="8253" y="2651"/>
                    <a:pt x="3994" y="9086"/>
                    <a:pt x="2082" y="14109"/>
                  </a:cubicBezTo>
                  <a:cubicBezTo>
                    <a:pt x="1" y="19557"/>
                    <a:pt x="150" y="24580"/>
                    <a:pt x="150" y="24623"/>
                  </a:cubicBezTo>
                  <a:cubicBezTo>
                    <a:pt x="150" y="24654"/>
                    <a:pt x="171" y="24675"/>
                    <a:pt x="192" y="24686"/>
                  </a:cubicBezTo>
                  <a:cubicBezTo>
                    <a:pt x="203" y="24697"/>
                    <a:pt x="213" y="24697"/>
                    <a:pt x="224" y="24697"/>
                  </a:cubicBezTo>
                  <a:cubicBezTo>
                    <a:pt x="246" y="24697"/>
                    <a:pt x="256" y="24686"/>
                    <a:pt x="277" y="24675"/>
                  </a:cubicBezTo>
                  <a:cubicBezTo>
                    <a:pt x="2254" y="22490"/>
                    <a:pt x="4496" y="21393"/>
                    <a:pt x="6975" y="21393"/>
                  </a:cubicBezTo>
                  <a:cubicBezTo>
                    <a:pt x="8266" y="21393"/>
                    <a:pt x="9620" y="21690"/>
                    <a:pt x="11035" y="22286"/>
                  </a:cubicBezTo>
                  <a:cubicBezTo>
                    <a:pt x="11041" y="22289"/>
                    <a:pt x="11047" y="22290"/>
                    <a:pt x="11054" y="22290"/>
                  </a:cubicBezTo>
                  <a:cubicBezTo>
                    <a:pt x="11072" y="22290"/>
                    <a:pt x="11093" y="22281"/>
                    <a:pt x="11109" y="22265"/>
                  </a:cubicBezTo>
                  <a:cubicBezTo>
                    <a:pt x="13087" y="20084"/>
                    <a:pt x="15333" y="18989"/>
                    <a:pt x="17815" y="18989"/>
                  </a:cubicBezTo>
                  <a:cubicBezTo>
                    <a:pt x="19103" y="18989"/>
                    <a:pt x="20455" y="19284"/>
                    <a:pt x="21867" y="19875"/>
                  </a:cubicBezTo>
                  <a:cubicBezTo>
                    <a:pt x="21875" y="19878"/>
                    <a:pt x="21884" y="19880"/>
                    <a:pt x="21892" y="19880"/>
                  </a:cubicBezTo>
                  <a:cubicBezTo>
                    <a:pt x="21915" y="19880"/>
                    <a:pt x="21936" y="19870"/>
                    <a:pt x="21952" y="19854"/>
                  </a:cubicBezTo>
                  <a:cubicBezTo>
                    <a:pt x="23930" y="17673"/>
                    <a:pt x="26175" y="16578"/>
                    <a:pt x="28656" y="16578"/>
                  </a:cubicBezTo>
                  <a:cubicBezTo>
                    <a:pt x="29945" y="16578"/>
                    <a:pt x="31297" y="16873"/>
                    <a:pt x="32709" y="17465"/>
                  </a:cubicBezTo>
                  <a:cubicBezTo>
                    <a:pt x="32717" y="17473"/>
                    <a:pt x="32728" y="17477"/>
                    <a:pt x="32739" y="17477"/>
                  </a:cubicBezTo>
                  <a:cubicBezTo>
                    <a:pt x="32757" y="17477"/>
                    <a:pt x="32777" y="17467"/>
                    <a:pt x="32783" y="17454"/>
                  </a:cubicBezTo>
                  <a:cubicBezTo>
                    <a:pt x="34767" y="15269"/>
                    <a:pt x="37011" y="14176"/>
                    <a:pt x="39491" y="14176"/>
                  </a:cubicBezTo>
                  <a:cubicBezTo>
                    <a:pt x="40782" y="14176"/>
                    <a:pt x="42137" y="14472"/>
                    <a:pt x="43551" y="15065"/>
                  </a:cubicBezTo>
                  <a:cubicBezTo>
                    <a:pt x="43557" y="15068"/>
                    <a:pt x="43563" y="15069"/>
                    <a:pt x="43570" y="15069"/>
                  </a:cubicBezTo>
                  <a:cubicBezTo>
                    <a:pt x="43589" y="15069"/>
                    <a:pt x="43610" y="15060"/>
                    <a:pt x="43625" y="15044"/>
                  </a:cubicBezTo>
                  <a:cubicBezTo>
                    <a:pt x="43647" y="15023"/>
                    <a:pt x="43658" y="15001"/>
                    <a:pt x="43636" y="14969"/>
                  </a:cubicBezTo>
                  <a:cubicBezTo>
                    <a:pt x="43625" y="14927"/>
                    <a:pt x="41629" y="10318"/>
                    <a:pt x="37445" y="6261"/>
                  </a:cubicBezTo>
                  <a:cubicBezTo>
                    <a:pt x="34310" y="3222"/>
                    <a:pt x="29396" y="0"/>
                    <a:pt x="22649"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7" name="Google Shape;2037;p80">
              <a:extLst>
                <a:ext uri="{FF2B5EF4-FFF2-40B4-BE49-F238E27FC236}">
                  <a16:creationId xmlns:a16="http://schemas.microsoft.com/office/drawing/2014/main" id="{D52A0CA3-FC46-164D-8113-738468FDA0A5}"/>
                </a:ext>
              </a:extLst>
            </p:cNvPr>
            <p:cNvSpPr/>
            <p:nvPr/>
          </p:nvSpPr>
          <p:spPr>
            <a:xfrm>
              <a:off x="4295675" y="4090625"/>
              <a:ext cx="234425" cy="541825"/>
            </a:xfrm>
            <a:custGeom>
              <a:avLst/>
              <a:gdLst/>
              <a:ahLst/>
              <a:cxnLst/>
              <a:rect l="l" t="t" r="r" b="b"/>
              <a:pathLst>
                <a:path w="9377" h="21673" extrusionOk="0">
                  <a:moveTo>
                    <a:pt x="9280" y="1"/>
                  </a:moveTo>
                  <a:cubicBezTo>
                    <a:pt x="9260" y="1"/>
                    <a:pt x="9241" y="7"/>
                    <a:pt x="9228" y="20"/>
                  </a:cubicBezTo>
                  <a:cubicBezTo>
                    <a:pt x="4301" y="3641"/>
                    <a:pt x="2771" y="9323"/>
                    <a:pt x="2358" y="13453"/>
                  </a:cubicBezTo>
                  <a:cubicBezTo>
                    <a:pt x="1901" y="17913"/>
                    <a:pt x="2623" y="21566"/>
                    <a:pt x="2634" y="21599"/>
                  </a:cubicBezTo>
                  <a:cubicBezTo>
                    <a:pt x="2634" y="21641"/>
                    <a:pt x="2676" y="21673"/>
                    <a:pt x="2719" y="21673"/>
                  </a:cubicBezTo>
                  <a:lnTo>
                    <a:pt x="2729" y="21673"/>
                  </a:lnTo>
                  <a:cubicBezTo>
                    <a:pt x="2782" y="21662"/>
                    <a:pt x="2814" y="21620"/>
                    <a:pt x="2804" y="21566"/>
                  </a:cubicBezTo>
                  <a:cubicBezTo>
                    <a:pt x="2771" y="21429"/>
                    <a:pt x="0" y="7039"/>
                    <a:pt x="9324" y="158"/>
                  </a:cubicBezTo>
                  <a:cubicBezTo>
                    <a:pt x="9366" y="126"/>
                    <a:pt x="9377" y="73"/>
                    <a:pt x="9345" y="30"/>
                  </a:cubicBezTo>
                  <a:cubicBezTo>
                    <a:pt x="9333" y="12"/>
                    <a:pt x="9306" y="1"/>
                    <a:pt x="9280"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8" name="Google Shape;2038;p80">
              <a:extLst>
                <a:ext uri="{FF2B5EF4-FFF2-40B4-BE49-F238E27FC236}">
                  <a16:creationId xmlns:a16="http://schemas.microsoft.com/office/drawing/2014/main" id="{9AB2AA15-5C2A-674F-A6EC-D2D2DC362526}"/>
                </a:ext>
              </a:extLst>
            </p:cNvPr>
            <p:cNvSpPr/>
            <p:nvPr/>
          </p:nvSpPr>
          <p:spPr>
            <a:xfrm>
              <a:off x="4293800" y="4088725"/>
              <a:ext cx="237900" cy="545600"/>
            </a:xfrm>
            <a:custGeom>
              <a:avLst/>
              <a:gdLst/>
              <a:ahLst/>
              <a:cxnLst/>
              <a:rect l="l" t="t" r="r" b="b"/>
              <a:pathLst>
                <a:path w="9516" h="21824" extrusionOk="0">
                  <a:moveTo>
                    <a:pt x="9367" y="149"/>
                  </a:moveTo>
                  <a:lnTo>
                    <a:pt x="9367" y="170"/>
                  </a:lnTo>
                  <a:cubicBezTo>
                    <a:pt x="0" y="7084"/>
                    <a:pt x="2772" y="21515"/>
                    <a:pt x="2804" y="21653"/>
                  </a:cubicBezTo>
                  <a:lnTo>
                    <a:pt x="2794" y="21675"/>
                  </a:lnTo>
                  <a:cubicBezTo>
                    <a:pt x="2783" y="21675"/>
                    <a:pt x="2772" y="21675"/>
                    <a:pt x="2772" y="21664"/>
                  </a:cubicBezTo>
                  <a:cubicBezTo>
                    <a:pt x="2772" y="21632"/>
                    <a:pt x="2050" y="18011"/>
                    <a:pt x="2507" y="13529"/>
                  </a:cubicBezTo>
                  <a:cubicBezTo>
                    <a:pt x="2921" y="9420"/>
                    <a:pt x="4439" y="3759"/>
                    <a:pt x="9345" y="149"/>
                  </a:cubicBezTo>
                  <a:close/>
                  <a:moveTo>
                    <a:pt x="9378" y="0"/>
                  </a:moveTo>
                  <a:cubicBezTo>
                    <a:pt x="9335" y="0"/>
                    <a:pt x="9293" y="11"/>
                    <a:pt x="9260" y="32"/>
                  </a:cubicBezTo>
                  <a:cubicBezTo>
                    <a:pt x="4323" y="3685"/>
                    <a:pt x="2783" y="9377"/>
                    <a:pt x="2358" y="13519"/>
                  </a:cubicBezTo>
                  <a:cubicBezTo>
                    <a:pt x="1902" y="18022"/>
                    <a:pt x="2634" y="21653"/>
                    <a:pt x="2634" y="21696"/>
                  </a:cubicBezTo>
                  <a:cubicBezTo>
                    <a:pt x="2655" y="21770"/>
                    <a:pt x="2719" y="21823"/>
                    <a:pt x="2794" y="21823"/>
                  </a:cubicBezTo>
                  <a:cubicBezTo>
                    <a:pt x="2794" y="21823"/>
                    <a:pt x="2815" y="21812"/>
                    <a:pt x="2825" y="21812"/>
                  </a:cubicBezTo>
                  <a:cubicBezTo>
                    <a:pt x="2868" y="21802"/>
                    <a:pt x="2900" y="21781"/>
                    <a:pt x="2921" y="21749"/>
                  </a:cubicBezTo>
                  <a:cubicBezTo>
                    <a:pt x="2942" y="21717"/>
                    <a:pt x="2953" y="21675"/>
                    <a:pt x="2942" y="21632"/>
                  </a:cubicBezTo>
                  <a:cubicBezTo>
                    <a:pt x="2921" y="21484"/>
                    <a:pt x="160" y="7147"/>
                    <a:pt x="9441" y="287"/>
                  </a:cubicBezTo>
                  <a:cubicBezTo>
                    <a:pt x="9484" y="266"/>
                    <a:pt x="9505" y="223"/>
                    <a:pt x="9505" y="181"/>
                  </a:cubicBezTo>
                  <a:cubicBezTo>
                    <a:pt x="9515" y="139"/>
                    <a:pt x="9505" y="96"/>
                    <a:pt x="9484" y="64"/>
                  </a:cubicBezTo>
                  <a:cubicBezTo>
                    <a:pt x="9452" y="32"/>
                    <a:pt x="9420" y="11"/>
                    <a:pt x="937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9" name="Google Shape;2039;p80">
              <a:extLst>
                <a:ext uri="{FF2B5EF4-FFF2-40B4-BE49-F238E27FC236}">
                  <a16:creationId xmlns:a16="http://schemas.microsoft.com/office/drawing/2014/main" id="{66B170A0-FAF0-4C4B-9891-58589C72B0BB}"/>
                </a:ext>
              </a:extLst>
            </p:cNvPr>
            <p:cNvSpPr/>
            <p:nvPr/>
          </p:nvSpPr>
          <p:spPr>
            <a:xfrm>
              <a:off x="4525300" y="4090525"/>
              <a:ext cx="379400" cy="422200"/>
            </a:xfrm>
            <a:custGeom>
              <a:avLst/>
              <a:gdLst/>
              <a:ahLst/>
              <a:cxnLst/>
              <a:rect l="l" t="t" r="r" b="b"/>
              <a:pathLst>
                <a:path w="15176" h="16888" extrusionOk="0">
                  <a:moveTo>
                    <a:pt x="89" y="1"/>
                  </a:moveTo>
                  <a:cubicBezTo>
                    <a:pt x="51" y="1"/>
                    <a:pt x="11" y="30"/>
                    <a:pt x="11" y="67"/>
                  </a:cubicBezTo>
                  <a:cubicBezTo>
                    <a:pt x="0" y="119"/>
                    <a:pt x="33" y="162"/>
                    <a:pt x="75" y="173"/>
                  </a:cubicBezTo>
                  <a:cubicBezTo>
                    <a:pt x="6001" y="1372"/>
                    <a:pt x="9749" y="5832"/>
                    <a:pt x="11841" y="9358"/>
                  </a:cubicBezTo>
                  <a:cubicBezTo>
                    <a:pt x="14114" y="13192"/>
                    <a:pt x="14995" y="16792"/>
                    <a:pt x="14995" y="16824"/>
                  </a:cubicBezTo>
                  <a:cubicBezTo>
                    <a:pt x="15006" y="16866"/>
                    <a:pt x="15049" y="16888"/>
                    <a:pt x="15080" y="16888"/>
                  </a:cubicBezTo>
                  <a:lnTo>
                    <a:pt x="15101" y="16888"/>
                  </a:lnTo>
                  <a:cubicBezTo>
                    <a:pt x="15155" y="16877"/>
                    <a:pt x="15176" y="16834"/>
                    <a:pt x="15165" y="16781"/>
                  </a:cubicBezTo>
                  <a:cubicBezTo>
                    <a:pt x="15165" y="16749"/>
                    <a:pt x="14273" y="13128"/>
                    <a:pt x="11990" y="9273"/>
                  </a:cubicBezTo>
                  <a:cubicBezTo>
                    <a:pt x="9876" y="5716"/>
                    <a:pt x="6107" y="1213"/>
                    <a:pt x="107" y="3"/>
                  </a:cubicBezTo>
                  <a:cubicBezTo>
                    <a:pt x="101" y="1"/>
                    <a:pt x="95" y="1"/>
                    <a:pt x="89"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20" name="Google Shape;2040;p80">
              <a:extLst>
                <a:ext uri="{FF2B5EF4-FFF2-40B4-BE49-F238E27FC236}">
                  <a16:creationId xmlns:a16="http://schemas.microsoft.com/office/drawing/2014/main" id="{8C108786-43FB-8E4E-8893-15088A11047E}"/>
                </a:ext>
              </a:extLst>
            </p:cNvPr>
            <p:cNvSpPr/>
            <p:nvPr/>
          </p:nvSpPr>
          <p:spPr>
            <a:xfrm>
              <a:off x="4523450" y="4088825"/>
              <a:ext cx="383375" cy="425750"/>
            </a:xfrm>
            <a:custGeom>
              <a:avLst/>
              <a:gdLst/>
              <a:ahLst/>
              <a:cxnLst/>
              <a:rect l="l" t="t" r="r" b="b"/>
              <a:pathLst>
                <a:path w="15335" h="17030" extrusionOk="0">
                  <a:moveTo>
                    <a:pt x="170" y="145"/>
                  </a:moveTo>
                  <a:cubicBezTo>
                    <a:pt x="6139" y="1345"/>
                    <a:pt x="9898" y="5827"/>
                    <a:pt x="12011" y="9373"/>
                  </a:cubicBezTo>
                  <a:cubicBezTo>
                    <a:pt x="14262" y="13185"/>
                    <a:pt x="15133" y="16722"/>
                    <a:pt x="15175" y="16871"/>
                  </a:cubicBezTo>
                  <a:cubicBezTo>
                    <a:pt x="15175" y="16881"/>
                    <a:pt x="15175" y="16881"/>
                    <a:pt x="15165" y="16892"/>
                  </a:cubicBezTo>
                  <a:cubicBezTo>
                    <a:pt x="15144" y="16892"/>
                    <a:pt x="15144" y="16881"/>
                    <a:pt x="15144" y="16871"/>
                  </a:cubicBezTo>
                  <a:cubicBezTo>
                    <a:pt x="15133" y="16838"/>
                    <a:pt x="14262" y="13239"/>
                    <a:pt x="11979" y="9395"/>
                  </a:cubicBezTo>
                  <a:cubicBezTo>
                    <a:pt x="9877" y="5848"/>
                    <a:pt x="6117" y="1377"/>
                    <a:pt x="159" y="177"/>
                  </a:cubicBezTo>
                  <a:lnTo>
                    <a:pt x="149" y="156"/>
                  </a:lnTo>
                  <a:lnTo>
                    <a:pt x="170" y="145"/>
                  </a:lnTo>
                  <a:close/>
                  <a:moveTo>
                    <a:pt x="155" y="0"/>
                  </a:moveTo>
                  <a:cubicBezTo>
                    <a:pt x="128" y="0"/>
                    <a:pt x="101" y="8"/>
                    <a:pt x="74" y="28"/>
                  </a:cubicBezTo>
                  <a:cubicBezTo>
                    <a:pt x="43" y="50"/>
                    <a:pt x="22" y="81"/>
                    <a:pt x="11" y="123"/>
                  </a:cubicBezTo>
                  <a:cubicBezTo>
                    <a:pt x="1" y="166"/>
                    <a:pt x="11" y="208"/>
                    <a:pt x="32" y="241"/>
                  </a:cubicBezTo>
                  <a:cubicBezTo>
                    <a:pt x="53" y="283"/>
                    <a:pt x="96" y="304"/>
                    <a:pt x="138" y="315"/>
                  </a:cubicBezTo>
                  <a:cubicBezTo>
                    <a:pt x="6043" y="1504"/>
                    <a:pt x="9770" y="5943"/>
                    <a:pt x="11852" y="9458"/>
                  </a:cubicBezTo>
                  <a:cubicBezTo>
                    <a:pt x="14124" y="13292"/>
                    <a:pt x="14995" y="16871"/>
                    <a:pt x="15005" y="16913"/>
                  </a:cubicBezTo>
                  <a:cubicBezTo>
                    <a:pt x="15027" y="16977"/>
                    <a:pt x="15090" y="17030"/>
                    <a:pt x="15154" y="17030"/>
                  </a:cubicBezTo>
                  <a:lnTo>
                    <a:pt x="15196" y="17030"/>
                  </a:lnTo>
                  <a:cubicBezTo>
                    <a:pt x="15281" y="17008"/>
                    <a:pt x="15335" y="16923"/>
                    <a:pt x="15314" y="16838"/>
                  </a:cubicBezTo>
                  <a:cubicBezTo>
                    <a:pt x="15271" y="16690"/>
                    <a:pt x="14400" y="13133"/>
                    <a:pt x="12128" y="9310"/>
                  </a:cubicBezTo>
                  <a:cubicBezTo>
                    <a:pt x="10004" y="5731"/>
                    <a:pt x="6212" y="1218"/>
                    <a:pt x="202" y="7"/>
                  </a:cubicBezTo>
                  <a:cubicBezTo>
                    <a:pt x="186" y="3"/>
                    <a:pt x="171" y="0"/>
                    <a:pt x="155"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21" name="Google Shape;2041;p80">
              <a:extLst>
                <a:ext uri="{FF2B5EF4-FFF2-40B4-BE49-F238E27FC236}">
                  <a16:creationId xmlns:a16="http://schemas.microsoft.com/office/drawing/2014/main" id="{442C380E-1B27-8548-B71C-871CD55CB96A}"/>
                </a:ext>
              </a:extLst>
            </p:cNvPr>
            <p:cNvSpPr/>
            <p:nvPr/>
          </p:nvSpPr>
          <p:spPr>
            <a:xfrm>
              <a:off x="4525300" y="4090525"/>
              <a:ext cx="110750" cy="481925"/>
            </a:xfrm>
            <a:custGeom>
              <a:avLst/>
              <a:gdLst/>
              <a:ahLst/>
              <a:cxnLst/>
              <a:rect l="l" t="t" r="r" b="b"/>
              <a:pathLst>
                <a:path w="4430" h="19277" extrusionOk="0">
                  <a:moveTo>
                    <a:pt x="93" y="1"/>
                  </a:moveTo>
                  <a:cubicBezTo>
                    <a:pt x="87" y="1"/>
                    <a:pt x="81" y="1"/>
                    <a:pt x="75" y="3"/>
                  </a:cubicBezTo>
                  <a:cubicBezTo>
                    <a:pt x="22" y="13"/>
                    <a:pt x="0" y="55"/>
                    <a:pt x="11" y="109"/>
                  </a:cubicBezTo>
                  <a:lnTo>
                    <a:pt x="4248" y="19213"/>
                  </a:lnTo>
                  <a:cubicBezTo>
                    <a:pt x="4259" y="19245"/>
                    <a:pt x="4302" y="19277"/>
                    <a:pt x="4333" y="19277"/>
                  </a:cubicBezTo>
                  <a:lnTo>
                    <a:pt x="4354" y="19277"/>
                  </a:lnTo>
                  <a:cubicBezTo>
                    <a:pt x="4397" y="19266"/>
                    <a:pt x="4429" y="19213"/>
                    <a:pt x="4418" y="19170"/>
                  </a:cubicBezTo>
                  <a:lnTo>
                    <a:pt x="181" y="67"/>
                  </a:lnTo>
                  <a:cubicBezTo>
                    <a:pt x="172" y="30"/>
                    <a:pt x="131" y="1"/>
                    <a:pt x="93"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22" name="Google Shape;2042;p80">
              <a:extLst>
                <a:ext uri="{FF2B5EF4-FFF2-40B4-BE49-F238E27FC236}">
                  <a16:creationId xmlns:a16="http://schemas.microsoft.com/office/drawing/2014/main" id="{8A8ACB0A-5A53-0C4D-BE02-F085D0A35AD7}"/>
                </a:ext>
              </a:extLst>
            </p:cNvPr>
            <p:cNvSpPr/>
            <p:nvPr/>
          </p:nvSpPr>
          <p:spPr>
            <a:xfrm>
              <a:off x="4523450" y="4088825"/>
              <a:ext cx="114450" cy="485500"/>
            </a:xfrm>
            <a:custGeom>
              <a:avLst/>
              <a:gdLst/>
              <a:ahLst/>
              <a:cxnLst/>
              <a:rect l="l" t="t" r="r" b="b"/>
              <a:pathLst>
                <a:path w="4578" h="19420" extrusionOk="0">
                  <a:moveTo>
                    <a:pt x="159" y="145"/>
                  </a:moveTo>
                  <a:lnTo>
                    <a:pt x="181" y="156"/>
                  </a:lnTo>
                  <a:lnTo>
                    <a:pt x="4428" y="19249"/>
                  </a:lnTo>
                  <a:lnTo>
                    <a:pt x="4407" y="19271"/>
                  </a:lnTo>
                  <a:cubicBezTo>
                    <a:pt x="4407" y="19271"/>
                    <a:pt x="4397" y="19271"/>
                    <a:pt x="4397" y="19260"/>
                  </a:cubicBezTo>
                  <a:lnTo>
                    <a:pt x="149" y="156"/>
                  </a:lnTo>
                  <a:lnTo>
                    <a:pt x="159" y="145"/>
                  </a:lnTo>
                  <a:close/>
                  <a:moveTo>
                    <a:pt x="175" y="0"/>
                  </a:moveTo>
                  <a:cubicBezTo>
                    <a:pt x="159" y="0"/>
                    <a:pt x="144" y="3"/>
                    <a:pt x="128" y="7"/>
                  </a:cubicBezTo>
                  <a:cubicBezTo>
                    <a:pt x="96" y="7"/>
                    <a:pt x="53" y="39"/>
                    <a:pt x="32" y="71"/>
                  </a:cubicBezTo>
                  <a:cubicBezTo>
                    <a:pt x="11" y="102"/>
                    <a:pt x="1" y="145"/>
                    <a:pt x="11" y="187"/>
                  </a:cubicBezTo>
                  <a:lnTo>
                    <a:pt x="4258" y="19292"/>
                  </a:lnTo>
                  <a:cubicBezTo>
                    <a:pt x="4270" y="19366"/>
                    <a:pt x="4333" y="19419"/>
                    <a:pt x="4407" y="19419"/>
                  </a:cubicBezTo>
                  <a:cubicBezTo>
                    <a:pt x="4418" y="19419"/>
                    <a:pt x="4439" y="19419"/>
                    <a:pt x="4439" y="19408"/>
                  </a:cubicBezTo>
                  <a:cubicBezTo>
                    <a:pt x="4482" y="19398"/>
                    <a:pt x="4524" y="19377"/>
                    <a:pt x="4546" y="19345"/>
                  </a:cubicBezTo>
                  <a:cubicBezTo>
                    <a:pt x="4567" y="19302"/>
                    <a:pt x="4577" y="19260"/>
                    <a:pt x="4567" y="19228"/>
                  </a:cubicBezTo>
                  <a:lnTo>
                    <a:pt x="319" y="123"/>
                  </a:lnTo>
                  <a:cubicBezTo>
                    <a:pt x="308" y="81"/>
                    <a:pt x="287" y="50"/>
                    <a:pt x="255" y="28"/>
                  </a:cubicBezTo>
                  <a:cubicBezTo>
                    <a:pt x="229" y="8"/>
                    <a:pt x="202" y="0"/>
                    <a:pt x="175" y="0"/>
                  </a:cubicBezTo>
                  <a:close/>
                </a:path>
              </a:pathLst>
            </a:custGeom>
            <a:solidFill>
              <a:srgbClr val="70312E"/>
            </a:solidFill>
            <a:ln>
              <a:noFill/>
            </a:ln>
          </p:spPr>
          <p:txBody>
            <a:bodyPr spcFirstLastPara="1" wrap="square" lIns="91425" tIns="91425" rIns="91425" bIns="91425" anchor="ctr" anchorCtr="0">
              <a:noAutofit/>
            </a:bodyPr>
            <a:lstStyle/>
            <a:p>
              <a:endParaRPr/>
            </a:p>
          </p:txBody>
        </p:sp>
      </p:grpSp>
      <p:sp>
        <p:nvSpPr>
          <p:cNvPr id="23" name="Rounded Rectangle 22">
            <a:extLst>
              <a:ext uri="{FF2B5EF4-FFF2-40B4-BE49-F238E27FC236}">
                <a16:creationId xmlns:a16="http://schemas.microsoft.com/office/drawing/2014/main" id="{6243ED4B-6994-C945-81E1-24F7571F184A}"/>
              </a:ext>
            </a:extLst>
          </p:cNvPr>
          <p:cNvSpPr/>
          <p:nvPr/>
        </p:nvSpPr>
        <p:spPr>
          <a:xfrm>
            <a:off x="2205025" y="178643"/>
            <a:ext cx="5928200" cy="96821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just"/>
            <a:r>
              <a:rPr lang="vi-VN" sz="2800" b="1" dirty="0">
                <a:solidFill>
                  <a:schemeClr val="tx1"/>
                </a:solidFill>
                <a:latin typeface="Times New Roman" panose="02020603050405020304" pitchFamily="18" charset="0"/>
                <a:cs typeface="Times New Roman" panose="02020603050405020304" pitchFamily="18" charset="0"/>
              </a:rPr>
              <a:t>Hãy chỉ ra sự khác biệt về nghĩa của từ “</a:t>
            </a:r>
            <a:r>
              <a:rPr lang="vi-VN" sz="2800" b="1" i="1" dirty="0">
                <a:solidFill>
                  <a:schemeClr val="tx1"/>
                </a:solidFill>
                <a:latin typeface="Times New Roman" panose="02020603050405020304" pitchFamily="18" charset="0"/>
                <a:cs typeface="Times New Roman" panose="02020603050405020304" pitchFamily="18" charset="0"/>
              </a:rPr>
              <a:t>áo nâu</a:t>
            </a:r>
            <a:r>
              <a:rPr lang="vi-VN" sz="2800" b="1" dirty="0">
                <a:solidFill>
                  <a:schemeClr val="tx1"/>
                </a:solidFill>
                <a:latin typeface="Times New Roman" panose="02020603050405020304" pitchFamily="18" charset="0"/>
                <a:cs typeface="Times New Roman" panose="02020603050405020304" pitchFamily="18" charset="0"/>
              </a:rPr>
              <a:t>” trong các ví dụ sau:</a:t>
            </a:r>
            <a:endParaRPr lang="x-none" sz="2800" b="1" dirty="0">
              <a:solidFill>
                <a:schemeClr val="tx1"/>
              </a:solidFill>
              <a:latin typeface="Times New Roman" panose="02020603050405020304" pitchFamily="18" charset="0"/>
              <a:cs typeface="Times New Roman" panose="02020603050405020304" pitchFamily="18" charset="0"/>
            </a:endParaRPr>
          </a:p>
        </p:txBody>
      </p:sp>
      <p:grpSp>
        <p:nvGrpSpPr>
          <p:cNvPr id="24" name="Google Shape;2028;p80">
            <a:extLst>
              <a:ext uri="{FF2B5EF4-FFF2-40B4-BE49-F238E27FC236}">
                <a16:creationId xmlns:a16="http://schemas.microsoft.com/office/drawing/2014/main" id="{97D2C623-35EB-E645-B278-23D97C0EFE5A}"/>
              </a:ext>
            </a:extLst>
          </p:cNvPr>
          <p:cNvGrpSpPr/>
          <p:nvPr/>
        </p:nvGrpSpPr>
        <p:grpSpPr>
          <a:xfrm>
            <a:off x="1341660" y="1477604"/>
            <a:ext cx="1280266" cy="1180107"/>
            <a:chOff x="3988500" y="3915900"/>
            <a:chExt cx="1693025" cy="1560575"/>
          </a:xfrm>
        </p:grpSpPr>
        <p:sp>
          <p:nvSpPr>
            <p:cNvPr id="25" name="Google Shape;2029;p80">
              <a:extLst>
                <a:ext uri="{FF2B5EF4-FFF2-40B4-BE49-F238E27FC236}">
                  <a16:creationId xmlns:a16="http://schemas.microsoft.com/office/drawing/2014/main" id="{BC3FF307-7D0A-7340-BB3D-B0C3E3C5CA53}"/>
                </a:ext>
              </a:extLst>
            </p:cNvPr>
            <p:cNvSpPr/>
            <p:nvPr/>
          </p:nvSpPr>
          <p:spPr>
            <a:xfrm>
              <a:off x="3988500" y="3915900"/>
              <a:ext cx="1693025" cy="733300"/>
            </a:xfrm>
            <a:custGeom>
              <a:avLst/>
              <a:gdLst/>
              <a:ahLst/>
              <a:cxnLst/>
              <a:rect l="l" t="t" r="r" b="b"/>
              <a:pathLst>
                <a:path w="67721" h="29332" extrusionOk="0">
                  <a:moveTo>
                    <a:pt x="18945" y="0"/>
                  </a:moveTo>
                  <a:cubicBezTo>
                    <a:pt x="13380" y="0"/>
                    <a:pt x="8708" y="3833"/>
                    <a:pt x="7434" y="9005"/>
                  </a:cubicBezTo>
                  <a:cubicBezTo>
                    <a:pt x="7126" y="8963"/>
                    <a:pt x="6818" y="8931"/>
                    <a:pt x="6499" y="8931"/>
                  </a:cubicBezTo>
                  <a:cubicBezTo>
                    <a:pt x="2910" y="8931"/>
                    <a:pt x="0" y="11840"/>
                    <a:pt x="0" y="15441"/>
                  </a:cubicBezTo>
                  <a:cubicBezTo>
                    <a:pt x="0" y="19030"/>
                    <a:pt x="2910" y="21940"/>
                    <a:pt x="6499" y="21940"/>
                  </a:cubicBezTo>
                  <a:cubicBezTo>
                    <a:pt x="7986" y="21940"/>
                    <a:pt x="9345" y="21440"/>
                    <a:pt x="10428" y="20612"/>
                  </a:cubicBezTo>
                  <a:cubicBezTo>
                    <a:pt x="11990" y="24244"/>
                    <a:pt x="15589" y="26793"/>
                    <a:pt x="19795" y="26793"/>
                  </a:cubicBezTo>
                  <a:cubicBezTo>
                    <a:pt x="22428" y="26793"/>
                    <a:pt x="24818" y="25794"/>
                    <a:pt x="26623" y="24159"/>
                  </a:cubicBezTo>
                  <a:cubicBezTo>
                    <a:pt x="28290" y="27239"/>
                    <a:pt x="31551" y="29331"/>
                    <a:pt x="35299" y="29331"/>
                  </a:cubicBezTo>
                  <a:cubicBezTo>
                    <a:pt x="38432" y="29331"/>
                    <a:pt x="41224" y="27855"/>
                    <a:pt x="43030" y="25572"/>
                  </a:cubicBezTo>
                  <a:cubicBezTo>
                    <a:pt x="44995" y="27005"/>
                    <a:pt x="47416" y="27855"/>
                    <a:pt x="50028" y="27855"/>
                  </a:cubicBezTo>
                  <a:cubicBezTo>
                    <a:pt x="54319" y="27855"/>
                    <a:pt x="58078" y="25582"/>
                    <a:pt x="60159" y="22174"/>
                  </a:cubicBezTo>
                  <a:cubicBezTo>
                    <a:pt x="60711" y="22343"/>
                    <a:pt x="61295" y="22439"/>
                    <a:pt x="61901" y="22439"/>
                  </a:cubicBezTo>
                  <a:cubicBezTo>
                    <a:pt x="65118" y="22439"/>
                    <a:pt x="67720" y="19826"/>
                    <a:pt x="67720" y="16609"/>
                  </a:cubicBezTo>
                  <a:cubicBezTo>
                    <a:pt x="67720" y="13646"/>
                    <a:pt x="65500" y="11203"/>
                    <a:pt x="62633" y="10842"/>
                  </a:cubicBezTo>
                  <a:cubicBezTo>
                    <a:pt x="62113" y="4768"/>
                    <a:pt x="57026" y="0"/>
                    <a:pt x="50814" y="0"/>
                  </a:cubicBezTo>
                  <a:cubicBezTo>
                    <a:pt x="46470" y="0"/>
                    <a:pt x="42669" y="2337"/>
                    <a:pt x="40609" y="5830"/>
                  </a:cubicBezTo>
                  <a:cubicBezTo>
                    <a:pt x="39069" y="4843"/>
                    <a:pt x="37253" y="4269"/>
                    <a:pt x="35299" y="4269"/>
                  </a:cubicBezTo>
                  <a:cubicBezTo>
                    <a:pt x="33080" y="4269"/>
                    <a:pt x="31041" y="5002"/>
                    <a:pt x="29394" y="6233"/>
                  </a:cubicBezTo>
                  <a:cubicBezTo>
                    <a:pt x="27388" y="2528"/>
                    <a:pt x="23459" y="0"/>
                    <a:pt x="18945" y="0"/>
                  </a:cubicBezTo>
                  <a:close/>
                </a:path>
              </a:pathLst>
            </a:custGeom>
            <a:solidFill>
              <a:srgbClr val="D9EEFC"/>
            </a:solidFill>
            <a:ln>
              <a:noFill/>
            </a:ln>
          </p:spPr>
          <p:txBody>
            <a:bodyPr spcFirstLastPara="1" wrap="square" lIns="91425" tIns="91425" rIns="91425" bIns="91425" anchor="ctr" anchorCtr="0">
              <a:noAutofit/>
            </a:bodyPr>
            <a:lstStyle/>
            <a:p>
              <a:endParaRPr/>
            </a:p>
          </p:txBody>
        </p:sp>
        <p:sp>
          <p:nvSpPr>
            <p:cNvPr id="26" name="Google Shape;2030;p80">
              <a:extLst>
                <a:ext uri="{FF2B5EF4-FFF2-40B4-BE49-F238E27FC236}">
                  <a16:creationId xmlns:a16="http://schemas.microsoft.com/office/drawing/2014/main" id="{F22FB9FF-BE83-7949-8D1A-59A74E1F2227}"/>
                </a:ext>
              </a:extLst>
            </p:cNvPr>
            <p:cNvSpPr/>
            <p:nvPr/>
          </p:nvSpPr>
          <p:spPr>
            <a:xfrm>
              <a:off x="4586350" y="4031025"/>
              <a:ext cx="879075" cy="391725"/>
            </a:xfrm>
            <a:custGeom>
              <a:avLst/>
              <a:gdLst/>
              <a:ahLst/>
              <a:cxnLst/>
              <a:rect l="l" t="t" r="r" b="b"/>
              <a:pathLst>
                <a:path w="35163" h="15669" extrusionOk="0">
                  <a:moveTo>
                    <a:pt x="26177" y="1"/>
                  </a:moveTo>
                  <a:cubicBezTo>
                    <a:pt x="26040" y="1"/>
                    <a:pt x="25902" y="5"/>
                    <a:pt x="25763" y="14"/>
                  </a:cubicBezTo>
                  <a:cubicBezTo>
                    <a:pt x="23523" y="163"/>
                    <a:pt x="21654" y="1501"/>
                    <a:pt x="20709" y="3370"/>
                  </a:cubicBezTo>
                  <a:cubicBezTo>
                    <a:pt x="19982" y="2970"/>
                    <a:pt x="19156" y="2741"/>
                    <a:pt x="18283" y="2741"/>
                  </a:cubicBezTo>
                  <a:cubicBezTo>
                    <a:pt x="18162" y="2741"/>
                    <a:pt x="18039" y="2745"/>
                    <a:pt x="17916" y="2754"/>
                  </a:cubicBezTo>
                  <a:cubicBezTo>
                    <a:pt x="16779" y="2829"/>
                    <a:pt x="15750" y="3275"/>
                    <a:pt x="14943" y="3965"/>
                  </a:cubicBezTo>
                  <a:cubicBezTo>
                    <a:pt x="13855" y="2240"/>
                    <a:pt x="11925" y="1104"/>
                    <a:pt x="9768" y="1104"/>
                  </a:cubicBezTo>
                  <a:cubicBezTo>
                    <a:pt x="9628" y="1104"/>
                    <a:pt x="9487" y="1109"/>
                    <a:pt x="9346" y="1119"/>
                  </a:cubicBezTo>
                  <a:cubicBezTo>
                    <a:pt x="6479" y="1310"/>
                    <a:pt x="4206" y="3445"/>
                    <a:pt x="3729" y="6152"/>
                  </a:cubicBezTo>
                  <a:cubicBezTo>
                    <a:pt x="3616" y="6145"/>
                    <a:pt x="3504" y="6137"/>
                    <a:pt x="3392" y="6137"/>
                  </a:cubicBezTo>
                  <a:cubicBezTo>
                    <a:pt x="3345" y="6137"/>
                    <a:pt x="3298" y="6139"/>
                    <a:pt x="3250" y="6142"/>
                  </a:cubicBezTo>
                  <a:cubicBezTo>
                    <a:pt x="1403" y="6270"/>
                    <a:pt x="1" y="7873"/>
                    <a:pt x="128" y="9720"/>
                  </a:cubicBezTo>
                  <a:cubicBezTo>
                    <a:pt x="241" y="11490"/>
                    <a:pt x="1716" y="12851"/>
                    <a:pt x="3463" y="12851"/>
                  </a:cubicBezTo>
                  <a:cubicBezTo>
                    <a:pt x="3541" y="12851"/>
                    <a:pt x="3618" y="12848"/>
                    <a:pt x="3696" y="12843"/>
                  </a:cubicBezTo>
                  <a:cubicBezTo>
                    <a:pt x="4461" y="12790"/>
                    <a:pt x="5141" y="12492"/>
                    <a:pt x="5683" y="12025"/>
                  </a:cubicBezTo>
                  <a:cubicBezTo>
                    <a:pt x="6554" y="13738"/>
                    <a:pt x="8334" y="14894"/>
                    <a:pt x="10352" y="14894"/>
                  </a:cubicBezTo>
                  <a:cubicBezTo>
                    <a:pt x="10473" y="14894"/>
                    <a:pt x="10594" y="14890"/>
                    <a:pt x="10716" y="14881"/>
                  </a:cubicBezTo>
                  <a:cubicBezTo>
                    <a:pt x="12064" y="14796"/>
                    <a:pt x="13265" y="14202"/>
                    <a:pt x="14136" y="13289"/>
                  </a:cubicBezTo>
                  <a:cubicBezTo>
                    <a:pt x="15045" y="14727"/>
                    <a:pt x="16650" y="15668"/>
                    <a:pt x="18446" y="15668"/>
                  </a:cubicBezTo>
                  <a:cubicBezTo>
                    <a:pt x="18559" y="15668"/>
                    <a:pt x="18673" y="15665"/>
                    <a:pt x="18787" y="15657"/>
                  </a:cubicBezTo>
                  <a:cubicBezTo>
                    <a:pt x="20401" y="15551"/>
                    <a:pt x="21792" y="14690"/>
                    <a:pt x="22641" y="13448"/>
                  </a:cubicBezTo>
                  <a:cubicBezTo>
                    <a:pt x="23598" y="14061"/>
                    <a:pt x="24728" y="14405"/>
                    <a:pt x="25929" y="14405"/>
                  </a:cubicBezTo>
                  <a:cubicBezTo>
                    <a:pt x="26061" y="14405"/>
                    <a:pt x="26193" y="14401"/>
                    <a:pt x="26327" y="14393"/>
                  </a:cubicBezTo>
                  <a:cubicBezTo>
                    <a:pt x="28536" y="14244"/>
                    <a:pt x="30383" y="12939"/>
                    <a:pt x="31339" y="11112"/>
                  </a:cubicBezTo>
                  <a:cubicBezTo>
                    <a:pt x="31564" y="11168"/>
                    <a:pt x="31789" y="11194"/>
                    <a:pt x="32019" y="11194"/>
                  </a:cubicBezTo>
                  <a:cubicBezTo>
                    <a:pt x="32092" y="11194"/>
                    <a:pt x="32167" y="11191"/>
                    <a:pt x="32241" y="11186"/>
                  </a:cubicBezTo>
                  <a:cubicBezTo>
                    <a:pt x="33909" y="11080"/>
                    <a:pt x="35162" y="9646"/>
                    <a:pt x="35045" y="7990"/>
                  </a:cubicBezTo>
                  <a:cubicBezTo>
                    <a:pt x="34939" y="6461"/>
                    <a:pt x="33718" y="5281"/>
                    <a:pt x="32231" y="5186"/>
                  </a:cubicBezTo>
                  <a:cubicBezTo>
                    <a:pt x="31774" y="2209"/>
                    <a:pt x="29198" y="1"/>
                    <a:pt x="26177" y="1"/>
                  </a:cubicBezTo>
                  <a:close/>
                </a:path>
              </a:pathLst>
            </a:custGeom>
            <a:solidFill>
              <a:srgbClr val="FCFFFF"/>
            </a:solidFill>
            <a:ln>
              <a:noFill/>
            </a:ln>
          </p:spPr>
          <p:txBody>
            <a:bodyPr spcFirstLastPara="1" wrap="square" lIns="91425" tIns="91425" rIns="91425" bIns="91425" anchor="ctr" anchorCtr="0">
              <a:noAutofit/>
            </a:bodyPr>
            <a:lstStyle/>
            <a:p>
              <a:endParaRPr/>
            </a:p>
          </p:txBody>
        </p:sp>
        <p:sp>
          <p:nvSpPr>
            <p:cNvPr id="27" name="Google Shape;2031;p80">
              <a:extLst>
                <a:ext uri="{FF2B5EF4-FFF2-40B4-BE49-F238E27FC236}">
                  <a16:creationId xmlns:a16="http://schemas.microsoft.com/office/drawing/2014/main" id="{509812B3-88FD-EF46-B9C4-13FC4BC2FE8E}"/>
                </a:ext>
              </a:extLst>
            </p:cNvPr>
            <p:cNvSpPr/>
            <p:nvPr/>
          </p:nvSpPr>
          <p:spPr>
            <a:xfrm>
              <a:off x="4016100" y="4793650"/>
              <a:ext cx="1232675" cy="682825"/>
            </a:xfrm>
            <a:custGeom>
              <a:avLst/>
              <a:gdLst/>
              <a:ahLst/>
              <a:cxnLst/>
              <a:rect l="l" t="t" r="r" b="b"/>
              <a:pathLst>
                <a:path w="49307" h="27313" extrusionOk="0">
                  <a:moveTo>
                    <a:pt x="19218" y="0"/>
                  </a:moveTo>
                  <a:cubicBezTo>
                    <a:pt x="13893" y="0"/>
                    <a:pt x="9145" y="3581"/>
                    <a:pt x="7731" y="8791"/>
                  </a:cubicBezTo>
                  <a:cubicBezTo>
                    <a:pt x="7702" y="8791"/>
                    <a:pt x="7672" y="8790"/>
                    <a:pt x="7643" y="8790"/>
                  </a:cubicBezTo>
                  <a:cubicBezTo>
                    <a:pt x="4260" y="8790"/>
                    <a:pt x="1270" y="11200"/>
                    <a:pt x="670" y="14642"/>
                  </a:cubicBezTo>
                  <a:cubicBezTo>
                    <a:pt x="0" y="18497"/>
                    <a:pt x="2581" y="22160"/>
                    <a:pt x="6426" y="22830"/>
                  </a:cubicBezTo>
                  <a:cubicBezTo>
                    <a:pt x="6837" y="22902"/>
                    <a:pt x="7246" y="22937"/>
                    <a:pt x="7649" y="22937"/>
                  </a:cubicBezTo>
                  <a:cubicBezTo>
                    <a:pt x="9265" y="22937"/>
                    <a:pt x="10788" y="22378"/>
                    <a:pt x="12011" y="21417"/>
                  </a:cubicBezTo>
                  <a:cubicBezTo>
                    <a:pt x="13487" y="22543"/>
                    <a:pt x="15240" y="23340"/>
                    <a:pt x="17183" y="23679"/>
                  </a:cubicBezTo>
                  <a:cubicBezTo>
                    <a:pt x="17872" y="23800"/>
                    <a:pt x="18558" y="23858"/>
                    <a:pt x="19233" y="23858"/>
                  </a:cubicBezTo>
                  <a:cubicBezTo>
                    <a:pt x="20638" y="23858"/>
                    <a:pt x="22002" y="23607"/>
                    <a:pt x="23278" y="23148"/>
                  </a:cubicBezTo>
                  <a:cubicBezTo>
                    <a:pt x="24733" y="25197"/>
                    <a:pt x="26974" y="26705"/>
                    <a:pt x="29650" y="27162"/>
                  </a:cubicBezTo>
                  <a:cubicBezTo>
                    <a:pt x="30226" y="27263"/>
                    <a:pt x="30800" y="27312"/>
                    <a:pt x="31366" y="27312"/>
                  </a:cubicBezTo>
                  <a:cubicBezTo>
                    <a:pt x="35320" y="27312"/>
                    <a:pt x="38888" y="24928"/>
                    <a:pt x="40439" y="21332"/>
                  </a:cubicBezTo>
                  <a:cubicBezTo>
                    <a:pt x="40917" y="21555"/>
                    <a:pt x="41427" y="21736"/>
                    <a:pt x="41979" y="21832"/>
                  </a:cubicBezTo>
                  <a:cubicBezTo>
                    <a:pt x="42318" y="21890"/>
                    <a:pt x="42654" y="21919"/>
                    <a:pt x="42986" y="21919"/>
                  </a:cubicBezTo>
                  <a:cubicBezTo>
                    <a:pt x="45780" y="21919"/>
                    <a:pt x="48250" y="19911"/>
                    <a:pt x="48743" y="17063"/>
                  </a:cubicBezTo>
                  <a:cubicBezTo>
                    <a:pt x="49307" y="13877"/>
                    <a:pt x="47172" y="10840"/>
                    <a:pt x="43986" y="10288"/>
                  </a:cubicBezTo>
                  <a:cubicBezTo>
                    <a:pt x="43652" y="10230"/>
                    <a:pt x="43319" y="10203"/>
                    <a:pt x="42991" y="10203"/>
                  </a:cubicBezTo>
                  <a:cubicBezTo>
                    <a:pt x="41619" y="10203"/>
                    <a:pt x="40323" y="10687"/>
                    <a:pt x="39303" y="11509"/>
                  </a:cubicBezTo>
                  <a:cubicBezTo>
                    <a:pt x="37848" y="9534"/>
                    <a:pt x="35650" y="8100"/>
                    <a:pt x="33048" y="7644"/>
                  </a:cubicBezTo>
                  <a:cubicBezTo>
                    <a:pt x="32474" y="7545"/>
                    <a:pt x="31904" y="7499"/>
                    <a:pt x="31340" y="7499"/>
                  </a:cubicBezTo>
                  <a:cubicBezTo>
                    <a:pt x="30997" y="7499"/>
                    <a:pt x="30657" y="7516"/>
                    <a:pt x="30319" y="7548"/>
                  </a:cubicBezTo>
                  <a:cubicBezTo>
                    <a:pt x="28843" y="3821"/>
                    <a:pt x="25519" y="921"/>
                    <a:pt x="21271" y="178"/>
                  </a:cubicBezTo>
                  <a:cubicBezTo>
                    <a:pt x="20581" y="58"/>
                    <a:pt x="19895" y="0"/>
                    <a:pt x="19218" y="0"/>
                  </a:cubicBezTo>
                  <a:close/>
                </a:path>
              </a:pathLst>
            </a:custGeom>
            <a:solidFill>
              <a:schemeClr val="accent5"/>
            </a:solidFill>
            <a:ln>
              <a:noFill/>
            </a:ln>
          </p:spPr>
          <p:txBody>
            <a:bodyPr spcFirstLastPara="1" wrap="square" lIns="91425" tIns="91425" rIns="91425" bIns="91425" anchor="ctr" anchorCtr="0">
              <a:noAutofit/>
            </a:bodyPr>
            <a:lstStyle/>
            <a:p>
              <a:endParaRPr/>
            </a:p>
          </p:txBody>
        </p:sp>
        <p:sp>
          <p:nvSpPr>
            <p:cNvPr id="28" name="Google Shape;2032;p80">
              <a:extLst>
                <a:ext uri="{FF2B5EF4-FFF2-40B4-BE49-F238E27FC236}">
                  <a16:creationId xmlns:a16="http://schemas.microsoft.com/office/drawing/2014/main" id="{BFEF1C7F-10C6-8F40-8DC9-5696D8BA7DC8}"/>
                </a:ext>
              </a:extLst>
            </p:cNvPr>
            <p:cNvSpPr/>
            <p:nvPr/>
          </p:nvSpPr>
          <p:spPr>
            <a:xfrm>
              <a:off x="4246550" y="4860450"/>
              <a:ext cx="748150" cy="425275"/>
            </a:xfrm>
            <a:custGeom>
              <a:avLst/>
              <a:gdLst/>
              <a:ahLst/>
              <a:cxnLst/>
              <a:rect l="l" t="t" r="r" b="b"/>
              <a:pathLst>
                <a:path w="29926" h="17011" extrusionOk="0">
                  <a:moveTo>
                    <a:pt x="11873" y="1"/>
                  </a:moveTo>
                  <a:cubicBezTo>
                    <a:pt x="8859" y="1"/>
                    <a:pt x="6102" y="1906"/>
                    <a:pt x="5076" y="4823"/>
                  </a:cubicBezTo>
                  <a:cubicBezTo>
                    <a:pt x="4958" y="4814"/>
                    <a:pt x="4840" y="4809"/>
                    <a:pt x="4723" y="4809"/>
                  </a:cubicBezTo>
                  <a:cubicBezTo>
                    <a:pt x="2808" y="4809"/>
                    <a:pt x="1054" y="6100"/>
                    <a:pt x="574" y="8052"/>
                  </a:cubicBezTo>
                  <a:cubicBezTo>
                    <a:pt x="0" y="10345"/>
                    <a:pt x="1402" y="12660"/>
                    <a:pt x="3696" y="13234"/>
                  </a:cubicBezTo>
                  <a:cubicBezTo>
                    <a:pt x="4039" y="13320"/>
                    <a:pt x="4383" y="13362"/>
                    <a:pt x="4722" y="13362"/>
                  </a:cubicBezTo>
                  <a:cubicBezTo>
                    <a:pt x="5589" y="13362"/>
                    <a:pt x="6424" y="13091"/>
                    <a:pt x="7126" y="12618"/>
                  </a:cubicBezTo>
                  <a:cubicBezTo>
                    <a:pt x="7965" y="13361"/>
                    <a:pt x="8984" y="13914"/>
                    <a:pt x="10142" y="14200"/>
                  </a:cubicBezTo>
                  <a:cubicBezTo>
                    <a:pt x="10727" y="14347"/>
                    <a:pt x="11313" y="14418"/>
                    <a:pt x="11889" y="14418"/>
                  </a:cubicBezTo>
                  <a:cubicBezTo>
                    <a:pt x="12556" y="14418"/>
                    <a:pt x="13211" y="14324"/>
                    <a:pt x="13838" y="14147"/>
                  </a:cubicBezTo>
                  <a:cubicBezTo>
                    <a:pt x="14634" y="15443"/>
                    <a:pt x="15919" y="16441"/>
                    <a:pt x="17512" y="16833"/>
                  </a:cubicBezTo>
                  <a:cubicBezTo>
                    <a:pt x="17996" y="16953"/>
                    <a:pt x="18481" y="17011"/>
                    <a:pt x="18958" y="17011"/>
                  </a:cubicBezTo>
                  <a:cubicBezTo>
                    <a:pt x="21183" y="17011"/>
                    <a:pt x="23242" y="15762"/>
                    <a:pt x="24266" y="13786"/>
                  </a:cubicBezTo>
                  <a:cubicBezTo>
                    <a:pt x="24542" y="13945"/>
                    <a:pt x="24849" y="14062"/>
                    <a:pt x="25168" y="14147"/>
                  </a:cubicBezTo>
                  <a:cubicBezTo>
                    <a:pt x="25453" y="14217"/>
                    <a:pt x="25739" y="14251"/>
                    <a:pt x="26020" y="14251"/>
                  </a:cubicBezTo>
                  <a:cubicBezTo>
                    <a:pt x="27613" y="14251"/>
                    <a:pt x="29061" y="13173"/>
                    <a:pt x="29458" y="11566"/>
                  </a:cubicBezTo>
                  <a:cubicBezTo>
                    <a:pt x="29925" y="9666"/>
                    <a:pt x="28768" y="7743"/>
                    <a:pt x="26878" y="7276"/>
                  </a:cubicBezTo>
                  <a:cubicBezTo>
                    <a:pt x="26592" y="7205"/>
                    <a:pt x="26305" y="7171"/>
                    <a:pt x="26023" y="7171"/>
                  </a:cubicBezTo>
                  <a:cubicBezTo>
                    <a:pt x="25288" y="7171"/>
                    <a:pt x="24583" y="7401"/>
                    <a:pt x="24000" y="7807"/>
                  </a:cubicBezTo>
                  <a:cubicBezTo>
                    <a:pt x="23204" y="6554"/>
                    <a:pt x="21940" y="5598"/>
                    <a:pt x="20389" y="5216"/>
                  </a:cubicBezTo>
                  <a:cubicBezTo>
                    <a:pt x="19924" y="5098"/>
                    <a:pt x="19451" y="5041"/>
                    <a:pt x="18983" y="5041"/>
                  </a:cubicBezTo>
                  <a:cubicBezTo>
                    <a:pt x="18907" y="5041"/>
                    <a:pt x="18830" y="5043"/>
                    <a:pt x="18754" y="5046"/>
                  </a:cubicBezTo>
                  <a:cubicBezTo>
                    <a:pt x="18022" y="2731"/>
                    <a:pt x="16142" y="841"/>
                    <a:pt x="13614" y="215"/>
                  </a:cubicBezTo>
                  <a:cubicBezTo>
                    <a:pt x="13031" y="70"/>
                    <a:pt x="12448" y="1"/>
                    <a:pt x="11873" y="1"/>
                  </a:cubicBezTo>
                  <a:close/>
                </a:path>
              </a:pathLst>
            </a:custGeom>
            <a:solidFill>
              <a:srgbClr val="FCFFFF"/>
            </a:solidFill>
            <a:ln>
              <a:noFill/>
            </a:ln>
          </p:spPr>
          <p:txBody>
            <a:bodyPr spcFirstLastPara="1" wrap="square" lIns="91425" tIns="91425" rIns="91425" bIns="91425" anchor="ctr" anchorCtr="0">
              <a:noAutofit/>
            </a:bodyPr>
            <a:lstStyle/>
            <a:p>
              <a:endParaRPr/>
            </a:p>
          </p:txBody>
        </p:sp>
        <p:sp>
          <p:nvSpPr>
            <p:cNvPr id="29" name="Google Shape;2033;p80">
              <a:extLst>
                <a:ext uri="{FF2B5EF4-FFF2-40B4-BE49-F238E27FC236}">
                  <a16:creationId xmlns:a16="http://schemas.microsoft.com/office/drawing/2014/main" id="{4ACA54F6-049B-B74A-8676-4288EFAAC832}"/>
                </a:ext>
              </a:extLst>
            </p:cNvPr>
            <p:cNvSpPr/>
            <p:nvPr/>
          </p:nvSpPr>
          <p:spPr>
            <a:xfrm>
              <a:off x="4579450" y="4394400"/>
              <a:ext cx="348625" cy="777075"/>
            </a:xfrm>
            <a:custGeom>
              <a:avLst/>
              <a:gdLst/>
              <a:ahLst/>
              <a:cxnLst/>
              <a:rect l="l" t="t" r="r" b="b"/>
              <a:pathLst>
                <a:path w="13945" h="31083" extrusionOk="0">
                  <a:moveTo>
                    <a:pt x="760" y="1"/>
                  </a:moveTo>
                  <a:cubicBezTo>
                    <a:pt x="709" y="1"/>
                    <a:pt x="658" y="6"/>
                    <a:pt x="607" y="18"/>
                  </a:cubicBezTo>
                  <a:cubicBezTo>
                    <a:pt x="234" y="103"/>
                    <a:pt x="1" y="474"/>
                    <a:pt x="86" y="846"/>
                  </a:cubicBezTo>
                  <a:lnTo>
                    <a:pt x="6139" y="28127"/>
                  </a:lnTo>
                  <a:cubicBezTo>
                    <a:pt x="6525" y="29884"/>
                    <a:pt x="8090" y="31083"/>
                    <a:pt x="9820" y="31083"/>
                  </a:cubicBezTo>
                  <a:cubicBezTo>
                    <a:pt x="10088" y="31083"/>
                    <a:pt x="10359" y="31054"/>
                    <a:pt x="10631" y="30994"/>
                  </a:cubicBezTo>
                  <a:cubicBezTo>
                    <a:pt x="12659" y="30538"/>
                    <a:pt x="13944" y="28530"/>
                    <a:pt x="13498" y="26502"/>
                  </a:cubicBezTo>
                  <a:lnTo>
                    <a:pt x="13041" y="24464"/>
                  </a:lnTo>
                  <a:cubicBezTo>
                    <a:pt x="12968" y="24142"/>
                    <a:pt x="12680" y="23916"/>
                    <a:pt x="12363" y="23916"/>
                  </a:cubicBezTo>
                  <a:cubicBezTo>
                    <a:pt x="12313" y="23916"/>
                    <a:pt x="12263" y="23921"/>
                    <a:pt x="12213" y="23933"/>
                  </a:cubicBezTo>
                  <a:cubicBezTo>
                    <a:pt x="11842" y="24018"/>
                    <a:pt x="11597" y="24389"/>
                    <a:pt x="11682" y="24771"/>
                  </a:cubicBezTo>
                  <a:lnTo>
                    <a:pt x="12139" y="26800"/>
                  </a:lnTo>
                  <a:cubicBezTo>
                    <a:pt x="12415" y="28074"/>
                    <a:pt x="11608" y="29348"/>
                    <a:pt x="10334" y="29635"/>
                  </a:cubicBezTo>
                  <a:cubicBezTo>
                    <a:pt x="10160" y="29674"/>
                    <a:pt x="9987" y="29692"/>
                    <a:pt x="9816" y="29692"/>
                  </a:cubicBezTo>
                  <a:cubicBezTo>
                    <a:pt x="8725" y="29692"/>
                    <a:pt x="7746" y="28931"/>
                    <a:pt x="7498" y="27829"/>
                  </a:cubicBezTo>
                  <a:lnTo>
                    <a:pt x="1445" y="549"/>
                  </a:lnTo>
                  <a:cubicBezTo>
                    <a:pt x="1372" y="227"/>
                    <a:pt x="1084" y="1"/>
                    <a:pt x="760" y="1"/>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30" name="Google Shape;2034;p80">
              <a:extLst>
                <a:ext uri="{FF2B5EF4-FFF2-40B4-BE49-F238E27FC236}">
                  <a16:creationId xmlns:a16="http://schemas.microsoft.com/office/drawing/2014/main" id="{5C7FEA5F-5325-BA47-8171-2C57DB50A1F1}"/>
                </a:ext>
              </a:extLst>
            </p:cNvPr>
            <p:cNvSpPr/>
            <p:nvPr/>
          </p:nvSpPr>
          <p:spPr>
            <a:xfrm>
              <a:off x="4577325" y="4392775"/>
              <a:ext cx="352600" cy="780475"/>
            </a:xfrm>
            <a:custGeom>
              <a:avLst/>
              <a:gdLst/>
              <a:ahLst/>
              <a:cxnLst/>
              <a:rect l="l" t="t" r="r" b="b"/>
              <a:pathLst>
                <a:path w="14104" h="31219" extrusionOk="0">
                  <a:moveTo>
                    <a:pt x="850" y="135"/>
                  </a:moveTo>
                  <a:cubicBezTo>
                    <a:pt x="968" y="135"/>
                    <a:pt x="1084" y="168"/>
                    <a:pt x="1180" y="242"/>
                  </a:cubicBezTo>
                  <a:cubicBezTo>
                    <a:pt x="1318" y="326"/>
                    <a:pt x="1424" y="465"/>
                    <a:pt x="1456" y="624"/>
                  </a:cubicBezTo>
                  <a:lnTo>
                    <a:pt x="7509" y="27906"/>
                  </a:lnTo>
                  <a:cubicBezTo>
                    <a:pt x="7766" y="29043"/>
                    <a:pt x="8775" y="29823"/>
                    <a:pt x="9894" y="29823"/>
                  </a:cubicBezTo>
                  <a:cubicBezTo>
                    <a:pt x="10070" y="29823"/>
                    <a:pt x="10250" y="29804"/>
                    <a:pt x="10429" y="29764"/>
                  </a:cubicBezTo>
                  <a:cubicBezTo>
                    <a:pt x="11066" y="29626"/>
                    <a:pt x="11608" y="29244"/>
                    <a:pt x="11958" y="28691"/>
                  </a:cubicBezTo>
                  <a:cubicBezTo>
                    <a:pt x="12319" y="28139"/>
                    <a:pt x="12425" y="27491"/>
                    <a:pt x="12288" y="26854"/>
                  </a:cubicBezTo>
                  <a:lnTo>
                    <a:pt x="11842" y="24815"/>
                  </a:lnTo>
                  <a:cubicBezTo>
                    <a:pt x="11767" y="24475"/>
                    <a:pt x="11979" y="24146"/>
                    <a:pt x="12309" y="24071"/>
                  </a:cubicBezTo>
                  <a:cubicBezTo>
                    <a:pt x="12355" y="24062"/>
                    <a:pt x="12400" y="24057"/>
                    <a:pt x="12445" y="24057"/>
                  </a:cubicBezTo>
                  <a:cubicBezTo>
                    <a:pt x="12735" y="24057"/>
                    <a:pt x="12999" y="24256"/>
                    <a:pt x="13063" y="24550"/>
                  </a:cubicBezTo>
                  <a:lnTo>
                    <a:pt x="13509" y="26578"/>
                  </a:lnTo>
                  <a:cubicBezTo>
                    <a:pt x="13955" y="28564"/>
                    <a:pt x="12691" y="30549"/>
                    <a:pt x="10705" y="30985"/>
                  </a:cubicBezTo>
                  <a:cubicBezTo>
                    <a:pt x="10433" y="31048"/>
                    <a:pt x="10160" y="31079"/>
                    <a:pt x="9888" y="31079"/>
                  </a:cubicBezTo>
                  <a:cubicBezTo>
                    <a:pt x="9195" y="31079"/>
                    <a:pt x="8515" y="30878"/>
                    <a:pt x="7913" y="30497"/>
                  </a:cubicBezTo>
                  <a:cubicBezTo>
                    <a:pt x="7084" y="29966"/>
                    <a:pt x="6511" y="29148"/>
                    <a:pt x="6287" y="28182"/>
                  </a:cubicBezTo>
                  <a:lnTo>
                    <a:pt x="234" y="900"/>
                  </a:lnTo>
                  <a:cubicBezTo>
                    <a:pt x="161" y="560"/>
                    <a:pt x="373" y="231"/>
                    <a:pt x="713" y="157"/>
                  </a:cubicBezTo>
                  <a:cubicBezTo>
                    <a:pt x="755" y="146"/>
                    <a:pt x="798" y="135"/>
                    <a:pt x="850" y="135"/>
                  </a:cubicBezTo>
                  <a:close/>
                  <a:moveTo>
                    <a:pt x="854" y="1"/>
                  </a:moveTo>
                  <a:cubicBezTo>
                    <a:pt x="796" y="1"/>
                    <a:pt x="738" y="7"/>
                    <a:pt x="680" y="19"/>
                  </a:cubicBezTo>
                  <a:cubicBezTo>
                    <a:pt x="267" y="104"/>
                    <a:pt x="1" y="518"/>
                    <a:pt x="97" y="932"/>
                  </a:cubicBezTo>
                  <a:lnTo>
                    <a:pt x="6150" y="28213"/>
                  </a:lnTo>
                  <a:cubicBezTo>
                    <a:pt x="6553" y="29997"/>
                    <a:pt x="8146" y="31219"/>
                    <a:pt x="9898" y="31219"/>
                  </a:cubicBezTo>
                  <a:cubicBezTo>
                    <a:pt x="10174" y="31219"/>
                    <a:pt x="10450" y="31187"/>
                    <a:pt x="10737" y="31123"/>
                  </a:cubicBezTo>
                  <a:cubicBezTo>
                    <a:pt x="12798" y="30667"/>
                    <a:pt x="14103" y="28617"/>
                    <a:pt x="13647" y="26546"/>
                  </a:cubicBezTo>
                  <a:lnTo>
                    <a:pt x="13201" y="24518"/>
                  </a:lnTo>
                  <a:cubicBezTo>
                    <a:pt x="13118" y="24161"/>
                    <a:pt x="12800" y="23914"/>
                    <a:pt x="12448" y="23914"/>
                  </a:cubicBezTo>
                  <a:cubicBezTo>
                    <a:pt x="12391" y="23914"/>
                    <a:pt x="12334" y="23921"/>
                    <a:pt x="12277" y="23934"/>
                  </a:cubicBezTo>
                  <a:cubicBezTo>
                    <a:pt x="11873" y="24019"/>
                    <a:pt x="11608" y="24433"/>
                    <a:pt x="11703" y="24847"/>
                  </a:cubicBezTo>
                  <a:lnTo>
                    <a:pt x="12149" y="26886"/>
                  </a:lnTo>
                  <a:cubicBezTo>
                    <a:pt x="12288" y="27481"/>
                    <a:pt x="12171" y="28097"/>
                    <a:pt x="11842" y="28617"/>
                  </a:cubicBezTo>
                  <a:cubicBezTo>
                    <a:pt x="11512" y="29137"/>
                    <a:pt x="11002" y="29498"/>
                    <a:pt x="10398" y="29626"/>
                  </a:cubicBezTo>
                  <a:cubicBezTo>
                    <a:pt x="10231" y="29663"/>
                    <a:pt x="10064" y="29681"/>
                    <a:pt x="9899" y="29681"/>
                  </a:cubicBezTo>
                  <a:cubicBezTo>
                    <a:pt x="8847" y="29681"/>
                    <a:pt x="7886" y="28949"/>
                    <a:pt x="7647" y="27884"/>
                  </a:cubicBezTo>
                  <a:lnTo>
                    <a:pt x="1594" y="603"/>
                  </a:lnTo>
                  <a:cubicBezTo>
                    <a:pt x="1551" y="401"/>
                    <a:pt x="1435" y="231"/>
                    <a:pt x="1254" y="114"/>
                  </a:cubicBezTo>
                  <a:cubicBezTo>
                    <a:pt x="1133" y="38"/>
                    <a:pt x="996" y="1"/>
                    <a:pt x="854"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31" name="Google Shape;2035;p80">
              <a:extLst>
                <a:ext uri="{FF2B5EF4-FFF2-40B4-BE49-F238E27FC236}">
                  <a16:creationId xmlns:a16="http://schemas.microsoft.com/office/drawing/2014/main" id="{D1188DB2-F816-AF40-9AE7-F31A49612ECF}"/>
                </a:ext>
              </a:extLst>
            </p:cNvPr>
            <p:cNvSpPr/>
            <p:nvPr/>
          </p:nvSpPr>
          <p:spPr>
            <a:xfrm>
              <a:off x="4074775" y="4076775"/>
              <a:ext cx="1100725" cy="613825"/>
            </a:xfrm>
            <a:custGeom>
              <a:avLst/>
              <a:gdLst/>
              <a:ahLst/>
              <a:cxnLst/>
              <a:rect l="l" t="t" r="r" b="b"/>
              <a:pathLst>
                <a:path w="44029" h="24553" extrusionOk="0">
                  <a:moveTo>
                    <a:pt x="23147" y="0"/>
                  </a:moveTo>
                  <a:cubicBezTo>
                    <a:pt x="21561" y="0"/>
                    <a:pt x="19878" y="179"/>
                    <a:pt x="18096" y="574"/>
                  </a:cubicBezTo>
                  <a:cubicBezTo>
                    <a:pt x="1" y="4588"/>
                    <a:pt x="680" y="24553"/>
                    <a:pt x="680" y="24553"/>
                  </a:cubicBezTo>
                  <a:cubicBezTo>
                    <a:pt x="2681" y="22350"/>
                    <a:pt x="4925" y="21245"/>
                    <a:pt x="7411" y="21245"/>
                  </a:cubicBezTo>
                  <a:cubicBezTo>
                    <a:pt x="8712" y="21245"/>
                    <a:pt x="10079" y="21547"/>
                    <a:pt x="11512" y="22153"/>
                  </a:cubicBezTo>
                  <a:cubicBezTo>
                    <a:pt x="13514" y="19942"/>
                    <a:pt x="15758" y="18839"/>
                    <a:pt x="18248" y="18839"/>
                  </a:cubicBezTo>
                  <a:cubicBezTo>
                    <a:pt x="19549" y="18839"/>
                    <a:pt x="20918" y="19140"/>
                    <a:pt x="22354" y="19742"/>
                  </a:cubicBezTo>
                  <a:cubicBezTo>
                    <a:pt x="24358" y="17536"/>
                    <a:pt x="26605" y="16431"/>
                    <a:pt x="29095" y="16431"/>
                  </a:cubicBezTo>
                  <a:cubicBezTo>
                    <a:pt x="30393" y="16431"/>
                    <a:pt x="31756" y="16731"/>
                    <a:pt x="33186" y="17331"/>
                  </a:cubicBezTo>
                  <a:cubicBezTo>
                    <a:pt x="35187" y="15128"/>
                    <a:pt x="37435" y="14024"/>
                    <a:pt x="39925" y="14024"/>
                  </a:cubicBezTo>
                  <a:cubicBezTo>
                    <a:pt x="41227" y="14024"/>
                    <a:pt x="42595" y="14326"/>
                    <a:pt x="44029" y="14931"/>
                  </a:cubicBezTo>
                  <a:cubicBezTo>
                    <a:pt x="44029" y="14931"/>
                    <a:pt x="37659" y="0"/>
                    <a:pt x="23147" y="0"/>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32" name="Google Shape;2036;p80">
              <a:extLst>
                <a:ext uri="{FF2B5EF4-FFF2-40B4-BE49-F238E27FC236}">
                  <a16:creationId xmlns:a16="http://schemas.microsoft.com/office/drawing/2014/main" id="{FDDED922-03E0-434E-B45B-B36EB44C26F1}"/>
                </a:ext>
              </a:extLst>
            </p:cNvPr>
            <p:cNvSpPr/>
            <p:nvPr/>
          </p:nvSpPr>
          <p:spPr>
            <a:xfrm>
              <a:off x="4086175" y="4075025"/>
              <a:ext cx="1091450" cy="617425"/>
            </a:xfrm>
            <a:custGeom>
              <a:avLst/>
              <a:gdLst/>
              <a:ahLst/>
              <a:cxnLst/>
              <a:rect l="l" t="t" r="r" b="b"/>
              <a:pathLst>
                <a:path w="43658" h="24697" extrusionOk="0">
                  <a:moveTo>
                    <a:pt x="22695" y="145"/>
                  </a:moveTo>
                  <a:cubicBezTo>
                    <a:pt x="24978" y="145"/>
                    <a:pt x="27198" y="517"/>
                    <a:pt x="29300" y="1260"/>
                  </a:cubicBezTo>
                  <a:cubicBezTo>
                    <a:pt x="32189" y="2279"/>
                    <a:pt x="34896" y="3989"/>
                    <a:pt x="37339" y="6357"/>
                  </a:cubicBezTo>
                  <a:cubicBezTo>
                    <a:pt x="41067" y="9968"/>
                    <a:pt x="43052" y="14013"/>
                    <a:pt x="43434" y="14863"/>
                  </a:cubicBezTo>
                  <a:cubicBezTo>
                    <a:pt x="42059" y="14309"/>
                    <a:pt x="40740" y="14031"/>
                    <a:pt x="39482" y="14031"/>
                  </a:cubicBezTo>
                  <a:cubicBezTo>
                    <a:pt x="36981" y="14031"/>
                    <a:pt x="34719" y="15126"/>
                    <a:pt x="32720" y="17317"/>
                  </a:cubicBezTo>
                  <a:cubicBezTo>
                    <a:pt x="31302" y="16731"/>
                    <a:pt x="29944" y="16438"/>
                    <a:pt x="28651" y="16438"/>
                  </a:cubicBezTo>
                  <a:cubicBezTo>
                    <a:pt x="26146" y="16438"/>
                    <a:pt x="23880" y="17535"/>
                    <a:pt x="21877" y="19727"/>
                  </a:cubicBezTo>
                  <a:cubicBezTo>
                    <a:pt x="20460" y="19136"/>
                    <a:pt x="19102" y="18841"/>
                    <a:pt x="17806" y="18841"/>
                  </a:cubicBezTo>
                  <a:cubicBezTo>
                    <a:pt x="15304" y="18841"/>
                    <a:pt x="13036" y="19941"/>
                    <a:pt x="11035" y="22138"/>
                  </a:cubicBezTo>
                  <a:cubicBezTo>
                    <a:pt x="9619" y="21545"/>
                    <a:pt x="8261" y="21250"/>
                    <a:pt x="6966" y="21250"/>
                  </a:cubicBezTo>
                  <a:cubicBezTo>
                    <a:pt x="4502" y="21250"/>
                    <a:pt x="2265" y="22319"/>
                    <a:pt x="288" y="24442"/>
                  </a:cubicBezTo>
                  <a:cubicBezTo>
                    <a:pt x="288" y="23507"/>
                    <a:pt x="362" y="19005"/>
                    <a:pt x="2210" y="14162"/>
                  </a:cubicBezTo>
                  <a:cubicBezTo>
                    <a:pt x="3420" y="10987"/>
                    <a:pt x="5152" y="8279"/>
                    <a:pt x="7339" y="6134"/>
                  </a:cubicBezTo>
                  <a:cubicBezTo>
                    <a:pt x="10068" y="3448"/>
                    <a:pt x="13541" y="1621"/>
                    <a:pt x="17661" y="708"/>
                  </a:cubicBezTo>
                  <a:cubicBezTo>
                    <a:pt x="19371" y="325"/>
                    <a:pt x="21049" y="145"/>
                    <a:pt x="22695" y="145"/>
                  </a:cubicBezTo>
                  <a:close/>
                  <a:moveTo>
                    <a:pt x="22649" y="0"/>
                  </a:moveTo>
                  <a:cubicBezTo>
                    <a:pt x="21076" y="0"/>
                    <a:pt x="19403" y="176"/>
                    <a:pt x="17629" y="569"/>
                  </a:cubicBezTo>
                  <a:cubicBezTo>
                    <a:pt x="8253" y="2651"/>
                    <a:pt x="3994" y="9086"/>
                    <a:pt x="2082" y="14109"/>
                  </a:cubicBezTo>
                  <a:cubicBezTo>
                    <a:pt x="1" y="19557"/>
                    <a:pt x="150" y="24580"/>
                    <a:pt x="150" y="24623"/>
                  </a:cubicBezTo>
                  <a:cubicBezTo>
                    <a:pt x="150" y="24654"/>
                    <a:pt x="171" y="24675"/>
                    <a:pt x="192" y="24686"/>
                  </a:cubicBezTo>
                  <a:cubicBezTo>
                    <a:pt x="203" y="24697"/>
                    <a:pt x="213" y="24697"/>
                    <a:pt x="224" y="24697"/>
                  </a:cubicBezTo>
                  <a:cubicBezTo>
                    <a:pt x="246" y="24697"/>
                    <a:pt x="256" y="24686"/>
                    <a:pt x="277" y="24675"/>
                  </a:cubicBezTo>
                  <a:cubicBezTo>
                    <a:pt x="2254" y="22490"/>
                    <a:pt x="4496" y="21393"/>
                    <a:pt x="6975" y="21393"/>
                  </a:cubicBezTo>
                  <a:cubicBezTo>
                    <a:pt x="8266" y="21393"/>
                    <a:pt x="9620" y="21690"/>
                    <a:pt x="11035" y="22286"/>
                  </a:cubicBezTo>
                  <a:cubicBezTo>
                    <a:pt x="11041" y="22289"/>
                    <a:pt x="11047" y="22290"/>
                    <a:pt x="11054" y="22290"/>
                  </a:cubicBezTo>
                  <a:cubicBezTo>
                    <a:pt x="11072" y="22290"/>
                    <a:pt x="11093" y="22281"/>
                    <a:pt x="11109" y="22265"/>
                  </a:cubicBezTo>
                  <a:cubicBezTo>
                    <a:pt x="13087" y="20084"/>
                    <a:pt x="15333" y="18989"/>
                    <a:pt x="17815" y="18989"/>
                  </a:cubicBezTo>
                  <a:cubicBezTo>
                    <a:pt x="19103" y="18989"/>
                    <a:pt x="20455" y="19284"/>
                    <a:pt x="21867" y="19875"/>
                  </a:cubicBezTo>
                  <a:cubicBezTo>
                    <a:pt x="21875" y="19878"/>
                    <a:pt x="21884" y="19880"/>
                    <a:pt x="21892" y="19880"/>
                  </a:cubicBezTo>
                  <a:cubicBezTo>
                    <a:pt x="21915" y="19880"/>
                    <a:pt x="21936" y="19870"/>
                    <a:pt x="21952" y="19854"/>
                  </a:cubicBezTo>
                  <a:cubicBezTo>
                    <a:pt x="23930" y="17673"/>
                    <a:pt x="26175" y="16578"/>
                    <a:pt x="28656" y="16578"/>
                  </a:cubicBezTo>
                  <a:cubicBezTo>
                    <a:pt x="29945" y="16578"/>
                    <a:pt x="31297" y="16873"/>
                    <a:pt x="32709" y="17465"/>
                  </a:cubicBezTo>
                  <a:cubicBezTo>
                    <a:pt x="32717" y="17473"/>
                    <a:pt x="32728" y="17477"/>
                    <a:pt x="32739" y="17477"/>
                  </a:cubicBezTo>
                  <a:cubicBezTo>
                    <a:pt x="32757" y="17477"/>
                    <a:pt x="32777" y="17467"/>
                    <a:pt x="32783" y="17454"/>
                  </a:cubicBezTo>
                  <a:cubicBezTo>
                    <a:pt x="34767" y="15269"/>
                    <a:pt x="37011" y="14176"/>
                    <a:pt x="39491" y="14176"/>
                  </a:cubicBezTo>
                  <a:cubicBezTo>
                    <a:pt x="40782" y="14176"/>
                    <a:pt x="42137" y="14472"/>
                    <a:pt x="43551" y="15065"/>
                  </a:cubicBezTo>
                  <a:cubicBezTo>
                    <a:pt x="43557" y="15068"/>
                    <a:pt x="43563" y="15069"/>
                    <a:pt x="43570" y="15069"/>
                  </a:cubicBezTo>
                  <a:cubicBezTo>
                    <a:pt x="43589" y="15069"/>
                    <a:pt x="43610" y="15060"/>
                    <a:pt x="43625" y="15044"/>
                  </a:cubicBezTo>
                  <a:cubicBezTo>
                    <a:pt x="43647" y="15023"/>
                    <a:pt x="43658" y="15001"/>
                    <a:pt x="43636" y="14969"/>
                  </a:cubicBezTo>
                  <a:cubicBezTo>
                    <a:pt x="43625" y="14927"/>
                    <a:pt x="41629" y="10318"/>
                    <a:pt x="37445" y="6261"/>
                  </a:cubicBezTo>
                  <a:cubicBezTo>
                    <a:pt x="34310" y="3222"/>
                    <a:pt x="29396" y="0"/>
                    <a:pt x="22649"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33" name="Google Shape;2037;p80">
              <a:extLst>
                <a:ext uri="{FF2B5EF4-FFF2-40B4-BE49-F238E27FC236}">
                  <a16:creationId xmlns:a16="http://schemas.microsoft.com/office/drawing/2014/main" id="{903F52A3-7D77-FF4B-89C3-BDC4E9FA0A9A}"/>
                </a:ext>
              </a:extLst>
            </p:cNvPr>
            <p:cNvSpPr/>
            <p:nvPr/>
          </p:nvSpPr>
          <p:spPr>
            <a:xfrm>
              <a:off x="4295675" y="4090625"/>
              <a:ext cx="234425" cy="541825"/>
            </a:xfrm>
            <a:custGeom>
              <a:avLst/>
              <a:gdLst/>
              <a:ahLst/>
              <a:cxnLst/>
              <a:rect l="l" t="t" r="r" b="b"/>
              <a:pathLst>
                <a:path w="9377" h="21673" extrusionOk="0">
                  <a:moveTo>
                    <a:pt x="9280" y="1"/>
                  </a:moveTo>
                  <a:cubicBezTo>
                    <a:pt x="9260" y="1"/>
                    <a:pt x="9241" y="7"/>
                    <a:pt x="9228" y="20"/>
                  </a:cubicBezTo>
                  <a:cubicBezTo>
                    <a:pt x="4301" y="3641"/>
                    <a:pt x="2771" y="9323"/>
                    <a:pt x="2358" y="13453"/>
                  </a:cubicBezTo>
                  <a:cubicBezTo>
                    <a:pt x="1901" y="17913"/>
                    <a:pt x="2623" y="21566"/>
                    <a:pt x="2634" y="21599"/>
                  </a:cubicBezTo>
                  <a:cubicBezTo>
                    <a:pt x="2634" y="21641"/>
                    <a:pt x="2676" y="21673"/>
                    <a:pt x="2719" y="21673"/>
                  </a:cubicBezTo>
                  <a:lnTo>
                    <a:pt x="2729" y="21673"/>
                  </a:lnTo>
                  <a:cubicBezTo>
                    <a:pt x="2782" y="21662"/>
                    <a:pt x="2814" y="21620"/>
                    <a:pt x="2804" y="21566"/>
                  </a:cubicBezTo>
                  <a:cubicBezTo>
                    <a:pt x="2771" y="21429"/>
                    <a:pt x="0" y="7039"/>
                    <a:pt x="9324" y="158"/>
                  </a:cubicBezTo>
                  <a:cubicBezTo>
                    <a:pt x="9366" y="126"/>
                    <a:pt x="9377" y="73"/>
                    <a:pt x="9345" y="30"/>
                  </a:cubicBezTo>
                  <a:cubicBezTo>
                    <a:pt x="9333" y="12"/>
                    <a:pt x="9306" y="1"/>
                    <a:pt x="9280"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34" name="Google Shape;2038;p80">
              <a:extLst>
                <a:ext uri="{FF2B5EF4-FFF2-40B4-BE49-F238E27FC236}">
                  <a16:creationId xmlns:a16="http://schemas.microsoft.com/office/drawing/2014/main" id="{CD4293A9-E82B-7149-8403-D2420C1363C9}"/>
                </a:ext>
              </a:extLst>
            </p:cNvPr>
            <p:cNvSpPr/>
            <p:nvPr/>
          </p:nvSpPr>
          <p:spPr>
            <a:xfrm>
              <a:off x="4293800" y="4088725"/>
              <a:ext cx="237900" cy="545600"/>
            </a:xfrm>
            <a:custGeom>
              <a:avLst/>
              <a:gdLst/>
              <a:ahLst/>
              <a:cxnLst/>
              <a:rect l="l" t="t" r="r" b="b"/>
              <a:pathLst>
                <a:path w="9516" h="21824" extrusionOk="0">
                  <a:moveTo>
                    <a:pt x="9367" y="149"/>
                  </a:moveTo>
                  <a:lnTo>
                    <a:pt x="9367" y="170"/>
                  </a:lnTo>
                  <a:cubicBezTo>
                    <a:pt x="0" y="7084"/>
                    <a:pt x="2772" y="21515"/>
                    <a:pt x="2804" y="21653"/>
                  </a:cubicBezTo>
                  <a:lnTo>
                    <a:pt x="2794" y="21675"/>
                  </a:lnTo>
                  <a:cubicBezTo>
                    <a:pt x="2783" y="21675"/>
                    <a:pt x="2772" y="21675"/>
                    <a:pt x="2772" y="21664"/>
                  </a:cubicBezTo>
                  <a:cubicBezTo>
                    <a:pt x="2772" y="21632"/>
                    <a:pt x="2050" y="18011"/>
                    <a:pt x="2507" y="13529"/>
                  </a:cubicBezTo>
                  <a:cubicBezTo>
                    <a:pt x="2921" y="9420"/>
                    <a:pt x="4439" y="3759"/>
                    <a:pt x="9345" y="149"/>
                  </a:cubicBezTo>
                  <a:close/>
                  <a:moveTo>
                    <a:pt x="9378" y="0"/>
                  </a:moveTo>
                  <a:cubicBezTo>
                    <a:pt x="9335" y="0"/>
                    <a:pt x="9293" y="11"/>
                    <a:pt x="9260" y="32"/>
                  </a:cubicBezTo>
                  <a:cubicBezTo>
                    <a:pt x="4323" y="3685"/>
                    <a:pt x="2783" y="9377"/>
                    <a:pt x="2358" y="13519"/>
                  </a:cubicBezTo>
                  <a:cubicBezTo>
                    <a:pt x="1902" y="18022"/>
                    <a:pt x="2634" y="21653"/>
                    <a:pt x="2634" y="21696"/>
                  </a:cubicBezTo>
                  <a:cubicBezTo>
                    <a:pt x="2655" y="21770"/>
                    <a:pt x="2719" y="21823"/>
                    <a:pt x="2794" y="21823"/>
                  </a:cubicBezTo>
                  <a:cubicBezTo>
                    <a:pt x="2794" y="21823"/>
                    <a:pt x="2815" y="21812"/>
                    <a:pt x="2825" y="21812"/>
                  </a:cubicBezTo>
                  <a:cubicBezTo>
                    <a:pt x="2868" y="21802"/>
                    <a:pt x="2900" y="21781"/>
                    <a:pt x="2921" y="21749"/>
                  </a:cubicBezTo>
                  <a:cubicBezTo>
                    <a:pt x="2942" y="21717"/>
                    <a:pt x="2953" y="21675"/>
                    <a:pt x="2942" y="21632"/>
                  </a:cubicBezTo>
                  <a:cubicBezTo>
                    <a:pt x="2921" y="21484"/>
                    <a:pt x="160" y="7147"/>
                    <a:pt x="9441" y="287"/>
                  </a:cubicBezTo>
                  <a:cubicBezTo>
                    <a:pt x="9484" y="266"/>
                    <a:pt x="9505" y="223"/>
                    <a:pt x="9505" y="181"/>
                  </a:cubicBezTo>
                  <a:cubicBezTo>
                    <a:pt x="9515" y="139"/>
                    <a:pt x="9505" y="96"/>
                    <a:pt x="9484" y="64"/>
                  </a:cubicBezTo>
                  <a:cubicBezTo>
                    <a:pt x="9452" y="32"/>
                    <a:pt x="9420" y="11"/>
                    <a:pt x="937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35" name="Google Shape;2039;p80">
              <a:extLst>
                <a:ext uri="{FF2B5EF4-FFF2-40B4-BE49-F238E27FC236}">
                  <a16:creationId xmlns:a16="http://schemas.microsoft.com/office/drawing/2014/main" id="{A9ED5DF6-6B68-B34C-AFA1-09182A6F6A17}"/>
                </a:ext>
              </a:extLst>
            </p:cNvPr>
            <p:cNvSpPr/>
            <p:nvPr/>
          </p:nvSpPr>
          <p:spPr>
            <a:xfrm>
              <a:off x="4525300" y="4090525"/>
              <a:ext cx="379400" cy="422200"/>
            </a:xfrm>
            <a:custGeom>
              <a:avLst/>
              <a:gdLst/>
              <a:ahLst/>
              <a:cxnLst/>
              <a:rect l="l" t="t" r="r" b="b"/>
              <a:pathLst>
                <a:path w="15176" h="16888" extrusionOk="0">
                  <a:moveTo>
                    <a:pt x="89" y="1"/>
                  </a:moveTo>
                  <a:cubicBezTo>
                    <a:pt x="51" y="1"/>
                    <a:pt x="11" y="30"/>
                    <a:pt x="11" y="67"/>
                  </a:cubicBezTo>
                  <a:cubicBezTo>
                    <a:pt x="0" y="119"/>
                    <a:pt x="33" y="162"/>
                    <a:pt x="75" y="173"/>
                  </a:cubicBezTo>
                  <a:cubicBezTo>
                    <a:pt x="6001" y="1372"/>
                    <a:pt x="9749" y="5832"/>
                    <a:pt x="11841" y="9358"/>
                  </a:cubicBezTo>
                  <a:cubicBezTo>
                    <a:pt x="14114" y="13192"/>
                    <a:pt x="14995" y="16792"/>
                    <a:pt x="14995" y="16824"/>
                  </a:cubicBezTo>
                  <a:cubicBezTo>
                    <a:pt x="15006" y="16866"/>
                    <a:pt x="15049" y="16888"/>
                    <a:pt x="15080" y="16888"/>
                  </a:cubicBezTo>
                  <a:lnTo>
                    <a:pt x="15101" y="16888"/>
                  </a:lnTo>
                  <a:cubicBezTo>
                    <a:pt x="15155" y="16877"/>
                    <a:pt x="15176" y="16834"/>
                    <a:pt x="15165" y="16781"/>
                  </a:cubicBezTo>
                  <a:cubicBezTo>
                    <a:pt x="15165" y="16749"/>
                    <a:pt x="14273" y="13128"/>
                    <a:pt x="11990" y="9273"/>
                  </a:cubicBezTo>
                  <a:cubicBezTo>
                    <a:pt x="9876" y="5716"/>
                    <a:pt x="6107" y="1213"/>
                    <a:pt x="107" y="3"/>
                  </a:cubicBezTo>
                  <a:cubicBezTo>
                    <a:pt x="101" y="1"/>
                    <a:pt x="95" y="1"/>
                    <a:pt x="89"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36" name="Google Shape;2040;p80">
              <a:extLst>
                <a:ext uri="{FF2B5EF4-FFF2-40B4-BE49-F238E27FC236}">
                  <a16:creationId xmlns:a16="http://schemas.microsoft.com/office/drawing/2014/main" id="{1EF6FBAC-44A1-0246-A8C4-C07F8870A6ED}"/>
                </a:ext>
              </a:extLst>
            </p:cNvPr>
            <p:cNvSpPr/>
            <p:nvPr/>
          </p:nvSpPr>
          <p:spPr>
            <a:xfrm>
              <a:off x="4523450" y="4088825"/>
              <a:ext cx="383375" cy="425750"/>
            </a:xfrm>
            <a:custGeom>
              <a:avLst/>
              <a:gdLst/>
              <a:ahLst/>
              <a:cxnLst/>
              <a:rect l="l" t="t" r="r" b="b"/>
              <a:pathLst>
                <a:path w="15335" h="17030" extrusionOk="0">
                  <a:moveTo>
                    <a:pt x="170" y="145"/>
                  </a:moveTo>
                  <a:cubicBezTo>
                    <a:pt x="6139" y="1345"/>
                    <a:pt x="9898" y="5827"/>
                    <a:pt x="12011" y="9373"/>
                  </a:cubicBezTo>
                  <a:cubicBezTo>
                    <a:pt x="14262" y="13185"/>
                    <a:pt x="15133" y="16722"/>
                    <a:pt x="15175" y="16871"/>
                  </a:cubicBezTo>
                  <a:cubicBezTo>
                    <a:pt x="15175" y="16881"/>
                    <a:pt x="15175" y="16881"/>
                    <a:pt x="15165" y="16892"/>
                  </a:cubicBezTo>
                  <a:cubicBezTo>
                    <a:pt x="15144" y="16892"/>
                    <a:pt x="15144" y="16881"/>
                    <a:pt x="15144" y="16871"/>
                  </a:cubicBezTo>
                  <a:cubicBezTo>
                    <a:pt x="15133" y="16838"/>
                    <a:pt x="14262" y="13239"/>
                    <a:pt x="11979" y="9395"/>
                  </a:cubicBezTo>
                  <a:cubicBezTo>
                    <a:pt x="9877" y="5848"/>
                    <a:pt x="6117" y="1377"/>
                    <a:pt x="159" y="177"/>
                  </a:cubicBezTo>
                  <a:lnTo>
                    <a:pt x="149" y="156"/>
                  </a:lnTo>
                  <a:lnTo>
                    <a:pt x="170" y="145"/>
                  </a:lnTo>
                  <a:close/>
                  <a:moveTo>
                    <a:pt x="155" y="0"/>
                  </a:moveTo>
                  <a:cubicBezTo>
                    <a:pt x="128" y="0"/>
                    <a:pt x="101" y="8"/>
                    <a:pt x="74" y="28"/>
                  </a:cubicBezTo>
                  <a:cubicBezTo>
                    <a:pt x="43" y="50"/>
                    <a:pt x="22" y="81"/>
                    <a:pt x="11" y="123"/>
                  </a:cubicBezTo>
                  <a:cubicBezTo>
                    <a:pt x="1" y="166"/>
                    <a:pt x="11" y="208"/>
                    <a:pt x="32" y="241"/>
                  </a:cubicBezTo>
                  <a:cubicBezTo>
                    <a:pt x="53" y="283"/>
                    <a:pt x="96" y="304"/>
                    <a:pt x="138" y="315"/>
                  </a:cubicBezTo>
                  <a:cubicBezTo>
                    <a:pt x="6043" y="1504"/>
                    <a:pt x="9770" y="5943"/>
                    <a:pt x="11852" y="9458"/>
                  </a:cubicBezTo>
                  <a:cubicBezTo>
                    <a:pt x="14124" y="13292"/>
                    <a:pt x="14995" y="16871"/>
                    <a:pt x="15005" y="16913"/>
                  </a:cubicBezTo>
                  <a:cubicBezTo>
                    <a:pt x="15027" y="16977"/>
                    <a:pt x="15090" y="17030"/>
                    <a:pt x="15154" y="17030"/>
                  </a:cubicBezTo>
                  <a:lnTo>
                    <a:pt x="15196" y="17030"/>
                  </a:lnTo>
                  <a:cubicBezTo>
                    <a:pt x="15281" y="17008"/>
                    <a:pt x="15335" y="16923"/>
                    <a:pt x="15314" y="16838"/>
                  </a:cubicBezTo>
                  <a:cubicBezTo>
                    <a:pt x="15271" y="16690"/>
                    <a:pt x="14400" y="13133"/>
                    <a:pt x="12128" y="9310"/>
                  </a:cubicBezTo>
                  <a:cubicBezTo>
                    <a:pt x="10004" y="5731"/>
                    <a:pt x="6212" y="1218"/>
                    <a:pt x="202" y="7"/>
                  </a:cubicBezTo>
                  <a:cubicBezTo>
                    <a:pt x="186" y="3"/>
                    <a:pt x="171" y="0"/>
                    <a:pt x="155"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37" name="Google Shape;2041;p80">
              <a:extLst>
                <a:ext uri="{FF2B5EF4-FFF2-40B4-BE49-F238E27FC236}">
                  <a16:creationId xmlns:a16="http://schemas.microsoft.com/office/drawing/2014/main" id="{5A88D13B-F46E-B746-B519-3D9AA323DA2A}"/>
                </a:ext>
              </a:extLst>
            </p:cNvPr>
            <p:cNvSpPr/>
            <p:nvPr/>
          </p:nvSpPr>
          <p:spPr>
            <a:xfrm>
              <a:off x="4525300" y="4090525"/>
              <a:ext cx="110750" cy="481925"/>
            </a:xfrm>
            <a:custGeom>
              <a:avLst/>
              <a:gdLst/>
              <a:ahLst/>
              <a:cxnLst/>
              <a:rect l="l" t="t" r="r" b="b"/>
              <a:pathLst>
                <a:path w="4430" h="19277" extrusionOk="0">
                  <a:moveTo>
                    <a:pt x="93" y="1"/>
                  </a:moveTo>
                  <a:cubicBezTo>
                    <a:pt x="87" y="1"/>
                    <a:pt x="81" y="1"/>
                    <a:pt x="75" y="3"/>
                  </a:cubicBezTo>
                  <a:cubicBezTo>
                    <a:pt x="22" y="13"/>
                    <a:pt x="0" y="55"/>
                    <a:pt x="11" y="109"/>
                  </a:cubicBezTo>
                  <a:lnTo>
                    <a:pt x="4248" y="19213"/>
                  </a:lnTo>
                  <a:cubicBezTo>
                    <a:pt x="4259" y="19245"/>
                    <a:pt x="4302" y="19277"/>
                    <a:pt x="4333" y="19277"/>
                  </a:cubicBezTo>
                  <a:lnTo>
                    <a:pt x="4354" y="19277"/>
                  </a:lnTo>
                  <a:cubicBezTo>
                    <a:pt x="4397" y="19266"/>
                    <a:pt x="4429" y="19213"/>
                    <a:pt x="4418" y="19170"/>
                  </a:cubicBezTo>
                  <a:lnTo>
                    <a:pt x="181" y="67"/>
                  </a:lnTo>
                  <a:cubicBezTo>
                    <a:pt x="172" y="30"/>
                    <a:pt x="131" y="1"/>
                    <a:pt x="93"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38" name="Google Shape;2042;p80">
              <a:extLst>
                <a:ext uri="{FF2B5EF4-FFF2-40B4-BE49-F238E27FC236}">
                  <a16:creationId xmlns:a16="http://schemas.microsoft.com/office/drawing/2014/main" id="{D68D75B3-BA71-1F4A-AE6E-4CCA353EC2A5}"/>
                </a:ext>
              </a:extLst>
            </p:cNvPr>
            <p:cNvSpPr/>
            <p:nvPr/>
          </p:nvSpPr>
          <p:spPr>
            <a:xfrm>
              <a:off x="4523450" y="4088825"/>
              <a:ext cx="114450" cy="485500"/>
            </a:xfrm>
            <a:custGeom>
              <a:avLst/>
              <a:gdLst/>
              <a:ahLst/>
              <a:cxnLst/>
              <a:rect l="l" t="t" r="r" b="b"/>
              <a:pathLst>
                <a:path w="4578" h="19420" extrusionOk="0">
                  <a:moveTo>
                    <a:pt x="159" y="145"/>
                  </a:moveTo>
                  <a:lnTo>
                    <a:pt x="181" y="156"/>
                  </a:lnTo>
                  <a:lnTo>
                    <a:pt x="4428" y="19249"/>
                  </a:lnTo>
                  <a:lnTo>
                    <a:pt x="4407" y="19271"/>
                  </a:lnTo>
                  <a:cubicBezTo>
                    <a:pt x="4407" y="19271"/>
                    <a:pt x="4397" y="19271"/>
                    <a:pt x="4397" y="19260"/>
                  </a:cubicBezTo>
                  <a:lnTo>
                    <a:pt x="149" y="156"/>
                  </a:lnTo>
                  <a:lnTo>
                    <a:pt x="159" y="145"/>
                  </a:lnTo>
                  <a:close/>
                  <a:moveTo>
                    <a:pt x="175" y="0"/>
                  </a:moveTo>
                  <a:cubicBezTo>
                    <a:pt x="159" y="0"/>
                    <a:pt x="144" y="3"/>
                    <a:pt x="128" y="7"/>
                  </a:cubicBezTo>
                  <a:cubicBezTo>
                    <a:pt x="96" y="7"/>
                    <a:pt x="53" y="39"/>
                    <a:pt x="32" y="71"/>
                  </a:cubicBezTo>
                  <a:cubicBezTo>
                    <a:pt x="11" y="102"/>
                    <a:pt x="1" y="145"/>
                    <a:pt x="11" y="187"/>
                  </a:cubicBezTo>
                  <a:lnTo>
                    <a:pt x="4258" y="19292"/>
                  </a:lnTo>
                  <a:cubicBezTo>
                    <a:pt x="4270" y="19366"/>
                    <a:pt x="4333" y="19419"/>
                    <a:pt x="4407" y="19419"/>
                  </a:cubicBezTo>
                  <a:cubicBezTo>
                    <a:pt x="4418" y="19419"/>
                    <a:pt x="4439" y="19419"/>
                    <a:pt x="4439" y="19408"/>
                  </a:cubicBezTo>
                  <a:cubicBezTo>
                    <a:pt x="4482" y="19398"/>
                    <a:pt x="4524" y="19377"/>
                    <a:pt x="4546" y="19345"/>
                  </a:cubicBezTo>
                  <a:cubicBezTo>
                    <a:pt x="4567" y="19302"/>
                    <a:pt x="4577" y="19260"/>
                    <a:pt x="4567" y="19228"/>
                  </a:cubicBezTo>
                  <a:lnTo>
                    <a:pt x="319" y="123"/>
                  </a:lnTo>
                  <a:cubicBezTo>
                    <a:pt x="308" y="81"/>
                    <a:pt x="287" y="50"/>
                    <a:pt x="255" y="28"/>
                  </a:cubicBezTo>
                  <a:cubicBezTo>
                    <a:pt x="229" y="8"/>
                    <a:pt x="202" y="0"/>
                    <a:pt x="175" y="0"/>
                  </a:cubicBezTo>
                  <a:close/>
                </a:path>
              </a:pathLst>
            </a:custGeom>
            <a:solidFill>
              <a:srgbClr val="70312E"/>
            </a:solidFill>
            <a:ln>
              <a:noFill/>
            </a:ln>
          </p:spPr>
          <p:txBody>
            <a:bodyPr spcFirstLastPara="1" wrap="square" lIns="91425" tIns="91425" rIns="91425" bIns="91425" anchor="ctr" anchorCtr="0">
              <a:noAutofit/>
            </a:bodyPr>
            <a:lstStyle/>
            <a:p>
              <a:endParaRPr/>
            </a:p>
          </p:txBody>
        </p:sp>
      </p:grpSp>
      <p:sp>
        <p:nvSpPr>
          <p:cNvPr id="39" name="Rounded Rectangle 38">
            <a:extLst>
              <a:ext uri="{FF2B5EF4-FFF2-40B4-BE49-F238E27FC236}">
                <a16:creationId xmlns:a16="http://schemas.microsoft.com/office/drawing/2014/main" id="{10558D37-BEDC-2D4A-9FF3-125E19AC17B3}"/>
              </a:ext>
            </a:extLst>
          </p:cNvPr>
          <p:cNvSpPr/>
          <p:nvPr/>
        </p:nvSpPr>
        <p:spPr>
          <a:xfrm>
            <a:off x="2270265" y="1545247"/>
            <a:ext cx="5862960" cy="96821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vi-VN" sz="2800" b="1" i="1" dirty="0">
                <a:solidFill>
                  <a:schemeClr val="tx1"/>
                </a:solidFill>
                <a:latin typeface="Times New Roman" panose="02020603050405020304" pitchFamily="18" charset="0"/>
                <a:cs typeface="Times New Roman" panose="02020603050405020304" pitchFamily="18" charset="0"/>
              </a:rPr>
              <a:t>Áo nâu </a:t>
            </a:r>
            <a:r>
              <a:rPr lang="vi-VN" sz="2800" i="1" dirty="0">
                <a:solidFill>
                  <a:schemeClr val="tx1"/>
                </a:solidFill>
                <a:latin typeface="Times New Roman" panose="02020603050405020304" pitchFamily="18" charset="0"/>
                <a:cs typeface="Times New Roman" panose="02020603050405020304" pitchFamily="18" charset="0"/>
              </a:rPr>
              <a:t>liền với áo xanh</a:t>
            </a:r>
          </a:p>
          <a:p>
            <a:pPr algn="ctr"/>
            <a:r>
              <a:rPr lang="vi-VN" sz="2800" i="1" dirty="0">
                <a:solidFill>
                  <a:schemeClr val="tx1"/>
                </a:solidFill>
                <a:latin typeface="Times New Roman" panose="02020603050405020304" pitchFamily="18" charset="0"/>
                <a:cs typeface="Times New Roman" panose="02020603050405020304" pitchFamily="18" charset="0"/>
              </a:rPr>
              <a:t>Nông thôn cùng với thị thành đứng lên</a:t>
            </a:r>
            <a:endParaRPr lang="x-none" sz="2800" i="1" dirty="0">
              <a:solidFill>
                <a:schemeClr val="tx1"/>
              </a:solidFill>
              <a:latin typeface="Times New Roman" panose="02020603050405020304" pitchFamily="18" charset="0"/>
              <a:cs typeface="Times New Roman" panose="02020603050405020304" pitchFamily="18" charset="0"/>
            </a:endParaRPr>
          </a:p>
        </p:txBody>
      </p:sp>
      <p:grpSp>
        <p:nvGrpSpPr>
          <p:cNvPr id="40" name="Google Shape;2028;p80">
            <a:extLst>
              <a:ext uri="{FF2B5EF4-FFF2-40B4-BE49-F238E27FC236}">
                <a16:creationId xmlns:a16="http://schemas.microsoft.com/office/drawing/2014/main" id="{4BB1B977-2884-504B-8712-A1CBFAF8550B}"/>
              </a:ext>
            </a:extLst>
          </p:cNvPr>
          <p:cNvGrpSpPr/>
          <p:nvPr/>
        </p:nvGrpSpPr>
        <p:grpSpPr>
          <a:xfrm>
            <a:off x="1406901" y="2794220"/>
            <a:ext cx="1280266" cy="1180107"/>
            <a:chOff x="3988500" y="3915900"/>
            <a:chExt cx="1693025" cy="1560575"/>
          </a:xfrm>
        </p:grpSpPr>
        <p:sp>
          <p:nvSpPr>
            <p:cNvPr id="41" name="Google Shape;2029;p80">
              <a:extLst>
                <a:ext uri="{FF2B5EF4-FFF2-40B4-BE49-F238E27FC236}">
                  <a16:creationId xmlns:a16="http://schemas.microsoft.com/office/drawing/2014/main" id="{1B414B52-85A8-824E-8E41-44512BEBB848}"/>
                </a:ext>
              </a:extLst>
            </p:cNvPr>
            <p:cNvSpPr/>
            <p:nvPr/>
          </p:nvSpPr>
          <p:spPr>
            <a:xfrm>
              <a:off x="3988500" y="3915900"/>
              <a:ext cx="1693025" cy="733300"/>
            </a:xfrm>
            <a:custGeom>
              <a:avLst/>
              <a:gdLst/>
              <a:ahLst/>
              <a:cxnLst/>
              <a:rect l="l" t="t" r="r" b="b"/>
              <a:pathLst>
                <a:path w="67721" h="29332" extrusionOk="0">
                  <a:moveTo>
                    <a:pt x="18945" y="0"/>
                  </a:moveTo>
                  <a:cubicBezTo>
                    <a:pt x="13380" y="0"/>
                    <a:pt x="8708" y="3833"/>
                    <a:pt x="7434" y="9005"/>
                  </a:cubicBezTo>
                  <a:cubicBezTo>
                    <a:pt x="7126" y="8963"/>
                    <a:pt x="6818" y="8931"/>
                    <a:pt x="6499" y="8931"/>
                  </a:cubicBezTo>
                  <a:cubicBezTo>
                    <a:pt x="2910" y="8931"/>
                    <a:pt x="0" y="11840"/>
                    <a:pt x="0" y="15441"/>
                  </a:cubicBezTo>
                  <a:cubicBezTo>
                    <a:pt x="0" y="19030"/>
                    <a:pt x="2910" y="21940"/>
                    <a:pt x="6499" y="21940"/>
                  </a:cubicBezTo>
                  <a:cubicBezTo>
                    <a:pt x="7986" y="21940"/>
                    <a:pt x="9345" y="21440"/>
                    <a:pt x="10428" y="20612"/>
                  </a:cubicBezTo>
                  <a:cubicBezTo>
                    <a:pt x="11990" y="24244"/>
                    <a:pt x="15589" y="26793"/>
                    <a:pt x="19795" y="26793"/>
                  </a:cubicBezTo>
                  <a:cubicBezTo>
                    <a:pt x="22428" y="26793"/>
                    <a:pt x="24818" y="25794"/>
                    <a:pt x="26623" y="24159"/>
                  </a:cubicBezTo>
                  <a:cubicBezTo>
                    <a:pt x="28290" y="27239"/>
                    <a:pt x="31551" y="29331"/>
                    <a:pt x="35299" y="29331"/>
                  </a:cubicBezTo>
                  <a:cubicBezTo>
                    <a:pt x="38432" y="29331"/>
                    <a:pt x="41224" y="27855"/>
                    <a:pt x="43030" y="25572"/>
                  </a:cubicBezTo>
                  <a:cubicBezTo>
                    <a:pt x="44995" y="27005"/>
                    <a:pt x="47416" y="27855"/>
                    <a:pt x="50028" y="27855"/>
                  </a:cubicBezTo>
                  <a:cubicBezTo>
                    <a:pt x="54319" y="27855"/>
                    <a:pt x="58078" y="25582"/>
                    <a:pt x="60159" y="22174"/>
                  </a:cubicBezTo>
                  <a:cubicBezTo>
                    <a:pt x="60711" y="22343"/>
                    <a:pt x="61295" y="22439"/>
                    <a:pt x="61901" y="22439"/>
                  </a:cubicBezTo>
                  <a:cubicBezTo>
                    <a:pt x="65118" y="22439"/>
                    <a:pt x="67720" y="19826"/>
                    <a:pt x="67720" y="16609"/>
                  </a:cubicBezTo>
                  <a:cubicBezTo>
                    <a:pt x="67720" y="13646"/>
                    <a:pt x="65500" y="11203"/>
                    <a:pt x="62633" y="10842"/>
                  </a:cubicBezTo>
                  <a:cubicBezTo>
                    <a:pt x="62113" y="4768"/>
                    <a:pt x="57026" y="0"/>
                    <a:pt x="50814" y="0"/>
                  </a:cubicBezTo>
                  <a:cubicBezTo>
                    <a:pt x="46470" y="0"/>
                    <a:pt x="42669" y="2337"/>
                    <a:pt x="40609" y="5830"/>
                  </a:cubicBezTo>
                  <a:cubicBezTo>
                    <a:pt x="39069" y="4843"/>
                    <a:pt x="37253" y="4269"/>
                    <a:pt x="35299" y="4269"/>
                  </a:cubicBezTo>
                  <a:cubicBezTo>
                    <a:pt x="33080" y="4269"/>
                    <a:pt x="31041" y="5002"/>
                    <a:pt x="29394" y="6233"/>
                  </a:cubicBezTo>
                  <a:cubicBezTo>
                    <a:pt x="27388" y="2528"/>
                    <a:pt x="23459" y="0"/>
                    <a:pt x="18945" y="0"/>
                  </a:cubicBezTo>
                  <a:close/>
                </a:path>
              </a:pathLst>
            </a:custGeom>
            <a:solidFill>
              <a:srgbClr val="D9EEFC"/>
            </a:solidFill>
            <a:ln>
              <a:noFill/>
            </a:ln>
          </p:spPr>
          <p:txBody>
            <a:bodyPr spcFirstLastPara="1" wrap="square" lIns="91425" tIns="91425" rIns="91425" bIns="91425" anchor="ctr" anchorCtr="0">
              <a:noAutofit/>
            </a:bodyPr>
            <a:lstStyle/>
            <a:p>
              <a:endParaRPr/>
            </a:p>
          </p:txBody>
        </p:sp>
        <p:sp>
          <p:nvSpPr>
            <p:cNvPr id="42" name="Google Shape;2030;p80">
              <a:extLst>
                <a:ext uri="{FF2B5EF4-FFF2-40B4-BE49-F238E27FC236}">
                  <a16:creationId xmlns:a16="http://schemas.microsoft.com/office/drawing/2014/main" id="{32CAB209-047A-9346-A296-D3CFCF6CBB03}"/>
                </a:ext>
              </a:extLst>
            </p:cNvPr>
            <p:cNvSpPr/>
            <p:nvPr/>
          </p:nvSpPr>
          <p:spPr>
            <a:xfrm>
              <a:off x="4586350" y="4031025"/>
              <a:ext cx="879075" cy="391725"/>
            </a:xfrm>
            <a:custGeom>
              <a:avLst/>
              <a:gdLst/>
              <a:ahLst/>
              <a:cxnLst/>
              <a:rect l="l" t="t" r="r" b="b"/>
              <a:pathLst>
                <a:path w="35163" h="15669" extrusionOk="0">
                  <a:moveTo>
                    <a:pt x="26177" y="1"/>
                  </a:moveTo>
                  <a:cubicBezTo>
                    <a:pt x="26040" y="1"/>
                    <a:pt x="25902" y="5"/>
                    <a:pt x="25763" y="14"/>
                  </a:cubicBezTo>
                  <a:cubicBezTo>
                    <a:pt x="23523" y="163"/>
                    <a:pt x="21654" y="1501"/>
                    <a:pt x="20709" y="3370"/>
                  </a:cubicBezTo>
                  <a:cubicBezTo>
                    <a:pt x="19982" y="2970"/>
                    <a:pt x="19156" y="2741"/>
                    <a:pt x="18283" y="2741"/>
                  </a:cubicBezTo>
                  <a:cubicBezTo>
                    <a:pt x="18162" y="2741"/>
                    <a:pt x="18039" y="2745"/>
                    <a:pt x="17916" y="2754"/>
                  </a:cubicBezTo>
                  <a:cubicBezTo>
                    <a:pt x="16779" y="2829"/>
                    <a:pt x="15750" y="3275"/>
                    <a:pt x="14943" y="3965"/>
                  </a:cubicBezTo>
                  <a:cubicBezTo>
                    <a:pt x="13855" y="2240"/>
                    <a:pt x="11925" y="1104"/>
                    <a:pt x="9768" y="1104"/>
                  </a:cubicBezTo>
                  <a:cubicBezTo>
                    <a:pt x="9628" y="1104"/>
                    <a:pt x="9487" y="1109"/>
                    <a:pt x="9346" y="1119"/>
                  </a:cubicBezTo>
                  <a:cubicBezTo>
                    <a:pt x="6479" y="1310"/>
                    <a:pt x="4206" y="3445"/>
                    <a:pt x="3729" y="6152"/>
                  </a:cubicBezTo>
                  <a:cubicBezTo>
                    <a:pt x="3616" y="6145"/>
                    <a:pt x="3504" y="6137"/>
                    <a:pt x="3392" y="6137"/>
                  </a:cubicBezTo>
                  <a:cubicBezTo>
                    <a:pt x="3345" y="6137"/>
                    <a:pt x="3298" y="6139"/>
                    <a:pt x="3250" y="6142"/>
                  </a:cubicBezTo>
                  <a:cubicBezTo>
                    <a:pt x="1403" y="6270"/>
                    <a:pt x="1" y="7873"/>
                    <a:pt x="128" y="9720"/>
                  </a:cubicBezTo>
                  <a:cubicBezTo>
                    <a:pt x="241" y="11490"/>
                    <a:pt x="1716" y="12851"/>
                    <a:pt x="3463" y="12851"/>
                  </a:cubicBezTo>
                  <a:cubicBezTo>
                    <a:pt x="3541" y="12851"/>
                    <a:pt x="3618" y="12848"/>
                    <a:pt x="3696" y="12843"/>
                  </a:cubicBezTo>
                  <a:cubicBezTo>
                    <a:pt x="4461" y="12790"/>
                    <a:pt x="5141" y="12492"/>
                    <a:pt x="5683" y="12025"/>
                  </a:cubicBezTo>
                  <a:cubicBezTo>
                    <a:pt x="6554" y="13738"/>
                    <a:pt x="8334" y="14894"/>
                    <a:pt x="10352" y="14894"/>
                  </a:cubicBezTo>
                  <a:cubicBezTo>
                    <a:pt x="10473" y="14894"/>
                    <a:pt x="10594" y="14890"/>
                    <a:pt x="10716" y="14881"/>
                  </a:cubicBezTo>
                  <a:cubicBezTo>
                    <a:pt x="12064" y="14796"/>
                    <a:pt x="13265" y="14202"/>
                    <a:pt x="14136" y="13289"/>
                  </a:cubicBezTo>
                  <a:cubicBezTo>
                    <a:pt x="15045" y="14727"/>
                    <a:pt x="16650" y="15668"/>
                    <a:pt x="18446" y="15668"/>
                  </a:cubicBezTo>
                  <a:cubicBezTo>
                    <a:pt x="18559" y="15668"/>
                    <a:pt x="18673" y="15665"/>
                    <a:pt x="18787" y="15657"/>
                  </a:cubicBezTo>
                  <a:cubicBezTo>
                    <a:pt x="20401" y="15551"/>
                    <a:pt x="21792" y="14690"/>
                    <a:pt x="22641" y="13448"/>
                  </a:cubicBezTo>
                  <a:cubicBezTo>
                    <a:pt x="23598" y="14061"/>
                    <a:pt x="24728" y="14405"/>
                    <a:pt x="25929" y="14405"/>
                  </a:cubicBezTo>
                  <a:cubicBezTo>
                    <a:pt x="26061" y="14405"/>
                    <a:pt x="26193" y="14401"/>
                    <a:pt x="26327" y="14393"/>
                  </a:cubicBezTo>
                  <a:cubicBezTo>
                    <a:pt x="28536" y="14244"/>
                    <a:pt x="30383" y="12939"/>
                    <a:pt x="31339" y="11112"/>
                  </a:cubicBezTo>
                  <a:cubicBezTo>
                    <a:pt x="31564" y="11168"/>
                    <a:pt x="31789" y="11194"/>
                    <a:pt x="32019" y="11194"/>
                  </a:cubicBezTo>
                  <a:cubicBezTo>
                    <a:pt x="32092" y="11194"/>
                    <a:pt x="32167" y="11191"/>
                    <a:pt x="32241" y="11186"/>
                  </a:cubicBezTo>
                  <a:cubicBezTo>
                    <a:pt x="33909" y="11080"/>
                    <a:pt x="35162" y="9646"/>
                    <a:pt x="35045" y="7990"/>
                  </a:cubicBezTo>
                  <a:cubicBezTo>
                    <a:pt x="34939" y="6461"/>
                    <a:pt x="33718" y="5281"/>
                    <a:pt x="32231" y="5186"/>
                  </a:cubicBezTo>
                  <a:cubicBezTo>
                    <a:pt x="31774" y="2209"/>
                    <a:pt x="29198" y="1"/>
                    <a:pt x="26177" y="1"/>
                  </a:cubicBezTo>
                  <a:close/>
                </a:path>
              </a:pathLst>
            </a:custGeom>
            <a:solidFill>
              <a:srgbClr val="FCFFFF"/>
            </a:solidFill>
            <a:ln>
              <a:noFill/>
            </a:ln>
          </p:spPr>
          <p:txBody>
            <a:bodyPr spcFirstLastPara="1" wrap="square" lIns="91425" tIns="91425" rIns="91425" bIns="91425" anchor="ctr" anchorCtr="0">
              <a:noAutofit/>
            </a:bodyPr>
            <a:lstStyle/>
            <a:p>
              <a:endParaRPr/>
            </a:p>
          </p:txBody>
        </p:sp>
        <p:sp>
          <p:nvSpPr>
            <p:cNvPr id="43" name="Google Shape;2031;p80">
              <a:extLst>
                <a:ext uri="{FF2B5EF4-FFF2-40B4-BE49-F238E27FC236}">
                  <a16:creationId xmlns:a16="http://schemas.microsoft.com/office/drawing/2014/main" id="{816306C4-4A53-044D-98D9-E8C21694A037}"/>
                </a:ext>
              </a:extLst>
            </p:cNvPr>
            <p:cNvSpPr/>
            <p:nvPr/>
          </p:nvSpPr>
          <p:spPr>
            <a:xfrm>
              <a:off x="4016100" y="4793650"/>
              <a:ext cx="1232675" cy="682825"/>
            </a:xfrm>
            <a:custGeom>
              <a:avLst/>
              <a:gdLst/>
              <a:ahLst/>
              <a:cxnLst/>
              <a:rect l="l" t="t" r="r" b="b"/>
              <a:pathLst>
                <a:path w="49307" h="27313" extrusionOk="0">
                  <a:moveTo>
                    <a:pt x="19218" y="0"/>
                  </a:moveTo>
                  <a:cubicBezTo>
                    <a:pt x="13893" y="0"/>
                    <a:pt x="9145" y="3581"/>
                    <a:pt x="7731" y="8791"/>
                  </a:cubicBezTo>
                  <a:cubicBezTo>
                    <a:pt x="7702" y="8791"/>
                    <a:pt x="7672" y="8790"/>
                    <a:pt x="7643" y="8790"/>
                  </a:cubicBezTo>
                  <a:cubicBezTo>
                    <a:pt x="4260" y="8790"/>
                    <a:pt x="1270" y="11200"/>
                    <a:pt x="670" y="14642"/>
                  </a:cubicBezTo>
                  <a:cubicBezTo>
                    <a:pt x="0" y="18497"/>
                    <a:pt x="2581" y="22160"/>
                    <a:pt x="6426" y="22830"/>
                  </a:cubicBezTo>
                  <a:cubicBezTo>
                    <a:pt x="6837" y="22902"/>
                    <a:pt x="7246" y="22937"/>
                    <a:pt x="7649" y="22937"/>
                  </a:cubicBezTo>
                  <a:cubicBezTo>
                    <a:pt x="9265" y="22937"/>
                    <a:pt x="10788" y="22378"/>
                    <a:pt x="12011" y="21417"/>
                  </a:cubicBezTo>
                  <a:cubicBezTo>
                    <a:pt x="13487" y="22543"/>
                    <a:pt x="15240" y="23340"/>
                    <a:pt x="17183" y="23679"/>
                  </a:cubicBezTo>
                  <a:cubicBezTo>
                    <a:pt x="17872" y="23800"/>
                    <a:pt x="18558" y="23858"/>
                    <a:pt x="19233" y="23858"/>
                  </a:cubicBezTo>
                  <a:cubicBezTo>
                    <a:pt x="20638" y="23858"/>
                    <a:pt x="22002" y="23607"/>
                    <a:pt x="23278" y="23148"/>
                  </a:cubicBezTo>
                  <a:cubicBezTo>
                    <a:pt x="24733" y="25197"/>
                    <a:pt x="26974" y="26705"/>
                    <a:pt x="29650" y="27162"/>
                  </a:cubicBezTo>
                  <a:cubicBezTo>
                    <a:pt x="30226" y="27263"/>
                    <a:pt x="30800" y="27312"/>
                    <a:pt x="31366" y="27312"/>
                  </a:cubicBezTo>
                  <a:cubicBezTo>
                    <a:pt x="35320" y="27312"/>
                    <a:pt x="38888" y="24928"/>
                    <a:pt x="40439" y="21332"/>
                  </a:cubicBezTo>
                  <a:cubicBezTo>
                    <a:pt x="40917" y="21555"/>
                    <a:pt x="41427" y="21736"/>
                    <a:pt x="41979" y="21832"/>
                  </a:cubicBezTo>
                  <a:cubicBezTo>
                    <a:pt x="42318" y="21890"/>
                    <a:pt x="42654" y="21919"/>
                    <a:pt x="42986" y="21919"/>
                  </a:cubicBezTo>
                  <a:cubicBezTo>
                    <a:pt x="45780" y="21919"/>
                    <a:pt x="48250" y="19911"/>
                    <a:pt x="48743" y="17063"/>
                  </a:cubicBezTo>
                  <a:cubicBezTo>
                    <a:pt x="49307" y="13877"/>
                    <a:pt x="47172" y="10840"/>
                    <a:pt x="43986" y="10288"/>
                  </a:cubicBezTo>
                  <a:cubicBezTo>
                    <a:pt x="43652" y="10230"/>
                    <a:pt x="43319" y="10203"/>
                    <a:pt x="42991" y="10203"/>
                  </a:cubicBezTo>
                  <a:cubicBezTo>
                    <a:pt x="41619" y="10203"/>
                    <a:pt x="40323" y="10687"/>
                    <a:pt x="39303" y="11509"/>
                  </a:cubicBezTo>
                  <a:cubicBezTo>
                    <a:pt x="37848" y="9534"/>
                    <a:pt x="35650" y="8100"/>
                    <a:pt x="33048" y="7644"/>
                  </a:cubicBezTo>
                  <a:cubicBezTo>
                    <a:pt x="32474" y="7545"/>
                    <a:pt x="31904" y="7499"/>
                    <a:pt x="31340" y="7499"/>
                  </a:cubicBezTo>
                  <a:cubicBezTo>
                    <a:pt x="30997" y="7499"/>
                    <a:pt x="30657" y="7516"/>
                    <a:pt x="30319" y="7548"/>
                  </a:cubicBezTo>
                  <a:cubicBezTo>
                    <a:pt x="28843" y="3821"/>
                    <a:pt x="25519" y="921"/>
                    <a:pt x="21271" y="178"/>
                  </a:cubicBezTo>
                  <a:cubicBezTo>
                    <a:pt x="20581" y="58"/>
                    <a:pt x="19895" y="0"/>
                    <a:pt x="19218" y="0"/>
                  </a:cubicBezTo>
                  <a:close/>
                </a:path>
              </a:pathLst>
            </a:custGeom>
            <a:solidFill>
              <a:schemeClr val="accent5"/>
            </a:solidFill>
            <a:ln>
              <a:noFill/>
            </a:ln>
          </p:spPr>
          <p:txBody>
            <a:bodyPr spcFirstLastPara="1" wrap="square" lIns="91425" tIns="91425" rIns="91425" bIns="91425" anchor="ctr" anchorCtr="0">
              <a:noAutofit/>
            </a:bodyPr>
            <a:lstStyle/>
            <a:p>
              <a:endParaRPr/>
            </a:p>
          </p:txBody>
        </p:sp>
        <p:sp>
          <p:nvSpPr>
            <p:cNvPr id="44" name="Google Shape;2032;p80">
              <a:extLst>
                <a:ext uri="{FF2B5EF4-FFF2-40B4-BE49-F238E27FC236}">
                  <a16:creationId xmlns:a16="http://schemas.microsoft.com/office/drawing/2014/main" id="{2904C6C2-9C35-B94A-929B-20C6BD55270B}"/>
                </a:ext>
              </a:extLst>
            </p:cNvPr>
            <p:cNvSpPr/>
            <p:nvPr/>
          </p:nvSpPr>
          <p:spPr>
            <a:xfrm>
              <a:off x="4246550" y="4860450"/>
              <a:ext cx="748150" cy="425275"/>
            </a:xfrm>
            <a:custGeom>
              <a:avLst/>
              <a:gdLst/>
              <a:ahLst/>
              <a:cxnLst/>
              <a:rect l="l" t="t" r="r" b="b"/>
              <a:pathLst>
                <a:path w="29926" h="17011" extrusionOk="0">
                  <a:moveTo>
                    <a:pt x="11873" y="1"/>
                  </a:moveTo>
                  <a:cubicBezTo>
                    <a:pt x="8859" y="1"/>
                    <a:pt x="6102" y="1906"/>
                    <a:pt x="5076" y="4823"/>
                  </a:cubicBezTo>
                  <a:cubicBezTo>
                    <a:pt x="4958" y="4814"/>
                    <a:pt x="4840" y="4809"/>
                    <a:pt x="4723" y="4809"/>
                  </a:cubicBezTo>
                  <a:cubicBezTo>
                    <a:pt x="2808" y="4809"/>
                    <a:pt x="1054" y="6100"/>
                    <a:pt x="574" y="8052"/>
                  </a:cubicBezTo>
                  <a:cubicBezTo>
                    <a:pt x="0" y="10345"/>
                    <a:pt x="1402" y="12660"/>
                    <a:pt x="3696" y="13234"/>
                  </a:cubicBezTo>
                  <a:cubicBezTo>
                    <a:pt x="4039" y="13320"/>
                    <a:pt x="4383" y="13362"/>
                    <a:pt x="4722" y="13362"/>
                  </a:cubicBezTo>
                  <a:cubicBezTo>
                    <a:pt x="5589" y="13362"/>
                    <a:pt x="6424" y="13091"/>
                    <a:pt x="7126" y="12618"/>
                  </a:cubicBezTo>
                  <a:cubicBezTo>
                    <a:pt x="7965" y="13361"/>
                    <a:pt x="8984" y="13914"/>
                    <a:pt x="10142" y="14200"/>
                  </a:cubicBezTo>
                  <a:cubicBezTo>
                    <a:pt x="10727" y="14347"/>
                    <a:pt x="11313" y="14418"/>
                    <a:pt x="11889" y="14418"/>
                  </a:cubicBezTo>
                  <a:cubicBezTo>
                    <a:pt x="12556" y="14418"/>
                    <a:pt x="13211" y="14324"/>
                    <a:pt x="13838" y="14147"/>
                  </a:cubicBezTo>
                  <a:cubicBezTo>
                    <a:pt x="14634" y="15443"/>
                    <a:pt x="15919" y="16441"/>
                    <a:pt x="17512" y="16833"/>
                  </a:cubicBezTo>
                  <a:cubicBezTo>
                    <a:pt x="17996" y="16953"/>
                    <a:pt x="18481" y="17011"/>
                    <a:pt x="18958" y="17011"/>
                  </a:cubicBezTo>
                  <a:cubicBezTo>
                    <a:pt x="21183" y="17011"/>
                    <a:pt x="23242" y="15762"/>
                    <a:pt x="24266" y="13786"/>
                  </a:cubicBezTo>
                  <a:cubicBezTo>
                    <a:pt x="24542" y="13945"/>
                    <a:pt x="24849" y="14062"/>
                    <a:pt x="25168" y="14147"/>
                  </a:cubicBezTo>
                  <a:cubicBezTo>
                    <a:pt x="25453" y="14217"/>
                    <a:pt x="25739" y="14251"/>
                    <a:pt x="26020" y="14251"/>
                  </a:cubicBezTo>
                  <a:cubicBezTo>
                    <a:pt x="27613" y="14251"/>
                    <a:pt x="29061" y="13173"/>
                    <a:pt x="29458" y="11566"/>
                  </a:cubicBezTo>
                  <a:cubicBezTo>
                    <a:pt x="29925" y="9666"/>
                    <a:pt x="28768" y="7743"/>
                    <a:pt x="26878" y="7276"/>
                  </a:cubicBezTo>
                  <a:cubicBezTo>
                    <a:pt x="26592" y="7205"/>
                    <a:pt x="26305" y="7171"/>
                    <a:pt x="26023" y="7171"/>
                  </a:cubicBezTo>
                  <a:cubicBezTo>
                    <a:pt x="25288" y="7171"/>
                    <a:pt x="24583" y="7401"/>
                    <a:pt x="24000" y="7807"/>
                  </a:cubicBezTo>
                  <a:cubicBezTo>
                    <a:pt x="23204" y="6554"/>
                    <a:pt x="21940" y="5598"/>
                    <a:pt x="20389" y="5216"/>
                  </a:cubicBezTo>
                  <a:cubicBezTo>
                    <a:pt x="19924" y="5098"/>
                    <a:pt x="19451" y="5041"/>
                    <a:pt x="18983" y="5041"/>
                  </a:cubicBezTo>
                  <a:cubicBezTo>
                    <a:pt x="18907" y="5041"/>
                    <a:pt x="18830" y="5043"/>
                    <a:pt x="18754" y="5046"/>
                  </a:cubicBezTo>
                  <a:cubicBezTo>
                    <a:pt x="18022" y="2731"/>
                    <a:pt x="16142" y="841"/>
                    <a:pt x="13614" y="215"/>
                  </a:cubicBezTo>
                  <a:cubicBezTo>
                    <a:pt x="13031" y="70"/>
                    <a:pt x="12448" y="1"/>
                    <a:pt x="11873" y="1"/>
                  </a:cubicBezTo>
                  <a:close/>
                </a:path>
              </a:pathLst>
            </a:custGeom>
            <a:solidFill>
              <a:srgbClr val="FCFFFF"/>
            </a:solidFill>
            <a:ln>
              <a:noFill/>
            </a:ln>
          </p:spPr>
          <p:txBody>
            <a:bodyPr spcFirstLastPara="1" wrap="square" lIns="91425" tIns="91425" rIns="91425" bIns="91425" anchor="ctr" anchorCtr="0">
              <a:noAutofit/>
            </a:bodyPr>
            <a:lstStyle/>
            <a:p>
              <a:endParaRPr/>
            </a:p>
          </p:txBody>
        </p:sp>
        <p:sp>
          <p:nvSpPr>
            <p:cNvPr id="45" name="Google Shape;2033;p80">
              <a:extLst>
                <a:ext uri="{FF2B5EF4-FFF2-40B4-BE49-F238E27FC236}">
                  <a16:creationId xmlns:a16="http://schemas.microsoft.com/office/drawing/2014/main" id="{6308C932-680A-A949-B96A-04E6B4ADE892}"/>
                </a:ext>
              </a:extLst>
            </p:cNvPr>
            <p:cNvSpPr/>
            <p:nvPr/>
          </p:nvSpPr>
          <p:spPr>
            <a:xfrm>
              <a:off x="4579450" y="4394400"/>
              <a:ext cx="348625" cy="777075"/>
            </a:xfrm>
            <a:custGeom>
              <a:avLst/>
              <a:gdLst/>
              <a:ahLst/>
              <a:cxnLst/>
              <a:rect l="l" t="t" r="r" b="b"/>
              <a:pathLst>
                <a:path w="13945" h="31083" extrusionOk="0">
                  <a:moveTo>
                    <a:pt x="760" y="1"/>
                  </a:moveTo>
                  <a:cubicBezTo>
                    <a:pt x="709" y="1"/>
                    <a:pt x="658" y="6"/>
                    <a:pt x="607" y="18"/>
                  </a:cubicBezTo>
                  <a:cubicBezTo>
                    <a:pt x="234" y="103"/>
                    <a:pt x="1" y="474"/>
                    <a:pt x="86" y="846"/>
                  </a:cubicBezTo>
                  <a:lnTo>
                    <a:pt x="6139" y="28127"/>
                  </a:lnTo>
                  <a:cubicBezTo>
                    <a:pt x="6525" y="29884"/>
                    <a:pt x="8090" y="31083"/>
                    <a:pt x="9820" y="31083"/>
                  </a:cubicBezTo>
                  <a:cubicBezTo>
                    <a:pt x="10088" y="31083"/>
                    <a:pt x="10359" y="31054"/>
                    <a:pt x="10631" y="30994"/>
                  </a:cubicBezTo>
                  <a:cubicBezTo>
                    <a:pt x="12659" y="30538"/>
                    <a:pt x="13944" y="28530"/>
                    <a:pt x="13498" y="26502"/>
                  </a:cubicBezTo>
                  <a:lnTo>
                    <a:pt x="13041" y="24464"/>
                  </a:lnTo>
                  <a:cubicBezTo>
                    <a:pt x="12968" y="24142"/>
                    <a:pt x="12680" y="23916"/>
                    <a:pt x="12363" y="23916"/>
                  </a:cubicBezTo>
                  <a:cubicBezTo>
                    <a:pt x="12313" y="23916"/>
                    <a:pt x="12263" y="23921"/>
                    <a:pt x="12213" y="23933"/>
                  </a:cubicBezTo>
                  <a:cubicBezTo>
                    <a:pt x="11842" y="24018"/>
                    <a:pt x="11597" y="24389"/>
                    <a:pt x="11682" y="24771"/>
                  </a:cubicBezTo>
                  <a:lnTo>
                    <a:pt x="12139" y="26800"/>
                  </a:lnTo>
                  <a:cubicBezTo>
                    <a:pt x="12415" y="28074"/>
                    <a:pt x="11608" y="29348"/>
                    <a:pt x="10334" y="29635"/>
                  </a:cubicBezTo>
                  <a:cubicBezTo>
                    <a:pt x="10160" y="29674"/>
                    <a:pt x="9987" y="29692"/>
                    <a:pt x="9816" y="29692"/>
                  </a:cubicBezTo>
                  <a:cubicBezTo>
                    <a:pt x="8725" y="29692"/>
                    <a:pt x="7746" y="28931"/>
                    <a:pt x="7498" y="27829"/>
                  </a:cubicBezTo>
                  <a:lnTo>
                    <a:pt x="1445" y="549"/>
                  </a:lnTo>
                  <a:cubicBezTo>
                    <a:pt x="1372" y="227"/>
                    <a:pt x="1084" y="1"/>
                    <a:pt x="760" y="1"/>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46" name="Google Shape;2034;p80">
              <a:extLst>
                <a:ext uri="{FF2B5EF4-FFF2-40B4-BE49-F238E27FC236}">
                  <a16:creationId xmlns:a16="http://schemas.microsoft.com/office/drawing/2014/main" id="{F99D9441-3ABB-7243-A82D-BCEA4370CAAB}"/>
                </a:ext>
              </a:extLst>
            </p:cNvPr>
            <p:cNvSpPr/>
            <p:nvPr/>
          </p:nvSpPr>
          <p:spPr>
            <a:xfrm>
              <a:off x="4577325" y="4392775"/>
              <a:ext cx="352600" cy="780475"/>
            </a:xfrm>
            <a:custGeom>
              <a:avLst/>
              <a:gdLst/>
              <a:ahLst/>
              <a:cxnLst/>
              <a:rect l="l" t="t" r="r" b="b"/>
              <a:pathLst>
                <a:path w="14104" h="31219" extrusionOk="0">
                  <a:moveTo>
                    <a:pt x="850" y="135"/>
                  </a:moveTo>
                  <a:cubicBezTo>
                    <a:pt x="968" y="135"/>
                    <a:pt x="1084" y="168"/>
                    <a:pt x="1180" y="242"/>
                  </a:cubicBezTo>
                  <a:cubicBezTo>
                    <a:pt x="1318" y="326"/>
                    <a:pt x="1424" y="465"/>
                    <a:pt x="1456" y="624"/>
                  </a:cubicBezTo>
                  <a:lnTo>
                    <a:pt x="7509" y="27906"/>
                  </a:lnTo>
                  <a:cubicBezTo>
                    <a:pt x="7766" y="29043"/>
                    <a:pt x="8775" y="29823"/>
                    <a:pt x="9894" y="29823"/>
                  </a:cubicBezTo>
                  <a:cubicBezTo>
                    <a:pt x="10070" y="29823"/>
                    <a:pt x="10250" y="29804"/>
                    <a:pt x="10429" y="29764"/>
                  </a:cubicBezTo>
                  <a:cubicBezTo>
                    <a:pt x="11066" y="29626"/>
                    <a:pt x="11608" y="29244"/>
                    <a:pt x="11958" y="28691"/>
                  </a:cubicBezTo>
                  <a:cubicBezTo>
                    <a:pt x="12319" y="28139"/>
                    <a:pt x="12425" y="27491"/>
                    <a:pt x="12288" y="26854"/>
                  </a:cubicBezTo>
                  <a:lnTo>
                    <a:pt x="11842" y="24815"/>
                  </a:lnTo>
                  <a:cubicBezTo>
                    <a:pt x="11767" y="24475"/>
                    <a:pt x="11979" y="24146"/>
                    <a:pt x="12309" y="24071"/>
                  </a:cubicBezTo>
                  <a:cubicBezTo>
                    <a:pt x="12355" y="24062"/>
                    <a:pt x="12400" y="24057"/>
                    <a:pt x="12445" y="24057"/>
                  </a:cubicBezTo>
                  <a:cubicBezTo>
                    <a:pt x="12735" y="24057"/>
                    <a:pt x="12999" y="24256"/>
                    <a:pt x="13063" y="24550"/>
                  </a:cubicBezTo>
                  <a:lnTo>
                    <a:pt x="13509" y="26578"/>
                  </a:lnTo>
                  <a:cubicBezTo>
                    <a:pt x="13955" y="28564"/>
                    <a:pt x="12691" y="30549"/>
                    <a:pt x="10705" y="30985"/>
                  </a:cubicBezTo>
                  <a:cubicBezTo>
                    <a:pt x="10433" y="31048"/>
                    <a:pt x="10160" y="31079"/>
                    <a:pt x="9888" y="31079"/>
                  </a:cubicBezTo>
                  <a:cubicBezTo>
                    <a:pt x="9195" y="31079"/>
                    <a:pt x="8515" y="30878"/>
                    <a:pt x="7913" y="30497"/>
                  </a:cubicBezTo>
                  <a:cubicBezTo>
                    <a:pt x="7084" y="29966"/>
                    <a:pt x="6511" y="29148"/>
                    <a:pt x="6287" y="28182"/>
                  </a:cubicBezTo>
                  <a:lnTo>
                    <a:pt x="234" y="900"/>
                  </a:lnTo>
                  <a:cubicBezTo>
                    <a:pt x="161" y="560"/>
                    <a:pt x="373" y="231"/>
                    <a:pt x="713" y="157"/>
                  </a:cubicBezTo>
                  <a:cubicBezTo>
                    <a:pt x="755" y="146"/>
                    <a:pt x="798" y="135"/>
                    <a:pt x="850" y="135"/>
                  </a:cubicBezTo>
                  <a:close/>
                  <a:moveTo>
                    <a:pt x="854" y="1"/>
                  </a:moveTo>
                  <a:cubicBezTo>
                    <a:pt x="796" y="1"/>
                    <a:pt x="738" y="7"/>
                    <a:pt x="680" y="19"/>
                  </a:cubicBezTo>
                  <a:cubicBezTo>
                    <a:pt x="267" y="104"/>
                    <a:pt x="1" y="518"/>
                    <a:pt x="97" y="932"/>
                  </a:cubicBezTo>
                  <a:lnTo>
                    <a:pt x="6150" y="28213"/>
                  </a:lnTo>
                  <a:cubicBezTo>
                    <a:pt x="6553" y="29997"/>
                    <a:pt x="8146" y="31219"/>
                    <a:pt x="9898" y="31219"/>
                  </a:cubicBezTo>
                  <a:cubicBezTo>
                    <a:pt x="10174" y="31219"/>
                    <a:pt x="10450" y="31187"/>
                    <a:pt x="10737" y="31123"/>
                  </a:cubicBezTo>
                  <a:cubicBezTo>
                    <a:pt x="12798" y="30667"/>
                    <a:pt x="14103" y="28617"/>
                    <a:pt x="13647" y="26546"/>
                  </a:cubicBezTo>
                  <a:lnTo>
                    <a:pt x="13201" y="24518"/>
                  </a:lnTo>
                  <a:cubicBezTo>
                    <a:pt x="13118" y="24161"/>
                    <a:pt x="12800" y="23914"/>
                    <a:pt x="12448" y="23914"/>
                  </a:cubicBezTo>
                  <a:cubicBezTo>
                    <a:pt x="12391" y="23914"/>
                    <a:pt x="12334" y="23921"/>
                    <a:pt x="12277" y="23934"/>
                  </a:cubicBezTo>
                  <a:cubicBezTo>
                    <a:pt x="11873" y="24019"/>
                    <a:pt x="11608" y="24433"/>
                    <a:pt x="11703" y="24847"/>
                  </a:cubicBezTo>
                  <a:lnTo>
                    <a:pt x="12149" y="26886"/>
                  </a:lnTo>
                  <a:cubicBezTo>
                    <a:pt x="12288" y="27481"/>
                    <a:pt x="12171" y="28097"/>
                    <a:pt x="11842" y="28617"/>
                  </a:cubicBezTo>
                  <a:cubicBezTo>
                    <a:pt x="11512" y="29137"/>
                    <a:pt x="11002" y="29498"/>
                    <a:pt x="10398" y="29626"/>
                  </a:cubicBezTo>
                  <a:cubicBezTo>
                    <a:pt x="10231" y="29663"/>
                    <a:pt x="10064" y="29681"/>
                    <a:pt x="9899" y="29681"/>
                  </a:cubicBezTo>
                  <a:cubicBezTo>
                    <a:pt x="8847" y="29681"/>
                    <a:pt x="7886" y="28949"/>
                    <a:pt x="7647" y="27884"/>
                  </a:cubicBezTo>
                  <a:lnTo>
                    <a:pt x="1594" y="603"/>
                  </a:lnTo>
                  <a:cubicBezTo>
                    <a:pt x="1551" y="401"/>
                    <a:pt x="1435" y="231"/>
                    <a:pt x="1254" y="114"/>
                  </a:cubicBezTo>
                  <a:cubicBezTo>
                    <a:pt x="1133" y="38"/>
                    <a:pt x="996" y="1"/>
                    <a:pt x="854"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7" name="Google Shape;2035;p80">
              <a:extLst>
                <a:ext uri="{FF2B5EF4-FFF2-40B4-BE49-F238E27FC236}">
                  <a16:creationId xmlns:a16="http://schemas.microsoft.com/office/drawing/2014/main" id="{86AED94E-7F33-9447-93B1-C77C0620D1EF}"/>
                </a:ext>
              </a:extLst>
            </p:cNvPr>
            <p:cNvSpPr/>
            <p:nvPr/>
          </p:nvSpPr>
          <p:spPr>
            <a:xfrm>
              <a:off x="4074775" y="4076775"/>
              <a:ext cx="1100725" cy="613825"/>
            </a:xfrm>
            <a:custGeom>
              <a:avLst/>
              <a:gdLst/>
              <a:ahLst/>
              <a:cxnLst/>
              <a:rect l="l" t="t" r="r" b="b"/>
              <a:pathLst>
                <a:path w="44029" h="24553" extrusionOk="0">
                  <a:moveTo>
                    <a:pt x="23147" y="0"/>
                  </a:moveTo>
                  <a:cubicBezTo>
                    <a:pt x="21561" y="0"/>
                    <a:pt x="19878" y="179"/>
                    <a:pt x="18096" y="574"/>
                  </a:cubicBezTo>
                  <a:cubicBezTo>
                    <a:pt x="1" y="4588"/>
                    <a:pt x="680" y="24553"/>
                    <a:pt x="680" y="24553"/>
                  </a:cubicBezTo>
                  <a:cubicBezTo>
                    <a:pt x="2681" y="22350"/>
                    <a:pt x="4925" y="21245"/>
                    <a:pt x="7411" y="21245"/>
                  </a:cubicBezTo>
                  <a:cubicBezTo>
                    <a:pt x="8712" y="21245"/>
                    <a:pt x="10079" y="21547"/>
                    <a:pt x="11512" y="22153"/>
                  </a:cubicBezTo>
                  <a:cubicBezTo>
                    <a:pt x="13514" y="19942"/>
                    <a:pt x="15758" y="18839"/>
                    <a:pt x="18248" y="18839"/>
                  </a:cubicBezTo>
                  <a:cubicBezTo>
                    <a:pt x="19549" y="18839"/>
                    <a:pt x="20918" y="19140"/>
                    <a:pt x="22354" y="19742"/>
                  </a:cubicBezTo>
                  <a:cubicBezTo>
                    <a:pt x="24358" y="17536"/>
                    <a:pt x="26605" y="16431"/>
                    <a:pt x="29095" y="16431"/>
                  </a:cubicBezTo>
                  <a:cubicBezTo>
                    <a:pt x="30393" y="16431"/>
                    <a:pt x="31756" y="16731"/>
                    <a:pt x="33186" y="17331"/>
                  </a:cubicBezTo>
                  <a:cubicBezTo>
                    <a:pt x="35187" y="15128"/>
                    <a:pt x="37435" y="14024"/>
                    <a:pt x="39925" y="14024"/>
                  </a:cubicBezTo>
                  <a:cubicBezTo>
                    <a:pt x="41227" y="14024"/>
                    <a:pt x="42595" y="14326"/>
                    <a:pt x="44029" y="14931"/>
                  </a:cubicBezTo>
                  <a:cubicBezTo>
                    <a:pt x="44029" y="14931"/>
                    <a:pt x="37659" y="0"/>
                    <a:pt x="23147" y="0"/>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48" name="Google Shape;2036;p80">
              <a:extLst>
                <a:ext uri="{FF2B5EF4-FFF2-40B4-BE49-F238E27FC236}">
                  <a16:creationId xmlns:a16="http://schemas.microsoft.com/office/drawing/2014/main" id="{52278BA3-9ABF-3246-89A8-461B2EF98B25}"/>
                </a:ext>
              </a:extLst>
            </p:cNvPr>
            <p:cNvSpPr/>
            <p:nvPr/>
          </p:nvSpPr>
          <p:spPr>
            <a:xfrm>
              <a:off x="4086175" y="4075025"/>
              <a:ext cx="1091450" cy="617425"/>
            </a:xfrm>
            <a:custGeom>
              <a:avLst/>
              <a:gdLst/>
              <a:ahLst/>
              <a:cxnLst/>
              <a:rect l="l" t="t" r="r" b="b"/>
              <a:pathLst>
                <a:path w="43658" h="24697" extrusionOk="0">
                  <a:moveTo>
                    <a:pt x="22695" y="145"/>
                  </a:moveTo>
                  <a:cubicBezTo>
                    <a:pt x="24978" y="145"/>
                    <a:pt x="27198" y="517"/>
                    <a:pt x="29300" y="1260"/>
                  </a:cubicBezTo>
                  <a:cubicBezTo>
                    <a:pt x="32189" y="2279"/>
                    <a:pt x="34896" y="3989"/>
                    <a:pt x="37339" y="6357"/>
                  </a:cubicBezTo>
                  <a:cubicBezTo>
                    <a:pt x="41067" y="9968"/>
                    <a:pt x="43052" y="14013"/>
                    <a:pt x="43434" y="14863"/>
                  </a:cubicBezTo>
                  <a:cubicBezTo>
                    <a:pt x="42059" y="14309"/>
                    <a:pt x="40740" y="14031"/>
                    <a:pt x="39482" y="14031"/>
                  </a:cubicBezTo>
                  <a:cubicBezTo>
                    <a:pt x="36981" y="14031"/>
                    <a:pt x="34719" y="15126"/>
                    <a:pt x="32720" y="17317"/>
                  </a:cubicBezTo>
                  <a:cubicBezTo>
                    <a:pt x="31302" y="16731"/>
                    <a:pt x="29944" y="16438"/>
                    <a:pt x="28651" y="16438"/>
                  </a:cubicBezTo>
                  <a:cubicBezTo>
                    <a:pt x="26146" y="16438"/>
                    <a:pt x="23880" y="17535"/>
                    <a:pt x="21877" y="19727"/>
                  </a:cubicBezTo>
                  <a:cubicBezTo>
                    <a:pt x="20460" y="19136"/>
                    <a:pt x="19102" y="18841"/>
                    <a:pt x="17806" y="18841"/>
                  </a:cubicBezTo>
                  <a:cubicBezTo>
                    <a:pt x="15304" y="18841"/>
                    <a:pt x="13036" y="19941"/>
                    <a:pt x="11035" y="22138"/>
                  </a:cubicBezTo>
                  <a:cubicBezTo>
                    <a:pt x="9619" y="21545"/>
                    <a:pt x="8261" y="21250"/>
                    <a:pt x="6966" y="21250"/>
                  </a:cubicBezTo>
                  <a:cubicBezTo>
                    <a:pt x="4502" y="21250"/>
                    <a:pt x="2265" y="22319"/>
                    <a:pt x="288" y="24442"/>
                  </a:cubicBezTo>
                  <a:cubicBezTo>
                    <a:pt x="288" y="23507"/>
                    <a:pt x="362" y="19005"/>
                    <a:pt x="2210" y="14162"/>
                  </a:cubicBezTo>
                  <a:cubicBezTo>
                    <a:pt x="3420" y="10987"/>
                    <a:pt x="5152" y="8279"/>
                    <a:pt x="7339" y="6134"/>
                  </a:cubicBezTo>
                  <a:cubicBezTo>
                    <a:pt x="10068" y="3448"/>
                    <a:pt x="13541" y="1621"/>
                    <a:pt x="17661" y="708"/>
                  </a:cubicBezTo>
                  <a:cubicBezTo>
                    <a:pt x="19371" y="325"/>
                    <a:pt x="21049" y="145"/>
                    <a:pt x="22695" y="145"/>
                  </a:cubicBezTo>
                  <a:close/>
                  <a:moveTo>
                    <a:pt x="22649" y="0"/>
                  </a:moveTo>
                  <a:cubicBezTo>
                    <a:pt x="21076" y="0"/>
                    <a:pt x="19403" y="176"/>
                    <a:pt x="17629" y="569"/>
                  </a:cubicBezTo>
                  <a:cubicBezTo>
                    <a:pt x="8253" y="2651"/>
                    <a:pt x="3994" y="9086"/>
                    <a:pt x="2082" y="14109"/>
                  </a:cubicBezTo>
                  <a:cubicBezTo>
                    <a:pt x="1" y="19557"/>
                    <a:pt x="150" y="24580"/>
                    <a:pt x="150" y="24623"/>
                  </a:cubicBezTo>
                  <a:cubicBezTo>
                    <a:pt x="150" y="24654"/>
                    <a:pt x="171" y="24675"/>
                    <a:pt x="192" y="24686"/>
                  </a:cubicBezTo>
                  <a:cubicBezTo>
                    <a:pt x="203" y="24697"/>
                    <a:pt x="213" y="24697"/>
                    <a:pt x="224" y="24697"/>
                  </a:cubicBezTo>
                  <a:cubicBezTo>
                    <a:pt x="246" y="24697"/>
                    <a:pt x="256" y="24686"/>
                    <a:pt x="277" y="24675"/>
                  </a:cubicBezTo>
                  <a:cubicBezTo>
                    <a:pt x="2254" y="22490"/>
                    <a:pt x="4496" y="21393"/>
                    <a:pt x="6975" y="21393"/>
                  </a:cubicBezTo>
                  <a:cubicBezTo>
                    <a:pt x="8266" y="21393"/>
                    <a:pt x="9620" y="21690"/>
                    <a:pt x="11035" y="22286"/>
                  </a:cubicBezTo>
                  <a:cubicBezTo>
                    <a:pt x="11041" y="22289"/>
                    <a:pt x="11047" y="22290"/>
                    <a:pt x="11054" y="22290"/>
                  </a:cubicBezTo>
                  <a:cubicBezTo>
                    <a:pt x="11072" y="22290"/>
                    <a:pt x="11093" y="22281"/>
                    <a:pt x="11109" y="22265"/>
                  </a:cubicBezTo>
                  <a:cubicBezTo>
                    <a:pt x="13087" y="20084"/>
                    <a:pt x="15333" y="18989"/>
                    <a:pt x="17815" y="18989"/>
                  </a:cubicBezTo>
                  <a:cubicBezTo>
                    <a:pt x="19103" y="18989"/>
                    <a:pt x="20455" y="19284"/>
                    <a:pt x="21867" y="19875"/>
                  </a:cubicBezTo>
                  <a:cubicBezTo>
                    <a:pt x="21875" y="19878"/>
                    <a:pt x="21884" y="19880"/>
                    <a:pt x="21892" y="19880"/>
                  </a:cubicBezTo>
                  <a:cubicBezTo>
                    <a:pt x="21915" y="19880"/>
                    <a:pt x="21936" y="19870"/>
                    <a:pt x="21952" y="19854"/>
                  </a:cubicBezTo>
                  <a:cubicBezTo>
                    <a:pt x="23930" y="17673"/>
                    <a:pt x="26175" y="16578"/>
                    <a:pt x="28656" y="16578"/>
                  </a:cubicBezTo>
                  <a:cubicBezTo>
                    <a:pt x="29945" y="16578"/>
                    <a:pt x="31297" y="16873"/>
                    <a:pt x="32709" y="17465"/>
                  </a:cubicBezTo>
                  <a:cubicBezTo>
                    <a:pt x="32717" y="17473"/>
                    <a:pt x="32728" y="17477"/>
                    <a:pt x="32739" y="17477"/>
                  </a:cubicBezTo>
                  <a:cubicBezTo>
                    <a:pt x="32757" y="17477"/>
                    <a:pt x="32777" y="17467"/>
                    <a:pt x="32783" y="17454"/>
                  </a:cubicBezTo>
                  <a:cubicBezTo>
                    <a:pt x="34767" y="15269"/>
                    <a:pt x="37011" y="14176"/>
                    <a:pt x="39491" y="14176"/>
                  </a:cubicBezTo>
                  <a:cubicBezTo>
                    <a:pt x="40782" y="14176"/>
                    <a:pt x="42137" y="14472"/>
                    <a:pt x="43551" y="15065"/>
                  </a:cubicBezTo>
                  <a:cubicBezTo>
                    <a:pt x="43557" y="15068"/>
                    <a:pt x="43563" y="15069"/>
                    <a:pt x="43570" y="15069"/>
                  </a:cubicBezTo>
                  <a:cubicBezTo>
                    <a:pt x="43589" y="15069"/>
                    <a:pt x="43610" y="15060"/>
                    <a:pt x="43625" y="15044"/>
                  </a:cubicBezTo>
                  <a:cubicBezTo>
                    <a:pt x="43647" y="15023"/>
                    <a:pt x="43658" y="15001"/>
                    <a:pt x="43636" y="14969"/>
                  </a:cubicBezTo>
                  <a:cubicBezTo>
                    <a:pt x="43625" y="14927"/>
                    <a:pt x="41629" y="10318"/>
                    <a:pt x="37445" y="6261"/>
                  </a:cubicBezTo>
                  <a:cubicBezTo>
                    <a:pt x="34310" y="3222"/>
                    <a:pt x="29396" y="0"/>
                    <a:pt x="22649"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9" name="Google Shape;2037;p80">
              <a:extLst>
                <a:ext uri="{FF2B5EF4-FFF2-40B4-BE49-F238E27FC236}">
                  <a16:creationId xmlns:a16="http://schemas.microsoft.com/office/drawing/2014/main" id="{8AA493BB-8092-4648-AA98-CEE8C8693455}"/>
                </a:ext>
              </a:extLst>
            </p:cNvPr>
            <p:cNvSpPr/>
            <p:nvPr/>
          </p:nvSpPr>
          <p:spPr>
            <a:xfrm>
              <a:off x="4295675" y="4090625"/>
              <a:ext cx="234425" cy="541825"/>
            </a:xfrm>
            <a:custGeom>
              <a:avLst/>
              <a:gdLst/>
              <a:ahLst/>
              <a:cxnLst/>
              <a:rect l="l" t="t" r="r" b="b"/>
              <a:pathLst>
                <a:path w="9377" h="21673" extrusionOk="0">
                  <a:moveTo>
                    <a:pt x="9280" y="1"/>
                  </a:moveTo>
                  <a:cubicBezTo>
                    <a:pt x="9260" y="1"/>
                    <a:pt x="9241" y="7"/>
                    <a:pt x="9228" y="20"/>
                  </a:cubicBezTo>
                  <a:cubicBezTo>
                    <a:pt x="4301" y="3641"/>
                    <a:pt x="2771" y="9323"/>
                    <a:pt x="2358" y="13453"/>
                  </a:cubicBezTo>
                  <a:cubicBezTo>
                    <a:pt x="1901" y="17913"/>
                    <a:pt x="2623" y="21566"/>
                    <a:pt x="2634" y="21599"/>
                  </a:cubicBezTo>
                  <a:cubicBezTo>
                    <a:pt x="2634" y="21641"/>
                    <a:pt x="2676" y="21673"/>
                    <a:pt x="2719" y="21673"/>
                  </a:cubicBezTo>
                  <a:lnTo>
                    <a:pt x="2729" y="21673"/>
                  </a:lnTo>
                  <a:cubicBezTo>
                    <a:pt x="2782" y="21662"/>
                    <a:pt x="2814" y="21620"/>
                    <a:pt x="2804" y="21566"/>
                  </a:cubicBezTo>
                  <a:cubicBezTo>
                    <a:pt x="2771" y="21429"/>
                    <a:pt x="0" y="7039"/>
                    <a:pt x="9324" y="158"/>
                  </a:cubicBezTo>
                  <a:cubicBezTo>
                    <a:pt x="9366" y="126"/>
                    <a:pt x="9377" y="73"/>
                    <a:pt x="9345" y="30"/>
                  </a:cubicBezTo>
                  <a:cubicBezTo>
                    <a:pt x="9333" y="12"/>
                    <a:pt x="9306" y="1"/>
                    <a:pt x="9280"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50" name="Google Shape;2038;p80">
              <a:extLst>
                <a:ext uri="{FF2B5EF4-FFF2-40B4-BE49-F238E27FC236}">
                  <a16:creationId xmlns:a16="http://schemas.microsoft.com/office/drawing/2014/main" id="{7C5C41B5-D2D5-CF46-ABF1-A6614465940C}"/>
                </a:ext>
              </a:extLst>
            </p:cNvPr>
            <p:cNvSpPr/>
            <p:nvPr/>
          </p:nvSpPr>
          <p:spPr>
            <a:xfrm>
              <a:off x="4293800" y="4088725"/>
              <a:ext cx="237900" cy="545600"/>
            </a:xfrm>
            <a:custGeom>
              <a:avLst/>
              <a:gdLst/>
              <a:ahLst/>
              <a:cxnLst/>
              <a:rect l="l" t="t" r="r" b="b"/>
              <a:pathLst>
                <a:path w="9516" h="21824" extrusionOk="0">
                  <a:moveTo>
                    <a:pt x="9367" y="149"/>
                  </a:moveTo>
                  <a:lnTo>
                    <a:pt x="9367" y="170"/>
                  </a:lnTo>
                  <a:cubicBezTo>
                    <a:pt x="0" y="7084"/>
                    <a:pt x="2772" y="21515"/>
                    <a:pt x="2804" y="21653"/>
                  </a:cubicBezTo>
                  <a:lnTo>
                    <a:pt x="2794" y="21675"/>
                  </a:lnTo>
                  <a:cubicBezTo>
                    <a:pt x="2783" y="21675"/>
                    <a:pt x="2772" y="21675"/>
                    <a:pt x="2772" y="21664"/>
                  </a:cubicBezTo>
                  <a:cubicBezTo>
                    <a:pt x="2772" y="21632"/>
                    <a:pt x="2050" y="18011"/>
                    <a:pt x="2507" y="13529"/>
                  </a:cubicBezTo>
                  <a:cubicBezTo>
                    <a:pt x="2921" y="9420"/>
                    <a:pt x="4439" y="3759"/>
                    <a:pt x="9345" y="149"/>
                  </a:cubicBezTo>
                  <a:close/>
                  <a:moveTo>
                    <a:pt x="9378" y="0"/>
                  </a:moveTo>
                  <a:cubicBezTo>
                    <a:pt x="9335" y="0"/>
                    <a:pt x="9293" y="11"/>
                    <a:pt x="9260" y="32"/>
                  </a:cubicBezTo>
                  <a:cubicBezTo>
                    <a:pt x="4323" y="3685"/>
                    <a:pt x="2783" y="9377"/>
                    <a:pt x="2358" y="13519"/>
                  </a:cubicBezTo>
                  <a:cubicBezTo>
                    <a:pt x="1902" y="18022"/>
                    <a:pt x="2634" y="21653"/>
                    <a:pt x="2634" y="21696"/>
                  </a:cubicBezTo>
                  <a:cubicBezTo>
                    <a:pt x="2655" y="21770"/>
                    <a:pt x="2719" y="21823"/>
                    <a:pt x="2794" y="21823"/>
                  </a:cubicBezTo>
                  <a:cubicBezTo>
                    <a:pt x="2794" y="21823"/>
                    <a:pt x="2815" y="21812"/>
                    <a:pt x="2825" y="21812"/>
                  </a:cubicBezTo>
                  <a:cubicBezTo>
                    <a:pt x="2868" y="21802"/>
                    <a:pt x="2900" y="21781"/>
                    <a:pt x="2921" y="21749"/>
                  </a:cubicBezTo>
                  <a:cubicBezTo>
                    <a:pt x="2942" y="21717"/>
                    <a:pt x="2953" y="21675"/>
                    <a:pt x="2942" y="21632"/>
                  </a:cubicBezTo>
                  <a:cubicBezTo>
                    <a:pt x="2921" y="21484"/>
                    <a:pt x="160" y="7147"/>
                    <a:pt x="9441" y="287"/>
                  </a:cubicBezTo>
                  <a:cubicBezTo>
                    <a:pt x="9484" y="266"/>
                    <a:pt x="9505" y="223"/>
                    <a:pt x="9505" y="181"/>
                  </a:cubicBezTo>
                  <a:cubicBezTo>
                    <a:pt x="9515" y="139"/>
                    <a:pt x="9505" y="96"/>
                    <a:pt x="9484" y="64"/>
                  </a:cubicBezTo>
                  <a:cubicBezTo>
                    <a:pt x="9452" y="32"/>
                    <a:pt x="9420" y="11"/>
                    <a:pt x="937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51" name="Google Shape;2039;p80">
              <a:extLst>
                <a:ext uri="{FF2B5EF4-FFF2-40B4-BE49-F238E27FC236}">
                  <a16:creationId xmlns:a16="http://schemas.microsoft.com/office/drawing/2014/main" id="{9E9E9023-EA63-AE44-BF65-A5BDDD0B6C71}"/>
                </a:ext>
              </a:extLst>
            </p:cNvPr>
            <p:cNvSpPr/>
            <p:nvPr/>
          </p:nvSpPr>
          <p:spPr>
            <a:xfrm>
              <a:off x="4525300" y="4090525"/>
              <a:ext cx="379400" cy="422200"/>
            </a:xfrm>
            <a:custGeom>
              <a:avLst/>
              <a:gdLst/>
              <a:ahLst/>
              <a:cxnLst/>
              <a:rect l="l" t="t" r="r" b="b"/>
              <a:pathLst>
                <a:path w="15176" h="16888" extrusionOk="0">
                  <a:moveTo>
                    <a:pt x="89" y="1"/>
                  </a:moveTo>
                  <a:cubicBezTo>
                    <a:pt x="51" y="1"/>
                    <a:pt x="11" y="30"/>
                    <a:pt x="11" y="67"/>
                  </a:cubicBezTo>
                  <a:cubicBezTo>
                    <a:pt x="0" y="119"/>
                    <a:pt x="33" y="162"/>
                    <a:pt x="75" y="173"/>
                  </a:cubicBezTo>
                  <a:cubicBezTo>
                    <a:pt x="6001" y="1372"/>
                    <a:pt x="9749" y="5832"/>
                    <a:pt x="11841" y="9358"/>
                  </a:cubicBezTo>
                  <a:cubicBezTo>
                    <a:pt x="14114" y="13192"/>
                    <a:pt x="14995" y="16792"/>
                    <a:pt x="14995" y="16824"/>
                  </a:cubicBezTo>
                  <a:cubicBezTo>
                    <a:pt x="15006" y="16866"/>
                    <a:pt x="15049" y="16888"/>
                    <a:pt x="15080" y="16888"/>
                  </a:cubicBezTo>
                  <a:lnTo>
                    <a:pt x="15101" y="16888"/>
                  </a:lnTo>
                  <a:cubicBezTo>
                    <a:pt x="15155" y="16877"/>
                    <a:pt x="15176" y="16834"/>
                    <a:pt x="15165" y="16781"/>
                  </a:cubicBezTo>
                  <a:cubicBezTo>
                    <a:pt x="15165" y="16749"/>
                    <a:pt x="14273" y="13128"/>
                    <a:pt x="11990" y="9273"/>
                  </a:cubicBezTo>
                  <a:cubicBezTo>
                    <a:pt x="9876" y="5716"/>
                    <a:pt x="6107" y="1213"/>
                    <a:pt x="107" y="3"/>
                  </a:cubicBezTo>
                  <a:cubicBezTo>
                    <a:pt x="101" y="1"/>
                    <a:pt x="95" y="1"/>
                    <a:pt x="89"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52" name="Google Shape;2040;p80">
              <a:extLst>
                <a:ext uri="{FF2B5EF4-FFF2-40B4-BE49-F238E27FC236}">
                  <a16:creationId xmlns:a16="http://schemas.microsoft.com/office/drawing/2014/main" id="{CC9AB852-988A-2746-8208-8D94C040F730}"/>
                </a:ext>
              </a:extLst>
            </p:cNvPr>
            <p:cNvSpPr/>
            <p:nvPr/>
          </p:nvSpPr>
          <p:spPr>
            <a:xfrm>
              <a:off x="4523450" y="4088825"/>
              <a:ext cx="383375" cy="425750"/>
            </a:xfrm>
            <a:custGeom>
              <a:avLst/>
              <a:gdLst/>
              <a:ahLst/>
              <a:cxnLst/>
              <a:rect l="l" t="t" r="r" b="b"/>
              <a:pathLst>
                <a:path w="15335" h="17030" extrusionOk="0">
                  <a:moveTo>
                    <a:pt x="170" y="145"/>
                  </a:moveTo>
                  <a:cubicBezTo>
                    <a:pt x="6139" y="1345"/>
                    <a:pt x="9898" y="5827"/>
                    <a:pt x="12011" y="9373"/>
                  </a:cubicBezTo>
                  <a:cubicBezTo>
                    <a:pt x="14262" y="13185"/>
                    <a:pt x="15133" y="16722"/>
                    <a:pt x="15175" y="16871"/>
                  </a:cubicBezTo>
                  <a:cubicBezTo>
                    <a:pt x="15175" y="16881"/>
                    <a:pt x="15175" y="16881"/>
                    <a:pt x="15165" y="16892"/>
                  </a:cubicBezTo>
                  <a:cubicBezTo>
                    <a:pt x="15144" y="16892"/>
                    <a:pt x="15144" y="16881"/>
                    <a:pt x="15144" y="16871"/>
                  </a:cubicBezTo>
                  <a:cubicBezTo>
                    <a:pt x="15133" y="16838"/>
                    <a:pt x="14262" y="13239"/>
                    <a:pt x="11979" y="9395"/>
                  </a:cubicBezTo>
                  <a:cubicBezTo>
                    <a:pt x="9877" y="5848"/>
                    <a:pt x="6117" y="1377"/>
                    <a:pt x="159" y="177"/>
                  </a:cubicBezTo>
                  <a:lnTo>
                    <a:pt x="149" y="156"/>
                  </a:lnTo>
                  <a:lnTo>
                    <a:pt x="170" y="145"/>
                  </a:lnTo>
                  <a:close/>
                  <a:moveTo>
                    <a:pt x="155" y="0"/>
                  </a:moveTo>
                  <a:cubicBezTo>
                    <a:pt x="128" y="0"/>
                    <a:pt x="101" y="8"/>
                    <a:pt x="74" y="28"/>
                  </a:cubicBezTo>
                  <a:cubicBezTo>
                    <a:pt x="43" y="50"/>
                    <a:pt x="22" y="81"/>
                    <a:pt x="11" y="123"/>
                  </a:cubicBezTo>
                  <a:cubicBezTo>
                    <a:pt x="1" y="166"/>
                    <a:pt x="11" y="208"/>
                    <a:pt x="32" y="241"/>
                  </a:cubicBezTo>
                  <a:cubicBezTo>
                    <a:pt x="53" y="283"/>
                    <a:pt x="96" y="304"/>
                    <a:pt x="138" y="315"/>
                  </a:cubicBezTo>
                  <a:cubicBezTo>
                    <a:pt x="6043" y="1504"/>
                    <a:pt x="9770" y="5943"/>
                    <a:pt x="11852" y="9458"/>
                  </a:cubicBezTo>
                  <a:cubicBezTo>
                    <a:pt x="14124" y="13292"/>
                    <a:pt x="14995" y="16871"/>
                    <a:pt x="15005" y="16913"/>
                  </a:cubicBezTo>
                  <a:cubicBezTo>
                    <a:pt x="15027" y="16977"/>
                    <a:pt x="15090" y="17030"/>
                    <a:pt x="15154" y="17030"/>
                  </a:cubicBezTo>
                  <a:lnTo>
                    <a:pt x="15196" y="17030"/>
                  </a:lnTo>
                  <a:cubicBezTo>
                    <a:pt x="15281" y="17008"/>
                    <a:pt x="15335" y="16923"/>
                    <a:pt x="15314" y="16838"/>
                  </a:cubicBezTo>
                  <a:cubicBezTo>
                    <a:pt x="15271" y="16690"/>
                    <a:pt x="14400" y="13133"/>
                    <a:pt x="12128" y="9310"/>
                  </a:cubicBezTo>
                  <a:cubicBezTo>
                    <a:pt x="10004" y="5731"/>
                    <a:pt x="6212" y="1218"/>
                    <a:pt x="202" y="7"/>
                  </a:cubicBezTo>
                  <a:cubicBezTo>
                    <a:pt x="186" y="3"/>
                    <a:pt x="171" y="0"/>
                    <a:pt x="155"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53" name="Google Shape;2041;p80">
              <a:extLst>
                <a:ext uri="{FF2B5EF4-FFF2-40B4-BE49-F238E27FC236}">
                  <a16:creationId xmlns:a16="http://schemas.microsoft.com/office/drawing/2014/main" id="{5DB269BE-AA4B-264B-9EEE-F2681DA9F5B3}"/>
                </a:ext>
              </a:extLst>
            </p:cNvPr>
            <p:cNvSpPr/>
            <p:nvPr/>
          </p:nvSpPr>
          <p:spPr>
            <a:xfrm>
              <a:off x="4525300" y="4090525"/>
              <a:ext cx="110750" cy="481925"/>
            </a:xfrm>
            <a:custGeom>
              <a:avLst/>
              <a:gdLst/>
              <a:ahLst/>
              <a:cxnLst/>
              <a:rect l="l" t="t" r="r" b="b"/>
              <a:pathLst>
                <a:path w="4430" h="19277" extrusionOk="0">
                  <a:moveTo>
                    <a:pt x="93" y="1"/>
                  </a:moveTo>
                  <a:cubicBezTo>
                    <a:pt x="87" y="1"/>
                    <a:pt x="81" y="1"/>
                    <a:pt x="75" y="3"/>
                  </a:cubicBezTo>
                  <a:cubicBezTo>
                    <a:pt x="22" y="13"/>
                    <a:pt x="0" y="55"/>
                    <a:pt x="11" y="109"/>
                  </a:cubicBezTo>
                  <a:lnTo>
                    <a:pt x="4248" y="19213"/>
                  </a:lnTo>
                  <a:cubicBezTo>
                    <a:pt x="4259" y="19245"/>
                    <a:pt x="4302" y="19277"/>
                    <a:pt x="4333" y="19277"/>
                  </a:cubicBezTo>
                  <a:lnTo>
                    <a:pt x="4354" y="19277"/>
                  </a:lnTo>
                  <a:cubicBezTo>
                    <a:pt x="4397" y="19266"/>
                    <a:pt x="4429" y="19213"/>
                    <a:pt x="4418" y="19170"/>
                  </a:cubicBezTo>
                  <a:lnTo>
                    <a:pt x="181" y="67"/>
                  </a:lnTo>
                  <a:cubicBezTo>
                    <a:pt x="172" y="30"/>
                    <a:pt x="131" y="1"/>
                    <a:pt x="93"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54" name="Google Shape;2042;p80">
              <a:extLst>
                <a:ext uri="{FF2B5EF4-FFF2-40B4-BE49-F238E27FC236}">
                  <a16:creationId xmlns:a16="http://schemas.microsoft.com/office/drawing/2014/main" id="{B85FAA30-BAA9-8546-9A7B-C3F47E626E67}"/>
                </a:ext>
              </a:extLst>
            </p:cNvPr>
            <p:cNvSpPr/>
            <p:nvPr/>
          </p:nvSpPr>
          <p:spPr>
            <a:xfrm>
              <a:off x="4523450" y="4088825"/>
              <a:ext cx="114450" cy="485500"/>
            </a:xfrm>
            <a:custGeom>
              <a:avLst/>
              <a:gdLst/>
              <a:ahLst/>
              <a:cxnLst/>
              <a:rect l="l" t="t" r="r" b="b"/>
              <a:pathLst>
                <a:path w="4578" h="19420" extrusionOk="0">
                  <a:moveTo>
                    <a:pt x="159" y="145"/>
                  </a:moveTo>
                  <a:lnTo>
                    <a:pt x="181" y="156"/>
                  </a:lnTo>
                  <a:lnTo>
                    <a:pt x="4428" y="19249"/>
                  </a:lnTo>
                  <a:lnTo>
                    <a:pt x="4407" y="19271"/>
                  </a:lnTo>
                  <a:cubicBezTo>
                    <a:pt x="4407" y="19271"/>
                    <a:pt x="4397" y="19271"/>
                    <a:pt x="4397" y="19260"/>
                  </a:cubicBezTo>
                  <a:lnTo>
                    <a:pt x="149" y="156"/>
                  </a:lnTo>
                  <a:lnTo>
                    <a:pt x="159" y="145"/>
                  </a:lnTo>
                  <a:close/>
                  <a:moveTo>
                    <a:pt x="175" y="0"/>
                  </a:moveTo>
                  <a:cubicBezTo>
                    <a:pt x="159" y="0"/>
                    <a:pt x="144" y="3"/>
                    <a:pt x="128" y="7"/>
                  </a:cubicBezTo>
                  <a:cubicBezTo>
                    <a:pt x="96" y="7"/>
                    <a:pt x="53" y="39"/>
                    <a:pt x="32" y="71"/>
                  </a:cubicBezTo>
                  <a:cubicBezTo>
                    <a:pt x="11" y="102"/>
                    <a:pt x="1" y="145"/>
                    <a:pt x="11" y="187"/>
                  </a:cubicBezTo>
                  <a:lnTo>
                    <a:pt x="4258" y="19292"/>
                  </a:lnTo>
                  <a:cubicBezTo>
                    <a:pt x="4270" y="19366"/>
                    <a:pt x="4333" y="19419"/>
                    <a:pt x="4407" y="19419"/>
                  </a:cubicBezTo>
                  <a:cubicBezTo>
                    <a:pt x="4418" y="19419"/>
                    <a:pt x="4439" y="19419"/>
                    <a:pt x="4439" y="19408"/>
                  </a:cubicBezTo>
                  <a:cubicBezTo>
                    <a:pt x="4482" y="19398"/>
                    <a:pt x="4524" y="19377"/>
                    <a:pt x="4546" y="19345"/>
                  </a:cubicBezTo>
                  <a:cubicBezTo>
                    <a:pt x="4567" y="19302"/>
                    <a:pt x="4577" y="19260"/>
                    <a:pt x="4567" y="19228"/>
                  </a:cubicBezTo>
                  <a:lnTo>
                    <a:pt x="319" y="123"/>
                  </a:lnTo>
                  <a:cubicBezTo>
                    <a:pt x="308" y="81"/>
                    <a:pt x="287" y="50"/>
                    <a:pt x="255" y="28"/>
                  </a:cubicBezTo>
                  <a:cubicBezTo>
                    <a:pt x="229" y="8"/>
                    <a:pt x="202" y="0"/>
                    <a:pt x="175" y="0"/>
                  </a:cubicBezTo>
                  <a:close/>
                </a:path>
              </a:pathLst>
            </a:custGeom>
            <a:solidFill>
              <a:srgbClr val="70312E"/>
            </a:solidFill>
            <a:ln>
              <a:noFill/>
            </a:ln>
          </p:spPr>
          <p:txBody>
            <a:bodyPr spcFirstLastPara="1" wrap="square" lIns="91425" tIns="91425" rIns="91425" bIns="91425" anchor="ctr" anchorCtr="0">
              <a:noAutofit/>
            </a:bodyPr>
            <a:lstStyle/>
            <a:p>
              <a:endParaRPr/>
            </a:p>
          </p:txBody>
        </p:sp>
      </p:grpSp>
      <p:sp>
        <p:nvSpPr>
          <p:cNvPr id="55" name="Rounded Rectangle 54">
            <a:extLst>
              <a:ext uri="{FF2B5EF4-FFF2-40B4-BE49-F238E27FC236}">
                <a16:creationId xmlns:a16="http://schemas.microsoft.com/office/drawing/2014/main" id="{79D155A6-6B4B-684B-A61F-62D8932C5CA7}"/>
              </a:ext>
            </a:extLst>
          </p:cNvPr>
          <p:cNvSpPr/>
          <p:nvPr/>
        </p:nvSpPr>
        <p:spPr>
          <a:xfrm>
            <a:off x="2335507" y="2861863"/>
            <a:ext cx="5797719" cy="96821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vi-VN" sz="2800" i="1" dirty="0">
                <a:solidFill>
                  <a:schemeClr val="tx1"/>
                </a:solidFill>
                <a:latin typeface="Times New Roman" panose="02020603050405020304" pitchFamily="18" charset="0"/>
                <a:cs typeface="Times New Roman" panose="02020603050405020304" pitchFamily="18" charset="0"/>
              </a:rPr>
              <a:t>Tôi mua biếu bà chiếc </a:t>
            </a:r>
            <a:r>
              <a:rPr lang="vi-VN" sz="2800" b="1" i="1" dirty="0">
                <a:solidFill>
                  <a:schemeClr val="tx1"/>
                </a:solidFill>
                <a:latin typeface="Times New Roman" panose="02020603050405020304" pitchFamily="18" charset="0"/>
                <a:cs typeface="Times New Roman" panose="02020603050405020304" pitchFamily="18" charset="0"/>
              </a:rPr>
              <a:t>áo nâu</a:t>
            </a:r>
            <a:r>
              <a:rPr lang="vi-VN" sz="2800" i="1" dirty="0">
                <a:solidFill>
                  <a:schemeClr val="tx1"/>
                </a:solidFill>
                <a:latin typeface="Times New Roman" panose="02020603050405020304" pitchFamily="18" charset="0"/>
                <a:cs typeface="Times New Roman" panose="02020603050405020304" pitchFamily="18" charset="0"/>
              </a:rPr>
              <a:t>.</a:t>
            </a:r>
            <a:endParaRPr lang="x-none" sz="2800" i="1" dirty="0">
              <a:solidFill>
                <a:schemeClr val="tx1"/>
              </a:solidFill>
              <a:latin typeface="Times New Roman" panose="02020603050405020304" pitchFamily="18" charset="0"/>
              <a:cs typeface="Times New Roman" panose="02020603050405020304" pitchFamily="18" charset="0"/>
            </a:endParaRPr>
          </a:p>
        </p:txBody>
      </p:sp>
      <p:grpSp>
        <p:nvGrpSpPr>
          <p:cNvPr id="56" name="Google Shape;2028;p80">
            <a:extLst>
              <a:ext uri="{FF2B5EF4-FFF2-40B4-BE49-F238E27FC236}">
                <a16:creationId xmlns:a16="http://schemas.microsoft.com/office/drawing/2014/main" id="{650282C4-8063-0F47-8B4E-3C02E810232E}"/>
              </a:ext>
            </a:extLst>
          </p:cNvPr>
          <p:cNvGrpSpPr/>
          <p:nvPr/>
        </p:nvGrpSpPr>
        <p:grpSpPr>
          <a:xfrm>
            <a:off x="1406901" y="4102574"/>
            <a:ext cx="1280266" cy="1180107"/>
            <a:chOff x="3988500" y="3915900"/>
            <a:chExt cx="1693025" cy="1560575"/>
          </a:xfrm>
        </p:grpSpPr>
        <p:sp>
          <p:nvSpPr>
            <p:cNvPr id="57" name="Google Shape;2029;p80">
              <a:extLst>
                <a:ext uri="{FF2B5EF4-FFF2-40B4-BE49-F238E27FC236}">
                  <a16:creationId xmlns:a16="http://schemas.microsoft.com/office/drawing/2014/main" id="{C1179AD6-7AF7-FC48-91CB-B329A3889EC1}"/>
                </a:ext>
              </a:extLst>
            </p:cNvPr>
            <p:cNvSpPr/>
            <p:nvPr/>
          </p:nvSpPr>
          <p:spPr>
            <a:xfrm>
              <a:off x="3988500" y="3915900"/>
              <a:ext cx="1693025" cy="733300"/>
            </a:xfrm>
            <a:custGeom>
              <a:avLst/>
              <a:gdLst/>
              <a:ahLst/>
              <a:cxnLst/>
              <a:rect l="l" t="t" r="r" b="b"/>
              <a:pathLst>
                <a:path w="67721" h="29332" extrusionOk="0">
                  <a:moveTo>
                    <a:pt x="18945" y="0"/>
                  </a:moveTo>
                  <a:cubicBezTo>
                    <a:pt x="13380" y="0"/>
                    <a:pt x="8708" y="3833"/>
                    <a:pt x="7434" y="9005"/>
                  </a:cubicBezTo>
                  <a:cubicBezTo>
                    <a:pt x="7126" y="8963"/>
                    <a:pt x="6818" y="8931"/>
                    <a:pt x="6499" y="8931"/>
                  </a:cubicBezTo>
                  <a:cubicBezTo>
                    <a:pt x="2910" y="8931"/>
                    <a:pt x="0" y="11840"/>
                    <a:pt x="0" y="15441"/>
                  </a:cubicBezTo>
                  <a:cubicBezTo>
                    <a:pt x="0" y="19030"/>
                    <a:pt x="2910" y="21940"/>
                    <a:pt x="6499" y="21940"/>
                  </a:cubicBezTo>
                  <a:cubicBezTo>
                    <a:pt x="7986" y="21940"/>
                    <a:pt x="9345" y="21440"/>
                    <a:pt x="10428" y="20612"/>
                  </a:cubicBezTo>
                  <a:cubicBezTo>
                    <a:pt x="11990" y="24244"/>
                    <a:pt x="15589" y="26793"/>
                    <a:pt x="19795" y="26793"/>
                  </a:cubicBezTo>
                  <a:cubicBezTo>
                    <a:pt x="22428" y="26793"/>
                    <a:pt x="24818" y="25794"/>
                    <a:pt x="26623" y="24159"/>
                  </a:cubicBezTo>
                  <a:cubicBezTo>
                    <a:pt x="28290" y="27239"/>
                    <a:pt x="31551" y="29331"/>
                    <a:pt x="35299" y="29331"/>
                  </a:cubicBezTo>
                  <a:cubicBezTo>
                    <a:pt x="38432" y="29331"/>
                    <a:pt x="41224" y="27855"/>
                    <a:pt x="43030" y="25572"/>
                  </a:cubicBezTo>
                  <a:cubicBezTo>
                    <a:pt x="44995" y="27005"/>
                    <a:pt x="47416" y="27855"/>
                    <a:pt x="50028" y="27855"/>
                  </a:cubicBezTo>
                  <a:cubicBezTo>
                    <a:pt x="54319" y="27855"/>
                    <a:pt x="58078" y="25582"/>
                    <a:pt x="60159" y="22174"/>
                  </a:cubicBezTo>
                  <a:cubicBezTo>
                    <a:pt x="60711" y="22343"/>
                    <a:pt x="61295" y="22439"/>
                    <a:pt x="61901" y="22439"/>
                  </a:cubicBezTo>
                  <a:cubicBezTo>
                    <a:pt x="65118" y="22439"/>
                    <a:pt x="67720" y="19826"/>
                    <a:pt x="67720" y="16609"/>
                  </a:cubicBezTo>
                  <a:cubicBezTo>
                    <a:pt x="67720" y="13646"/>
                    <a:pt x="65500" y="11203"/>
                    <a:pt x="62633" y="10842"/>
                  </a:cubicBezTo>
                  <a:cubicBezTo>
                    <a:pt x="62113" y="4768"/>
                    <a:pt x="57026" y="0"/>
                    <a:pt x="50814" y="0"/>
                  </a:cubicBezTo>
                  <a:cubicBezTo>
                    <a:pt x="46470" y="0"/>
                    <a:pt x="42669" y="2337"/>
                    <a:pt x="40609" y="5830"/>
                  </a:cubicBezTo>
                  <a:cubicBezTo>
                    <a:pt x="39069" y="4843"/>
                    <a:pt x="37253" y="4269"/>
                    <a:pt x="35299" y="4269"/>
                  </a:cubicBezTo>
                  <a:cubicBezTo>
                    <a:pt x="33080" y="4269"/>
                    <a:pt x="31041" y="5002"/>
                    <a:pt x="29394" y="6233"/>
                  </a:cubicBezTo>
                  <a:cubicBezTo>
                    <a:pt x="27388" y="2528"/>
                    <a:pt x="23459" y="0"/>
                    <a:pt x="18945" y="0"/>
                  </a:cubicBezTo>
                  <a:close/>
                </a:path>
              </a:pathLst>
            </a:custGeom>
            <a:solidFill>
              <a:srgbClr val="D9EEFC"/>
            </a:solidFill>
            <a:ln>
              <a:noFill/>
            </a:ln>
          </p:spPr>
          <p:txBody>
            <a:bodyPr spcFirstLastPara="1" wrap="square" lIns="91425" tIns="91425" rIns="91425" bIns="91425" anchor="ctr" anchorCtr="0">
              <a:noAutofit/>
            </a:bodyPr>
            <a:lstStyle/>
            <a:p>
              <a:endParaRPr/>
            </a:p>
          </p:txBody>
        </p:sp>
        <p:sp>
          <p:nvSpPr>
            <p:cNvPr id="58" name="Google Shape;2030;p80">
              <a:extLst>
                <a:ext uri="{FF2B5EF4-FFF2-40B4-BE49-F238E27FC236}">
                  <a16:creationId xmlns:a16="http://schemas.microsoft.com/office/drawing/2014/main" id="{B52B7A49-EF13-F949-B0C6-B9D32D4450F9}"/>
                </a:ext>
              </a:extLst>
            </p:cNvPr>
            <p:cNvSpPr/>
            <p:nvPr/>
          </p:nvSpPr>
          <p:spPr>
            <a:xfrm>
              <a:off x="4586350" y="4031025"/>
              <a:ext cx="879075" cy="391725"/>
            </a:xfrm>
            <a:custGeom>
              <a:avLst/>
              <a:gdLst/>
              <a:ahLst/>
              <a:cxnLst/>
              <a:rect l="l" t="t" r="r" b="b"/>
              <a:pathLst>
                <a:path w="35163" h="15669" extrusionOk="0">
                  <a:moveTo>
                    <a:pt x="26177" y="1"/>
                  </a:moveTo>
                  <a:cubicBezTo>
                    <a:pt x="26040" y="1"/>
                    <a:pt x="25902" y="5"/>
                    <a:pt x="25763" y="14"/>
                  </a:cubicBezTo>
                  <a:cubicBezTo>
                    <a:pt x="23523" y="163"/>
                    <a:pt x="21654" y="1501"/>
                    <a:pt x="20709" y="3370"/>
                  </a:cubicBezTo>
                  <a:cubicBezTo>
                    <a:pt x="19982" y="2970"/>
                    <a:pt x="19156" y="2741"/>
                    <a:pt x="18283" y="2741"/>
                  </a:cubicBezTo>
                  <a:cubicBezTo>
                    <a:pt x="18162" y="2741"/>
                    <a:pt x="18039" y="2745"/>
                    <a:pt x="17916" y="2754"/>
                  </a:cubicBezTo>
                  <a:cubicBezTo>
                    <a:pt x="16779" y="2829"/>
                    <a:pt x="15750" y="3275"/>
                    <a:pt x="14943" y="3965"/>
                  </a:cubicBezTo>
                  <a:cubicBezTo>
                    <a:pt x="13855" y="2240"/>
                    <a:pt x="11925" y="1104"/>
                    <a:pt x="9768" y="1104"/>
                  </a:cubicBezTo>
                  <a:cubicBezTo>
                    <a:pt x="9628" y="1104"/>
                    <a:pt x="9487" y="1109"/>
                    <a:pt x="9346" y="1119"/>
                  </a:cubicBezTo>
                  <a:cubicBezTo>
                    <a:pt x="6479" y="1310"/>
                    <a:pt x="4206" y="3445"/>
                    <a:pt x="3729" y="6152"/>
                  </a:cubicBezTo>
                  <a:cubicBezTo>
                    <a:pt x="3616" y="6145"/>
                    <a:pt x="3504" y="6137"/>
                    <a:pt x="3392" y="6137"/>
                  </a:cubicBezTo>
                  <a:cubicBezTo>
                    <a:pt x="3345" y="6137"/>
                    <a:pt x="3298" y="6139"/>
                    <a:pt x="3250" y="6142"/>
                  </a:cubicBezTo>
                  <a:cubicBezTo>
                    <a:pt x="1403" y="6270"/>
                    <a:pt x="1" y="7873"/>
                    <a:pt x="128" y="9720"/>
                  </a:cubicBezTo>
                  <a:cubicBezTo>
                    <a:pt x="241" y="11490"/>
                    <a:pt x="1716" y="12851"/>
                    <a:pt x="3463" y="12851"/>
                  </a:cubicBezTo>
                  <a:cubicBezTo>
                    <a:pt x="3541" y="12851"/>
                    <a:pt x="3618" y="12848"/>
                    <a:pt x="3696" y="12843"/>
                  </a:cubicBezTo>
                  <a:cubicBezTo>
                    <a:pt x="4461" y="12790"/>
                    <a:pt x="5141" y="12492"/>
                    <a:pt x="5683" y="12025"/>
                  </a:cubicBezTo>
                  <a:cubicBezTo>
                    <a:pt x="6554" y="13738"/>
                    <a:pt x="8334" y="14894"/>
                    <a:pt x="10352" y="14894"/>
                  </a:cubicBezTo>
                  <a:cubicBezTo>
                    <a:pt x="10473" y="14894"/>
                    <a:pt x="10594" y="14890"/>
                    <a:pt x="10716" y="14881"/>
                  </a:cubicBezTo>
                  <a:cubicBezTo>
                    <a:pt x="12064" y="14796"/>
                    <a:pt x="13265" y="14202"/>
                    <a:pt x="14136" y="13289"/>
                  </a:cubicBezTo>
                  <a:cubicBezTo>
                    <a:pt x="15045" y="14727"/>
                    <a:pt x="16650" y="15668"/>
                    <a:pt x="18446" y="15668"/>
                  </a:cubicBezTo>
                  <a:cubicBezTo>
                    <a:pt x="18559" y="15668"/>
                    <a:pt x="18673" y="15665"/>
                    <a:pt x="18787" y="15657"/>
                  </a:cubicBezTo>
                  <a:cubicBezTo>
                    <a:pt x="20401" y="15551"/>
                    <a:pt x="21792" y="14690"/>
                    <a:pt x="22641" y="13448"/>
                  </a:cubicBezTo>
                  <a:cubicBezTo>
                    <a:pt x="23598" y="14061"/>
                    <a:pt x="24728" y="14405"/>
                    <a:pt x="25929" y="14405"/>
                  </a:cubicBezTo>
                  <a:cubicBezTo>
                    <a:pt x="26061" y="14405"/>
                    <a:pt x="26193" y="14401"/>
                    <a:pt x="26327" y="14393"/>
                  </a:cubicBezTo>
                  <a:cubicBezTo>
                    <a:pt x="28536" y="14244"/>
                    <a:pt x="30383" y="12939"/>
                    <a:pt x="31339" y="11112"/>
                  </a:cubicBezTo>
                  <a:cubicBezTo>
                    <a:pt x="31564" y="11168"/>
                    <a:pt x="31789" y="11194"/>
                    <a:pt x="32019" y="11194"/>
                  </a:cubicBezTo>
                  <a:cubicBezTo>
                    <a:pt x="32092" y="11194"/>
                    <a:pt x="32167" y="11191"/>
                    <a:pt x="32241" y="11186"/>
                  </a:cubicBezTo>
                  <a:cubicBezTo>
                    <a:pt x="33909" y="11080"/>
                    <a:pt x="35162" y="9646"/>
                    <a:pt x="35045" y="7990"/>
                  </a:cubicBezTo>
                  <a:cubicBezTo>
                    <a:pt x="34939" y="6461"/>
                    <a:pt x="33718" y="5281"/>
                    <a:pt x="32231" y="5186"/>
                  </a:cubicBezTo>
                  <a:cubicBezTo>
                    <a:pt x="31774" y="2209"/>
                    <a:pt x="29198" y="1"/>
                    <a:pt x="26177" y="1"/>
                  </a:cubicBezTo>
                  <a:close/>
                </a:path>
              </a:pathLst>
            </a:custGeom>
            <a:solidFill>
              <a:srgbClr val="FCFFFF"/>
            </a:solidFill>
            <a:ln>
              <a:noFill/>
            </a:ln>
          </p:spPr>
          <p:txBody>
            <a:bodyPr spcFirstLastPara="1" wrap="square" lIns="91425" tIns="91425" rIns="91425" bIns="91425" anchor="ctr" anchorCtr="0">
              <a:noAutofit/>
            </a:bodyPr>
            <a:lstStyle/>
            <a:p>
              <a:endParaRPr/>
            </a:p>
          </p:txBody>
        </p:sp>
        <p:sp>
          <p:nvSpPr>
            <p:cNvPr id="59" name="Google Shape;2031;p80">
              <a:extLst>
                <a:ext uri="{FF2B5EF4-FFF2-40B4-BE49-F238E27FC236}">
                  <a16:creationId xmlns:a16="http://schemas.microsoft.com/office/drawing/2014/main" id="{A6422F3B-B125-7E49-9ECF-31C3D3303BC5}"/>
                </a:ext>
              </a:extLst>
            </p:cNvPr>
            <p:cNvSpPr/>
            <p:nvPr/>
          </p:nvSpPr>
          <p:spPr>
            <a:xfrm>
              <a:off x="4016100" y="4793650"/>
              <a:ext cx="1232675" cy="682825"/>
            </a:xfrm>
            <a:custGeom>
              <a:avLst/>
              <a:gdLst/>
              <a:ahLst/>
              <a:cxnLst/>
              <a:rect l="l" t="t" r="r" b="b"/>
              <a:pathLst>
                <a:path w="49307" h="27313" extrusionOk="0">
                  <a:moveTo>
                    <a:pt x="19218" y="0"/>
                  </a:moveTo>
                  <a:cubicBezTo>
                    <a:pt x="13893" y="0"/>
                    <a:pt x="9145" y="3581"/>
                    <a:pt x="7731" y="8791"/>
                  </a:cubicBezTo>
                  <a:cubicBezTo>
                    <a:pt x="7702" y="8791"/>
                    <a:pt x="7672" y="8790"/>
                    <a:pt x="7643" y="8790"/>
                  </a:cubicBezTo>
                  <a:cubicBezTo>
                    <a:pt x="4260" y="8790"/>
                    <a:pt x="1270" y="11200"/>
                    <a:pt x="670" y="14642"/>
                  </a:cubicBezTo>
                  <a:cubicBezTo>
                    <a:pt x="0" y="18497"/>
                    <a:pt x="2581" y="22160"/>
                    <a:pt x="6426" y="22830"/>
                  </a:cubicBezTo>
                  <a:cubicBezTo>
                    <a:pt x="6837" y="22902"/>
                    <a:pt x="7246" y="22937"/>
                    <a:pt x="7649" y="22937"/>
                  </a:cubicBezTo>
                  <a:cubicBezTo>
                    <a:pt x="9265" y="22937"/>
                    <a:pt x="10788" y="22378"/>
                    <a:pt x="12011" y="21417"/>
                  </a:cubicBezTo>
                  <a:cubicBezTo>
                    <a:pt x="13487" y="22543"/>
                    <a:pt x="15240" y="23340"/>
                    <a:pt x="17183" y="23679"/>
                  </a:cubicBezTo>
                  <a:cubicBezTo>
                    <a:pt x="17872" y="23800"/>
                    <a:pt x="18558" y="23858"/>
                    <a:pt x="19233" y="23858"/>
                  </a:cubicBezTo>
                  <a:cubicBezTo>
                    <a:pt x="20638" y="23858"/>
                    <a:pt x="22002" y="23607"/>
                    <a:pt x="23278" y="23148"/>
                  </a:cubicBezTo>
                  <a:cubicBezTo>
                    <a:pt x="24733" y="25197"/>
                    <a:pt x="26974" y="26705"/>
                    <a:pt x="29650" y="27162"/>
                  </a:cubicBezTo>
                  <a:cubicBezTo>
                    <a:pt x="30226" y="27263"/>
                    <a:pt x="30800" y="27312"/>
                    <a:pt x="31366" y="27312"/>
                  </a:cubicBezTo>
                  <a:cubicBezTo>
                    <a:pt x="35320" y="27312"/>
                    <a:pt x="38888" y="24928"/>
                    <a:pt x="40439" y="21332"/>
                  </a:cubicBezTo>
                  <a:cubicBezTo>
                    <a:pt x="40917" y="21555"/>
                    <a:pt x="41427" y="21736"/>
                    <a:pt x="41979" y="21832"/>
                  </a:cubicBezTo>
                  <a:cubicBezTo>
                    <a:pt x="42318" y="21890"/>
                    <a:pt x="42654" y="21919"/>
                    <a:pt x="42986" y="21919"/>
                  </a:cubicBezTo>
                  <a:cubicBezTo>
                    <a:pt x="45780" y="21919"/>
                    <a:pt x="48250" y="19911"/>
                    <a:pt x="48743" y="17063"/>
                  </a:cubicBezTo>
                  <a:cubicBezTo>
                    <a:pt x="49307" y="13877"/>
                    <a:pt x="47172" y="10840"/>
                    <a:pt x="43986" y="10288"/>
                  </a:cubicBezTo>
                  <a:cubicBezTo>
                    <a:pt x="43652" y="10230"/>
                    <a:pt x="43319" y="10203"/>
                    <a:pt x="42991" y="10203"/>
                  </a:cubicBezTo>
                  <a:cubicBezTo>
                    <a:pt x="41619" y="10203"/>
                    <a:pt x="40323" y="10687"/>
                    <a:pt x="39303" y="11509"/>
                  </a:cubicBezTo>
                  <a:cubicBezTo>
                    <a:pt x="37848" y="9534"/>
                    <a:pt x="35650" y="8100"/>
                    <a:pt x="33048" y="7644"/>
                  </a:cubicBezTo>
                  <a:cubicBezTo>
                    <a:pt x="32474" y="7545"/>
                    <a:pt x="31904" y="7499"/>
                    <a:pt x="31340" y="7499"/>
                  </a:cubicBezTo>
                  <a:cubicBezTo>
                    <a:pt x="30997" y="7499"/>
                    <a:pt x="30657" y="7516"/>
                    <a:pt x="30319" y="7548"/>
                  </a:cubicBezTo>
                  <a:cubicBezTo>
                    <a:pt x="28843" y="3821"/>
                    <a:pt x="25519" y="921"/>
                    <a:pt x="21271" y="178"/>
                  </a:cubicBezTo>
                  <a:cubicBezTo>
                    <a:pt x="20581" y="58"/>
                    <a:pt x="19895" y="0"/>
                    <a:pt x="19218" y="0"/>
                  </a:cubicBezTo>
                  <a:close/>
                </a:path>
              </a:pathLst>
            </a:custGeom>
            <a:solidFill>
              <a:schemeClr val="accent5"/>
            </a:solidFill>
            <a:ln>
              <a:noFill/>
            </a:ln>
          </p:spPr>
          <p:txBody>
            <a:bodyPr spcFirstLastPara="1" wrap="square" lIns="91425" tIns="91425" rIns="91425" bIns="91425" anchor="ctr" anchorCtr="0">
              <a:noAutofit/>
            </a:bodyPr>
            <a:lstStyle/>
            <a:p>
              <a:endParaRPr/>
            </a:p>
          </p:txBody>
        </p:sp>
        <p:sp>
          <p:nvSpPr>
            <p:cNvPr id="60" name="Google Shape;2032;p80">
              <a:extLst>
                <a:ext uri="{FF2B5EF4-FFF2-40B4-BE49-F238E27FC236}">
                  <a16:creationId xmlns:a16="http://schemas.microsoft.com/office/drawing/2014/main" id="{07B0D717-EBEF-EF44-A0B4-17E47B14FFDB}"/>
                </a:ext>
              </a:extLst>
            </p:cNvPr>
            <p:cNvSpPr/>
            <p:nvPr/>
          </p:nvSpPr>
          <p:spPr>
            <a:xfrm>
              <a:off x="4246550" y="4860450"/>
              <a:ext cx="748150" cy="425275"/>
            </a:xfrm>
            <a:custGeom>
              <a:avLst/>
              <a:gdLst/>
              <a:ahLst/>
              <a:cxnLst/>
              <a:rect l="l" t="t" r="r" b="b"/>
              <a:pathLst>
                <a:path w="29926" h="17011" extrusionOk="0">
                  <a:moveTo>
                    <a:pt x="11873" y="1"/>
                  </a:moveTo>
                  <a:cubicBezTo>
                    <a:pt x="8859" y="1"/>
                    <a:pt x="6102" y="1906"/>
                    <a:pt x="5076" y="4823"/>
                  </a:cubicBezTo>
                  <a:cubicBezTo>
                    <a:pt x="4958" y="4814"/>
                    <a:pt x="4840" y="4809"/>
                    <a:pt x="4723" y="4809"/>
                  </a:cubicBezTo>
                  <a:cubicBezTo>
                    <a:pt x="2808" y="4809"/>
                    <a:pt x="1054" y="6100"/>
                    <a:pt x="574" y="8052"/>
                  </a:cubicBezTo>
                  <a:cubicBezTo>
                    <a:pt x="0" y="10345"/>
                    <a:pt x="1402" y="12660"/>
                    <a:pt x="3696" y="13234"/>
                  </a:cubicBezTo>
                  <a:cubicBezTo>
                    <a:pt x="4039" y="13320"/>
                    <a:pt x="4383" y="13362"/>
                    <a:pt x="4722" y="13362"/>
                  </a:cubicBezTo>
                  <a:cubicBezTo>
                    <a:pt x="5589" y="13362"/>
                    <a:pt x="6424" y="13091"/>
                    <a:pt x="7126" y="12618"/>
                  </a:cubicBezTo>
                  <a:cubicBezTo>
                    <a:pt x="7965" y="13361"/>
                    <a:pt x="8984" y="13914"/>
                    <a:pt x="10142" y="14200"/>
                  </a:cubicBezTo>
                  <a:cubicBezTo>
                    <a:pt x="10727" y="14347"/>
                    <a:pt x="11313" y="14418"/>
                    <a:pt x="11889" y="14418"/>
                  </a:cubicBezTo>
                  <a:cubicBezTo>
                    <a:pt x="12556" y="14418"/>
                    <a:pt x="13211" y="14324"/>
                    <a:pt x="13838" y="14147"/>
                  </a:cubicBezTo>
                  <a:cubicBezTo>
                    <a:pt x="14634" y="15443"/>
                    <a:pt x="15919" y="16441"/>
                    <a:pt x="17512" y="16833"/>
                  </a:cubicBezTo>
                  <a:cubicBezTo>
                    <a:pt x="17996" y="16953"/>
                    <a:pt x="18481" y="17011"/>
                    <a:pt x="18958" y="17011"/>
                  </a:cubicBezTo>
                  <a:cubicBezTo>
                    <a:pt x="21183" y="17011"/>
                    <a:pt x="23242" y="15762"/>
                    <a:pt x="24266" y="13786"/>
                  </a:cubicBezTo>
                  <a:cubicBezTo>
                    <a:pt x="24542" y="13945"/>
                    <a:pt x="24849" y="14062"/>
                    <a:pt x="25168" y="14147"/>
                  </a:cubicBezTo>
                  <a:cubicBezTo>
                    <a:pt x="25453" y="14217"/>
                    <a:pt x="25739" y="14251"/>
                    <a:pt x="26020" y="14251"/>
                  </a:cubicBezTo>
                  <a:cubicBezTo>
                    <a:pt x="27613" y="14251"/>
                    <a:pt x="29061" y="13173"/>
                    <a:pt x="29458" y="11566"/>
                  </a:cubicBezTo>
                  <a:cubicBezTo>
                    <a:pt x="29925" y="9666"/>
                    <a:pt x="28768" y="7743"/>
                    <a:pt x="26878" y="7276"/>
                  </a:cubicBezTo>
                  <a:cubicBezTo>
                    <a:pt x="26592" y="7205"/>
                    <a:pt x="26305" y="7171"/>
                    <a:pt x="26023" y="7171"/>
                  </a:cubicBezTo>
                  <a:cubicBezTo>
                    <a:pt x="25288" y="7171"/>
                    <a:pt x="24583" y="7401"/>
                    <a:pt x="24000" y="7807"/>
                  </a:cubicBezTo>
                  <a:cubicBezTo>
                    <a:pt x="23204" y="6554"/>
                    <a:pt x="21940" y="5598"/>
                    <a:pt x="20389" y="5216"/>
                  </a:cubicBezTo>
                  <a:cubicBezTo>
                    <a:pt x="19924" y="5098"/>
                    <a:pt x="19451" y="5041"/>
                    <a:pt x="18983" y="5041"/>
                  </a:cubicBezTo>
                  <a:cubicBezTo>
                    <a:pt x="18907" y="5041"/>
                    <a:pt x="18830" y="5043"/>
                    <a:pt x="18754" y="5046"/>
                  </a:cubicBezTo>
                  <a:cubicBezTo>
                    <a:pt x="18022" y="2731"/>
                    <a:pt x="16142" y="841"/>
                    <a:pt x="13614" y="215"/>
                  </a:cubicBezTo>
                  <a:cubicBezTo>
                    <a:pt x="13031" y="70"/>
                    <a:pt x="12448" y="1"/>
                    <a:pt x="11873" y="1"/>
                  </a:cubicBezTo>
                  <a:close/>
                </a:path>
              </a:pathLst>
            </a:custGeom>
            <a:solidFill>
              <a:srgbClr val="FCFFFF"/>
            </a:solidFill>
            <a:ln>
              <a:noFill/>
            </a:ln>
          </p:spPr>
          <p:txBody>
            <a:bodyPr spcFirstLastPara="1" wrap="square" lIns="91425" tIns="91425" rIns="91425" bIns="91425" anchor="ctr" anchorCtr="0">
              <a:noAutofit/>
            </a:bodyPr>
            <a:lstStyle/>
            <a:p>
              <a:endParaRPr/>
            </a:p>
          </p:txBody>
        </p:sp>
        <p:sp>
          <p:nvSpPr>
            <p:cNvPr id="61" name="Google Shape;2033;p80">
              <a:extLst>
                <a:ext uri="{FF2B5EF4-FFF2-40B4-BE49-F238E27FC236}">
                  <a16:creationId xmlns:a16="http://schemas.microsoft.com/office/drawing/2014/main" id="{00EC269D-13E2-E544-B091-39CAE31C80E2}"/>
                </a:ext>
              </a:extLst>
            </p:cNvPr>
            <p:cNvSpPr/>
            <p:nvPr/>
          </p:nvSpPr>
          <p:spPr>
            <a:xfrm>
              <a:off x="4579450" y="4394400"/>
              <a:ext cx="348625" cy="777075"/>
            </a:xfrm>
            <a:custGeom>
              <a:avLst/>
              <a:gdLst/>
              <a:ahLst/>
              <a:cxnLst/>
              <a:rect l="l" t="t" r="r" b="b"/>
              <a:pathLst>
                <a:path w="13945" h="31083" extrusionOk="0">
                  <a:moveTo>
                    <a:pt x="760" y="1"/>
                  </a:moveTo>
                  <a:cubicBezTo>
                    <a:pt x="709" y="1"/>
                    <a:pt x="658" y="6"/>
                    <a:pt x="607" y="18"/>
                  </a:cubicBezTo>
                  <a:cubicBezTo>
                    <a:pt x="234" y="103"/>
                    <a:pt x="1" y="474"/>
                    <a:pt x="86" y="846"/>
                  </a:cubicBezTo>
                  <a:lnTo>
                    <a:pt x="6139" y="28127"/>
                  </a:lnTo>
                  <a:cubicBezTo>
                    <a:pt x="6525" y="29884"/>
                    <a:pt x="8090" y="31083"/>
                    <a:pt x="9820" y="31083"/>
                  </a:cubicBezTo>
                  <a:cubicBezTo>
                    <a:pt x="10088" y="31083"/>
                    <a:pt x="10359" y="31054"/>
                    <a:pt x="10631" y="30994"/>
                  </a:cubicBezTo>
                  <a:cubicBezTo>
                    <a:pt x="12659" y="30538"/>
                    <a:pt x="13944" y="28530"/>
                    <a:pt x="13498" y="26502"/>
                  </a:cubicBezTo>
                  <a:lnTo>
                    <a:pt x="13041" y="24464"/>
                  </a:lnTo>
                  <a:cubicBezTo>
                    <a:pt x="12968" y="24142"/>
                    <a:pt x="12680" y="23916"/>
                    <a:pt x="12363" y="23916"/>
                  </a:cubicBezTo>
                  <a:cubicBezTo>
                    <a:pt x="12313" y="23916"/>
                    <a:pt x="12263" y="23921"/>
                    <a:pt x="12213" y="23933"/>
                  </a:cubicBezTo>
                  <a:cubicBezTo>
                    <a:pt x="11842" y="24018"/>
                    <a:pt x="11597" y="24389"/>
                    <a:pt x="11682" y="24771"/>
                  </a:cubicBezTo>
                  <a:lnTo>
                    <a:pt x="12139" y="26800"/>
                  </a:lnTo>
                  <a:cubicBezTo>
                    <a:pt x="12415" y="28074"/>
                    <a:pt x="11608" y="29348"/>
                    <a:pt x="10334" y="29635"/>
                  </a:cubicBezTo>
                  <a:cubicBezTo>
                    <a:pt x="10160" y="29674"/>
                    <a:pt x="9987" y="29692"/>
                    <a:pt x="9816" y="29692"/>
                  </a:cubicBezTo>
                  <a:cubicBezTo>
                    <a:pt x="8725" y="29692"/>
                    <a:pt x="7746" y="28931"/>
                    <a:pt x="7498" y="27829"/>
                  </a:cubicBezTo>
                  <a:lnTo>
                    <a:pt x="1445" y="549"/>
                  </a:lnTo>
                  <a:cubicBezTo>
                    <a:pt x="1372" y="227"/>
                    <a:pt x="1084" y="1"/>
                    <a:pt x="760" y="1"/>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62" name="Google Shape;2034;p80">
              <a:extLst>
                <a:ext uri="{FF2B5EF4-FFF2-40B4-BE49-F238E27FC236}">
                  <a16:creationId xmlns:a16="http://schemas.microsoft.com/office/drawing/2014/main" id="{A18C7C31-D401-784D-BA1E-7688DE3B6996}"/>
                </a:ext>
              </a:extLst>
            </p:cNvPr>
            <p:cNvSpPr/>
            <p:nvPr/>
          </p:nvSpPr>
          <p:spPr>
            <a:xfrm>
              <a:off x="4577325" y="4392775"/>
              <a:ext cx="352600" cy="780475"/>
            </a:xfrm>
            <a:custGeom>
              <a:avLst/>
              <a:gdLst/>
              <a:ahLst/>
              <a:cxnLst/>
              <a:rect l="l" t="t" r="r" b="b"/>
              <a:pathLst>
                <a:path w="14104" h="31219" extrusionOk="0">
                  <a:moveTo>
                    <a:pt x="850" y="135"/>
                  </a:moveTo>
                  <a:cubicBezTo>
                    <a:pt x="968" y="135"/>
                    <a:pt x="1084" y="168"/>
                    <a:pt x="1180" y="242"/>
                  </a:cubicBezTo>
                  <a:cubicBezTo>
                    <a:pt x="1318" y="326"/>
                    <a:pt x="1424" y="465"/>
                    <a:pt x="1456" y="624"/>
                  </a:cubicBezTo>
                  <a:lnTo>
                    <a:pt x="7509" y="27906"/>
                  </a:lnTo>
                  <a:cubicBezTo>
                    <a:pt x="7766" y="29043"/>
                    <a:pt x="8775" y="29823"/>
                    <a:pt x="9894" y="29823"/>
                  </a:cubicBezTo>
                  <a:cubicBezTo>
                    <a:pt x="10070" y="29823"/>
                    <a:pt x="10250" y="29804"/>
                    <a:pt x="10429" y="29764"/>
                  </a:cubicBezTo>
                  <a:cubicBezTo>
                    <a:pt x="11066" y="29626"/>
                    <a:pt x="11608" y="29244"/>
                    <a:pt x="11958" y="28691"/>
                  </a:cubicBezTo>
                  <a:cubicBezTo>
                    <a:pt x="12319" y="28139"/>
                    <a:pt x="12425" y="27491"/>
                    <a:pt x="12288" y="26854"/>
                  </a:cubicBezTo>
                  <a:lnTo>
                    <a:pt x="11842" y="24815"/>
                  </a:lnTo>
                  <a:cubicBezTo>
                    <a:pt x="11767" y="24475"/>
                    <a:pt x="11979" y="24146"/>
                    <a:pt x="12309" y="24071"/>
                  </a:cubicBezTo>
                  <a:cubicBezTo>
                    <a:pt x="12355" y="24062"/>
                    <a:pt x="12400" y="24057"/>
                    <a:pt x="12445" y="24057"/>
                  </a:cubicBezTo>
                  <a:cubicBezTo>
                    <a:pt x="12735" y="24057"/>
                    <a:pt x="12999" y="24256"/>
                    <a:pt x="13063" y="24550"/>
                  </a:cubicBezTo>
                  <a:lnTo>
                    <a:pt x="13509" y="26578"/>
                  </a:lnTo>
                  <a:cubicBezTo>
                    <a:pt x="13955" y="28564"/>
                    <a:pt x="12691" y="30549"/>
                    <a:pt x="10705" y="30985"/>
                  </a:cubicBezTo>
                  <a:cubicBezTo>
                    <a:pt x="10433" y="31048"/>
                    <a:pt x="10160" y="31079"/>
                    <a:pt x="9888" y="31079"/>
                  </a:cubicBezTo>
                  <a:cubicBezTo>
                    <a:pt x="9195" y="31079"/>
                    <a:pt x="8515" y="30878"/>
                    <a:pt x="7913" y="30497"/>
                  </a:cubicBezTo>
                  <a:cubicBezTo>
                    <a:pt x="7084" y="29966"/>
                    <a:pt x="6511" y="29148"/>
                    <a:pt x="6287" y="28182"/>
                  </a:cubicBezTo>
                  <a:lnTo>
                    <a:pt x="234" y="900"/>
                  </a:lnTo>
                  <a:cubicBezTo>
                    <a:pt x="161" y="560"/>
                    <a:pt x="373" y="231"/>
                    <a:pt x="713" y="157"/>
                  </a:cubicBezTo>
                  <a:cubicBezTo>
                    <a:pt x="755" y="146"/>
                    <a:pt x="798" y="135"/>
                    <a:pt x="850" y="135"/>
                  </a:cubicBezTo>
                  <a:close/>
                  <a:moveTo>
                    <a:pt x="854" y="1"/>
                  </a:moveTo>
                  <a:cubicBezTo>
                    <a:pt x="796" y="1"/>
                    <a:pt x="738" y="7"/>
                    <a:pt x="680" y="19"/>
                  </a:cubicBezTo>
                  <a:cubicBezTo>
                    <a:pt x="267" y="104"/>
                    <a:pt x="1" y="518"/>
                    <a:pt x="97" y="932"/>
                  </a:cubicBezTo>
                  <a:lnTo>
                    <a:pt x="6150" y="28213"/>
                  </a:lnTo>
                  <a:cubicBezTo>
                    <a:pt x="6553" y="29997"/>
                    <a:pt x="8146" y="31219"/>
                    <a:pt x="9898" y="31219"/>
                  </a:cubicBezTo>
                  <a:cubicBezTo>
                    <a:pt x="10174" y="31219"/>
                    <a:pt x="10450" y="31187"/>
                    <a:pt x="10737" y="31123"/>
                  </a:cubicBezTo>
                  <a:cubicBezTo>
                    <a:pt x="12798" y="30667"/>
                    <a:pt x="14103" y="28617"/>
                    <a:pt x="13647" y="26546"/>
                  </a:cubicBezTo>
                  <a:lnTo>
                    <a:pt x="13201" y="24518"/>
                  </a:lnTo>
                  <a:cubicBezTo>
                    <a:pt x="13118" y="24161"/>
                    <a:pt x="12800" y="23914"/>
                    <a:pt x="12448" y="23914"/>
                  </a:cubicBezTo>
                  <a:cubicBezTo>
                    <a:pt x="12391" y="23914"/>
                    <a:pt x="12334" y="23921"/>
                    <a:pt x="12277" y="23934"/>
                  </a:cubicBezTo>
                  <a:cubicBezTo>
                    <a:pt x="11873" y="24019"/>
                    <a:pt x="11608" y="24433"/>
                    <a:pt x="11703" y="24847"/>
                  </a:cubicBezTo>
                  <a:lnTo>
                    <a:pt x="12149" y="26886"/>
                  </a:lnTo>
                  <a:cubicBezTo>
                    <a:pt x="12288" y="27481"/>
                    <a:pt x="12171" y="28097"/>
                    <a:pt x="11842" y="28617"/>
                  </a:cubicBezTo>
                  <a:cubicBezTo>
                    <a:pt x="11512" y="29137"/>
                    <a:pt x="11002" y="29498"/>
                    <a:pt x="10398" y="29626"/>
                  </a:cubicBezTo>
                  <a:cubicBezTo>
                    <a:pt x="10231" y="29663"/>
                    <a:pt x="10064" y="29681"/>
                    <a:pt x="9899" y="29681"/>
                  </a:cubicBezTo>
                  <a:cubicBezTo>
                    <a:pt x="8847" y="29681"/>
                    <a:pt x="7886" y="28949"/>
                    <a:pt x="7647" y="27884"/>
                  </a:cubicBezTo>
                  <a:lnTo>
                    <a:pt x="1594" y="603"/>
                  </a:lnTo>
                  <a:cubicBezTo>
                    <a:pt x="1551" y="401"/>
                    <a:pt x="1435" y="231"/>
                    <a:pt x="1254" y="114"/>
                  </a:cubicBezTo>
                  <a:cubicBezTo>
                    <a:pt x="1133" y="38"/>
                    <a:pt x="996" y="1"/>
                    <a:pt x="854"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3" name="Google Shape;2035;p80">
              <a:extLst>
                <a:ext uri="{FF2B5EF4-FFF2-40B4-BE49-F238E27FC236}">
                  <a16:creationId xmlns:a16="http://schemas.microsoft.com/office/drawing/2014/main" id="{C9BF6B8C-3FA8-F241-BE5F-C3BE8BFFC3E4}"/>
                </a:ext>
              </a:extLst>
            </p:cNvPr>
            <p:cNvSpPr/>
            <p:nvPr/>
          </p:nvSpPr>
          <p:spPr>
            <a:xfrm>
              <a:off x="4074775" y="4076775"/>
              <a:ext cx="1100725" cy="613825"/>
            </a:xfrm>
            <a:custGeom>
              <a:avLst/>
              <a:gdLst/>
              <a:ahLst/>
              <a:cxnLst/>
              <a:rect l="l" t="t" r="r" b="b"/>
              <a:pathLst>
                <a:path w="44029" h="24553" extrusionOk="0">
                  <a:moveTo>
                    <a:pt x="23147" y="0"/>
                  </a:moveTo>
                  <a:cubicBezTo>
                    <a:pt x="21561" y="0"/>
                    <a:pt x="19878" y="179"/>
                    <a:pt x="18096" y="574"/>
                  </a:cubicBezTo>
                  <a:cubicBezTo>
                    <a:pt x="1" y="4588"/>
                    <a:pt x="680" y="24553"/>
                    <a:pt x="680" y="24553"/>
                  </a:cubicBezTo>
                  <a:cubicBezTo>
                    <a:pt x="2681" y="22350"/>
                    <a:pt x="4925" y="21245"/>
                    <a:pt x="7411" y="21245"/>
                  </a:cubicBezTo>
                  <a:cubicBezTo>
                    <a:pt x="8712" y="21245"/>
                    <a:pt x="10079" y="21547"/>
                    <a:pt x="11512" y="22153"/>
                  </a:cubicBezTo>
                  <a:cubicBezTo>
                    <a:pt x="13514" y="19942"/>
                    <a:pt x="15758" y="18839"/>
                    <a:pt x="18248" y="18839"/>
                  </a:cubicBezTo>
                  <a:cubicBezTo>
                    <a:pt x="19549" y="18839"/>
                    <a:pt x="20918" y="19140"/>
                    <a:pt x="22354" y="19742"/>
                  </a:cubicBezTo>
                  <a:cubicBezTo>
                    <a:pt x="24358" y="17536"/>
                    <a:pt x="26605" y="16431"/>
                    <a:pt x="29095" y="16431"/>
                  </a:cubicBezTo>
                  <a:cubicBezTo>
                    <a:pt x="30393" y="16431"/>
                    <a:pt x="31756" y="16731"/>
                    <a:pt x="33186" y="17331"/>
                  </a:cubicBezTo>
                  <a:cubicBezTo>
                    <a:pt x="35187" y="15128"/>
                    <a:pt x="37435" y="14024"/>
                    <a:pt x="39925" y="14024"/>
                  </a:cubicBezTo>
                  <a:cubicBezTo>
                    <a:pt x="41227" y="14024"/>
                    <a:pt x="42595" y="14326"/>
                    <a:pt x="44029" y="14931"/>
                  </a:cubicBezTo>
                  <a:cubicBezTo>
                    <a:pt x="44029" y="14931"/>
                    <a:pt x="37659" y="0"/>
                    <a:pt x="23147" y="0"/>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64" name="Google Shape;2036;p80">
              <a:extLst>
                <a:ext uri="{FF2B5EF4-FFF2-40B4-BE49-F238E27FC236}">
                  <a16:creationId xmlns:a16="http://schemas.microsoft.com/office/drawing/2014/main" id="{EC572879-AE7A-E247-9DE3-E7B17D7DADD6}"/>
                </a:ext>
              </a:extLst>
            </p:cNvPr>
            <p:cNvSpPr/>
            <p:nvPr/>
          </p:nvSpPr>
          <p:spPr>
            <a:xfrm>
              <a:off x="4086175" y="4075025"/>
              <a:ext cx="1091450" cy="617425"/>
            </a:xfrm>
            <a:custGeom>
              <a:avLst/>
              <a:gdLst/>
              <a:ahLst/>
              <a:cxnLst/>
              <a:rect l="l" t="t" r="r" b="b"/>
              <a:pathLst>
                <a:path w="43658" h="24697" extrusionOk="0">
                  <a:moveTo>
                    <a:pt x="22695" y="145"/>
                  </a:moveTo>
                  <a:cubicBezTo>
                    <a:pt x="24978" y="145"/>
                    <a:pt x="27198" y="517"/>
                    <a:pt x="29300" y="1260"/>
                  </a:cubicBezTo>
                  <a:cubicBezTo>
                    <a:pt x="32189" y="2279"/>
                    <a:pt x="34896" y="3989"/>
                    <a:pt x="37339" y="6357"/>
                  </a:cubicBezTo>
                  <a:cubicBezTo>
                    <a:pt x="41067" y="9968"/>
                    <a:pt x="43052" y="14013"/>
                    <a:pt x="43434" y="14863"/>
                  </a:cubicBezTo>
                  <a:cubicBezTo>
                    <a:pt x="42059" y="14309"/>
                    <a:pt x="40740" y="14031"/>
                    <a:pt x="39482" y="14031"/>
                  </a:cubicBezTo>
                  <a:cubicBezTo>
                    <a:pt x="36981" y="14031"/>
                    <a:pt x="34719" y="15126"/>
                    <a:pt x="32720" y="17317"/>
                  </a:cubicBezTo>
                  <a:cubicBezTo>
                    <a:pt x="31302" y="16731"/>
                    <a:pt x="29944" y="16438"/>
                    <a:pt x="28651" y="16438"/>
                  </a:cubicBezTo>
                  <a:cubicBezTo>
                    <a:pt x="26146" y="16438"/>
                    <a:pt x="23880" y="17535"/>
                    <a:pt x="21877" y="19727"/>
                  </a:cubicBezTo>
                  <a:cubicBezTo>
                    <a:pt x="20460" y="19136"/>
                    <a:pt x="19102" y="18841"/>
                    <a:pt x="17806" y="18841"/>
                  </a:cubicBezTo>
                  <a:cubicBezTo>
                    <a:pt x="15304" y="18841"/>
                    <a:pt x="13036" y="19941"/>
                    <a:pt x="11035" y="22138"/>
                  </a:cubicBezTo>
                  <a:cubicBezTo>
                    <a:pt x="9619" y="21545"/>
                    <a:pt x="8261" y="21250"/>
                    <a:pt x="6966" y="21250"/>
                  </a:cubicBezTo>
                  <a:cubicBezTo>
                    <a:pt x="4502" y="21250"/>
                    <a:pt x="2265" y="22319"/>
                    <a:pt x="288" y="24442"/>
                  </a:cubicBezTo>
                  <a:cubicBezTo>
                    <a:pt x="288" y="23507"/>
                    <a:pt x="362" y="19005"/>
                    <a:pt x="2210" y="14162"/>
                  </a:cubicBezTo>
                  <a:cubicBezTo>
                    <a:pt x="3420" y="10987"/>
                    <a:pt x="5152" y="8279"/>
                    <a:pt x="7339" y="6134"/>
                  </a:cubicBezTo>
                  <a:cubicBezTo>
                    <a:pt x="10068" y="3448"/>
                    <a:pt x="13541" y="1621"/>
                    <a:pt x="17661" y="708"/>
                  </a:cubicBezTo>
                  <a:cubicBezTo>
                    <a:pt x="19371" y="325"/>
                    <a:pt x="21049" y="145"/>
                    <a:pt x="22695" y="145"/>
                  </a:cubicBezTo>
                  <a:close/>
                  <a:moveTo>
                    <a:pt x="22649" y="0"/>
                  </a:moveTo>
                  <a:cubicBezTo>
                    <a:pt x="21076" y="0"/>
                    <a:pt x="19403" y="176"/>
                    <a:pt x="17629" y="569"/>
                  </a:cubicBezTo>
                  <a:cubicBezTo>
                    <a:pt x="8253" y="2651"/>
                    <a:pt x="3994" y="9086"/>
                    <a:pt x="2082" y="14109"/>
                  </a:cubicBezTo>
                  <a:cubicBezTo>
                    <a:pt x="1" y="19557"/>
                    <a:pt x="150" y="24580"/>
                    <a:pt x="150" y="24623"/>
                  </a:cubicBezTo>
                  <a:cubicBezTo>
                    <a:pt x="150" y="24654"/>
                    <a:pt x="171" y="24675"/>
                    <a:pt x="192" y="24686"/>
                  </a:cubicBezTo>
                  <a:cubicBezTo>
                    <a:pt x="203" y="24697"/>
                    <a:pt x="213" y="24697"/>
                    <a:pt x="224" y="24697"/>
                  </a:cubicBezTo>
                  <a:cubicBezTo>
                    <a:pt x="246" y="24697"/>
                    <a:pt x="256" y="24686"/>
                    <a:pt x="277" y="24675"/>
                  </a:cubicBezTo>
                  <a:cubicBezTo>
                    <a:pt x="2254" y="22490"/>
                    <a:pt x="4496" y="21393"/>
                    <a:pt x="6975" y="21393"/>
                  </a:cubicBezTo>
                  <a:cubicBezTo>
                    <a:pt x="8266" y="21393"/>
                    <a:pt x="9620" y="21690"/>
                    <a:pt x="11035" y="22286"/>
                  </a:cubicBezTo>
                  <a:cubicBezTo>
                    <a:pt x="11041" y="22289"/>
                    <a:pt x="11047" y="22290"/>
                    <a:pt x="11054" y="22290"/>
                  </a:cubicBezTo>
                  <a:cubicBezTo>
                    <a:pt x="11072" y="22290"/>
                    <a:pt x="11093" y="22281"/>
                    <a:pt x="11109" y="22265"/>
                  </a:cubicBezTo>
                  <a:cubicBezTo>
                    <a:pt x="13087" y="20084"/>
                    <a:pt x="15333" y="18989"/>
                    <a:pt x="17815" y="18989"/>
                  </a:cubicBezTo>
                  <a:cubicBezTo>
                    <a:pt x="19103" y="18989"/>
                    <a:pt x="20455" y="19284"/>
                    <a:pt x="21867" y="19875"/>
                  </a:cubicBezTo>
                  <a:cubicBezTo>
                    <a:pt x="21875" y="19878"/>
                    <a:pt x="21884" y="19880"/>
                    <a:pt x="21892" y="19880"/>
                  </a:cubicBezTo>
                  <a:cubicBezTo>
                    <a:pt x="21915" y="19880"/>
                    <a:pt x="21936" y="19870"/>
                    <a:pt x="21952" y="19854"/>
                  </a:cubicBezTo>
                  <a:cubicBezTo>
                    <a:pt x="23930" y="17673"/>
                    <a:pt x="26175" y="16578"/>
                    <a:pt x="28656" y="16578"/>
                  </a:cubicBezTo>
                  <a:cubicBezTo>
                    <a:pt x="29945" y="16578"/>
                    <a:pt x="31297" y="16873"/>
                    <a:pt x="32709" y="17465"/>
                  </a:cubicBezTo>
                  <a:cubicBezTo>
                    <a:pt x="32717" y="17473"/>
                    <a:pt x="32728" y="17477"/>
                    <a:pt x="32739" y="17477"/>
                  </a:cubicBezTo>
                  <a:cubicBezTo>
                    <a:pt x="32757" y="17477"/>
                    <a:pt x="32777" y="17467"/>
                    <a:pt x="32783" y="17454"/>
                  </a:cubicBezTo>
                  <a:cubicBezTo>
                    <a:pt x="34767" y="15269"/>
                    <a:pt x="37011" y="14176"/>
                    <a:pt x="39491" y="14176"/>
                  </a:cubicBezTo>
                  <a:cubicBezTo>
                    <a:pt x="40782" y="14176"/>
                    <a:pt x="42137" y="14472"/>
                    <a:pt x="43551" y="15065"/>
                  </a:cubicBezTo>
                  <a:cubicBezTo>
                    <a:pt x="43557" y="15068"/>
                    <a:pt x="43563" y="15069"/>
                    <a:pt x="43570" y="15069"/>
                  </a:cubicBezTo>
                  <a:cubicBezTo>
                    <a:pt x="43589" y="15069"/>
                    <a:pt x="43610" y="15060"/>
                    <a:pt x="43625" y="15044"/>
                  </a:cubicBezTo>
                  <a:cubicBezTo>
                    <a:pt x="43647" y="15023"/>
                    <a:pt x="43658" y="15001"/>
                    <a:pt x="43636" y="14969"/>
                  </a:cubicBezTo>
                  <a:cubicBezTo>
                    <a:pt x="43625" y="14927"/>
                    <a:pt x="41629" y="10318"/>
                    <a:pt x="37445" y="6261"/>
                  </a:cubicBezTo>
                  <a:cubicBezTo>
                    <a:pt x="34310" y="3222"/>
                    <a:pt x="29396" y="0"/>
                    <a:pt x="22649"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5" name="Google Shape;2037;p80">
              <a:extLst>
                <a:ext uri="{FF2B5EF4-FFF2-40B4-BE49-F238E27FC236}">
                  <a16:creationId xmlns:a16="http://schemas.microsoft.com/office/drawing/2014/main" id="{D115707F-70DA-EE47-ADF1-512546838031}"/>
                </a:ext>
              </a:extLst>
            </p:cNvPr>
            <p:cNvSpPr/>
            <p:nvPr/>
          </p:nvSpPr>
          <p:spPr>
            <a:xfrm>
              <a:off x="4295675" y="4090625"/>
              <a:ext cx="234425" cy="541825"/>
            </a:xfrm>
            <a:custGeom>
              <a:avLst/>
              <a:gdLst/>
              <a:ahLst/>
              <a:cxnLst/>
              <a:rect l="l" t="t" r="r" b="b"/>
              <a:pathLst>
                <a:path w="9377" h="21673" extrusionOk="0">
                  <a:moveTo>
                    <a:pt x="9280" y="1"/>
                  </a:moveTo>
                  <a:cubicBezTo>
                    <a:pt x="9260" y="1"/>
                    <a:pt x="9241" y="7"/>
                    <a:pt x="9228" y="20"/>
                  </a:cubicBezTo>
                  <a:cubicBezTo>
                    <a:pt x="4301" y="3641"/>
                    <a:pt x="2771" y="9323"/>
                    <a:pt x="2358" y="13453"/>
                  </a:cubicBezTo>
                  <a:cubicBezTo>
                    <a:pt x="1901" y="17913"/>
                    <a:pt x="2623" y="21566"/>
                    <a:pt x="2634" y="21599"/>
                  </a:cubicBezTo>
                  <a:cubicBezTo>
                    <a:pt x="2634" y="21641"/>
                    <a:pt x="2676" y="21673"/>
                    <a:pt x="2719" y="21673"/>
                  </a:cubicBezTo>
                  <a:lnTo>
                    <a:pt x="2729" y="21673"/>
                  </a:lnTo>
                  <a:cubicBezTo>
                    <a:pt x="2782" y="21662"/>
                    <a:pt x="2814" y="21620"/>
                    <a:pt x="2804" y="21566"/>
                  </a:cubicBezTo>
                  <a:cubicBezTo>
                    <a:pt x="2771" y="21429"/>
                    <a:pt x="0" y="7039"/>
                    <a:pt x="9324" y="158"/>
                  </a:cubicBezTo>
                  <a:cubicBezTo>
                    <a:pt x="9366" y="126"/>
                    <a:pt x="9377" y="73"/>
                    <a:pt x="9345" y="30"/>
                  </a:cubicBezTo>
                  <a:cubicBezTo>
                    <a:pt x="9333" y="12"/>
                    <a:pt x="9306" y="1"/>
                    <a:pt x="9280"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6" name="Google Shape;2038;p80">
              <a:extLst>
                <a:ext uri="{FF2B5EF4-FFF2-40B4-BE49-F238E27FC236}">
                  <a16:creationId xmlns:a16="http://schemas.microsoft.com/office/drawing/2014/main" id="{ECB2A415-AB6C-1D4E-920C-E3DE051F3DE6}"/>
                </a:ext>
              </a:extLst>
            </p:cNvPr>
            <p:cNvSpPr/>
            <p:nvPr/>
          </p:nvSpPr>
          <p:spPr>
            <a:xfrm>
              <a:off x="4293800" y="4088725"/>
              <a:ext cx="237900" cy="545600"/>
            </a:xfrm>
            <a:custGeom>
              <a:avLst/>
              <a:gdLst/>
              <a:ahLst/>
              <a:cxnLst/>
              <a:rect l="l" t="t" r="r" b="b"/>
              <a:pathLst>
                <a:path w="9516" h="21824" extrusionOk="0">
                  <a:moveTo>
                    <a:pt x="9367" y="149"/>
                  </a:moveTo>
                  <a:lnTo>
                    <a:pt x="9367" y="170"/>
                  </a:lnTo>
                  <a:cubicBezTo>
                    <a:pt x="0" y="7084"/>
                    <a:pt x="2772" y="21515"/>
                    <a:pt x="2804" y="21653"/>
                  </a:cubicBezTo>
                  <a:lnTo>
                    <a:pt x="2794" y="21675"/>
                  </a:lnTo>
                  <a:cubicBezTo>
                    <a:pt x="2783" y="21675"/>
                    <a:pt x="2772" y="21675"/>
                    <a:pt x="2772" y="21664"/>
                  </a:cubicBezTo>
                  <a:cubicBezTo>
                    <a:pt x="2772" y="21632"/>
                    <a:pt x="2050" y="18011"/>
                    <a:pt x="2507" y="13529"/>
                  </a:cubicBezTo>
                  <a:cubicBezTo>
                    <a:pt x="2921" y="9420"/>
                    <a:pt x="4439" y="3759"/>
                    <a:pt x="9345" y="149"/>
                  </a:cubicBezTo>
                  <a:close/>
                  <a:moveTo>
                    <a:pt x="9378" y="0"/>
                  </a:moveTo>
                  <a:cubicBezTo>
                    <a:pt x="9335" y="0"/>
                    <a:pt x="9293" y="11"/>
                    <a:pt x="9260" y="32"/>
                  </a:cubicBezTo>
                  <a:cubicBezTo>
                    <a:pt x="4323" y="3685"/>
                    <a:pt x="2783" y="9377"/>
                    <a:pt x="2358" y="13519"/>
                  </a:cubicBezTo>
                  <a:cubicBezTo>
                    <a:pt x="1902" y="18022"/>
                    <a:pt x="2634" y="21653"/>
                    <a:pt x="2634" y="21696"/>
                  </a:cubicBezTo>
                  <a:cubicBezTo>
                    <a:pt x="2655" y="21770"/>
                    <a:pt x="2719" y="21823"/>
                    <a:pt x="2794" y="21823"/>
                  </a:cubicBezTo>
                  <a:cubicBezTo>
                    <a:pt x="2794" y="21823"/>
                    <a:pt x="2815" y="21812"/>
                    <a:pt x="2825" y="21812"/>
                  </a:cubicBezTo>
                  <a:cubicBezTo>
                    <a:pt x="2868" y="21802"/>
                    <a:pt x="2900" y="21781"/>
                    <a:pt x="2921" y="21749"/>
                  </a:cubicBezTo>
                  <a:cubicBezTo>
                    <a:pt x="2942" y="21717"/>
                    <a:pt x="2953" y="21675"/>
                    <a:pt x="2942" y="21632"/>
                  </a:cubicBezTo>
                  <a:cubicBezTo>
                    <a:pt x="2921" y="21484"/>
                    <a:pt x="160" y="7147"/>
                    <a:pt x="9441" y="287"/>
                  </a:cubicBezTo>
                  <a:cubicBezTo>
                    <a:pt x="9484" y="266"/>
                    <a:pt x="9505" y="223"/>
                    <a:pt x="9505" y="181"/>
                  </a:cubicBezTo>
                  <a:cubicBezTo>
                    <a:pt x="9515" y="139"/>
                    <a:pt x="9505" y="96"/>
                    <a:pt x="9484" y="64"/>
                  </a:cubicBezTo>
                  <a:cubicBezTo>
                    <a:pt x="9452" y="32"/>
                    <a:pt x="9420" y="11"/>
                    <a:pt x="937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7" name="Google Shape;2039;p80">
              <a:extLst>
                <a:ext uri="{FF2B5EF4-FFF2-40B4-BE49-F238E27FC236}">
                  <a16:creationId xmlns:a16="http://schemas.microsoft.com/office/drawing/2014/main" id="{306D3773-2ACB-0847-A96B-9F5BB7466517}"/>
                </a:ext>
              </a:extLst>
            </p:cNvPr>
            <p:cNvSpPr/>
            <p:nvPr/>
          </p:nvSpPr>
          <p:spPr>
            <a:xfrm>
              <a:off x="4525300" y="4090525"/>
              <a:ext cx="379400" cy="422200"/>
            </a:xfrm>
            <a:custGeom>
              <a:avLst/>
              <a:gdLst/>
              <a:ahLst/>
              <a:cxnLst/>
              <a:rect l="l" t="t" r="r" b="b"/>
              <a:pathLst>
                <a:path w="15176" h="16888" extrusionOk="0">
                  <a:moveTo>
                    <a:pt x="89" y="1"/>
                  </a:moveTo>
                  <a:cubicBezTo>
                    <a:pt x="51" y="1"/>
                    <a:pt x="11" y="30"/>
                    <a:pt x="11" y="67"/>
                  </a:cubicBezTo>
                  <a:cubicBezTo>
                    <a:pt x="0" y="119"/>
                    <a:pt x="33" y="162"/>
                    <a:pt x="75" y="173"/>
                  </a:cubicBezTo>
                  <a:cubicBezTo>
                    <a:pt x="6001" y="1372"/>
                    <a:pt x="9749" y="5832"/>
                    <a:pt x="11841" y="9358"/>
                  </a:cubicBezTo>
                  <a:cubicBezTo>
                    <a:pt x="14114" y="13192"/>
                    <a:pt x="14995" y="16792"/>
                    <a:pt x="14995" y="16824"/>
                  </a:cubicBezTo>
                  <a:cubicBezTo>
                    <a:pt x="15006" y="16866"/>
                    <a:pt x="15049" y="16888"/>
                    <a:pt x="15080" y="16888"/>
                  </a:cubicBezTo>
                  <a:lnTo>
                    <a:pt x="15101" y="16888"/>
                  </a:lnTo>
                  <a:cubicBezTo>
                    <a:pt x="15155" y="16877"/>
                    <a:pt x="15176" y="16834"/>
                    <a:pt x="15165" y="16781"/>
                  </a:cubicBezTo>
                  <a:cubicBezTo>
                    <a:pt x="15165" y="16749"/>
                    <a:pt x="14273" y="13128"/>
                    <a:pt x="11990" y="9273"/>
                  </a:cubicBezTo>
                  <a:cubicBezTo>
                    <a:pt x="9876" y="5716"/>
                    <a:pt x="6107" y="1213"/>
                    <a:pt x="107" y="3"/>
                  </a:cubicBezTo>
                  <a:cubicBezTo>
                    <a:pt x="101" y="1"/>
                    <a:pt x="95" y="1"/>
                    <a:pt x="89"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8" name="Google Shape;2040;p80">
              <a:extLst>
                <a:ext uri="{FF2B5EF4-FFF2-40B4-BE49-F238E27FC236}">
                  <a16:creationId xmlns:a16="http://schemas.microsoft.com/office/drawing/2014/main" id="{A278A5B3-EEA6-0C4F-8735-B0EEBAC7F08C}"/>
                </a:ext>
              </a:extLst>
            </p:cNvPr>
            <p:cNvSpPr/>
            <p:nvPr/>
          </p:nvSpPr>
          <p:spPr>
            <a:xfrm>
              <a:off x="4523450" y="4088825"/>
              <a:ext cx="383375" cy="425750"/>
            </a:xfrm>
            <a:custGeom>
              <a:avLst/>
              <a:gdLst/>
              <a:ahLst/>
              <a:cxnLst/>
              <a:rect l="l" t="t" r="r" b="b"/>
              <a:pathLst>
                <a:path w="15335" h="17030" extrusionOk="0">
                  <a:moveTo>
                    <a:pt x="170" y="145"/>
                  </a:moveTo>
                  <a:cubicBezTo>
                    <a:pt x="6139" y="1345"/>
                    <a:pt x="9898" y="5827"/>
                    <a:pt x="12011" y="9373"/>
                  </a:cubicBezTo>
                  <a:cubicBezTo>
                    <a:pt x="14262" y="13185"/>
                    <a:pt x="15133" y="16722"/>
                    <a:pt x="15175" y="16871"/>
                  </a:cubicBezTo>
                  <a:cubicBezTo>
                    <a:pt x="15175" y="16881"/>
                    <a:pt x="15175" y="16881"/>
                    <a:pt x="15165" y="16892"/>
                  </a:cubicBezTo>
                  <a:cubicBezTo>
                    <a:pt x="15144" y="16892"/>
                    <a:pt x="15144" y="16881"/>
                    <a:pt x="15144" y="16871"/>
                  </a:cubicBezTo>
                  <a:cubicBezTo>
                    <a:pt x="15133" y="16838"/>
                    <a:pt x="14262" y="13239"/>
                    <a:pt x="11979" y="9395"/>
                  </a:cubicBezTo>
                  <a:cubicBezTo>
                    <a:pt x="9877" y="5848"/>
                    <a:pt x="6117" y="1377"/>
                    <a:pt x="159" y="177"/>
                  </a:cubicBezTo>
                  <a:lnTo>
                    <a:pt x="149" y="156"/>
                  </a:lnTo>
                  <a:lnTo>
                    <a:pt x="170" y="145"/>
                  </a:lnTo>
                  <a:close/>
                  <a:moveTo>
                    <a:pt x="155" y="0"/>
                  </a:moveTo>
                  <a:cubicBezTo>
                    <a:pt x="128" y="0"/>
                    <a:pt x="101" y="8"/>
                    <a:pt x="74" y="28"/>
                  </a:cubicBezTo>
                  <a:cubicBezTo>
                    <a:pt x="43" y="50"/>
                    <a:pt x="22" y="81"/>
                    <a:pt x="11" y="123"/>
                  </a:cubicBezTo>
                  <a:cubicBezTo>
                    <a:pt x="1" y="166"/>
                    <a:pt x="11" y="208"/>
                    <a:pt x="32" y="241"/>
                  </a:cubicBezTo>
                  <a:cubicBezTo>
                    <a:pt x="53" y="283"/>
                    <a:pt x="96" y="304"/>
                    <a:pt x="138" y="315"/>
                  </a:cubicBezTo>
                  <a:cubicBezTo>
                    <a:pt x="6043" y="1504"/>
                    <a:pt x="9770" y="5943"/>
                    <a:pt x="11852" y="9458"/>
                  </a:cubicBezTo>
                  <a:cubicBezTo>
                    <a:pt x="14124" y="13292"/>
                    <a:pt x="14995" y="16871"/>
                    <a:pt x="15005" y="16913"/>
                  </a:cubicBezTo>
                  <a:cubicBezTo>
                    <a:pt x="15027" y="16977"/>
                    <a:pt x="15090" y="17030"/>
                    <a:pt x="15154" y="17030"/>
                  </a:cubicBezTo>
                  <a:lnTo>
                    <a:pt x="15196" y="17030"/>
                  </a:lnTo>
                  <a:cubicBezTo>
                    <a:pt x="15281" y="17008"/>
                    <a:pt x="15335" y="16923"/>
                    <a:pt x="15314" y="16838"/>
                  </a:cubicBezTo>
                  <a:cubicBezTo>
                    <a:pt x="15271" y="16690"/>
                    <a:pt x="14400" y="13133"/>
                    <a:pt x="12128" y="9310"/>
                  </a:cubicBezTo>
                  <a:cubicBezTo>
                    <a:pt x="10004" y="5731"/>
                    <a:pt x="6212" y="1218"/>
                    <a:pt x="202" y="7"/>
                  </a:cubicBezTo>
                  <a:cubicBezTo>
                    <a:pt x="186" y="3"/>
                    <a:pt x="171" y="0"/>
                    <a:pt x="155"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9" name="Google Shape;2041;p80">
              <a:extLst>
                <a:ext uri="{FF2B5EF4-FFF2-40B4-BE49-F238E27FC236}">
                  <a16:creationId xmlns:a16="http://schemas.microsoft.com/office/drawing/2014/main" id="{5B6F290D-344D-4C41-B139-73C280B0CE55}"/>
                </a:ext>
              </a:extLst>
            </p:cNvPr>
            <p:cNvSpPr/>
            <p:nvPr/>
          </p:nvSpPr>
          <p:spPr>
            <a:xfrm>
              <a:off x="4525300" y="4090525"/>
              <a:ext cx="110750" cy="481925"/>
            </a:xfrm>
            <a:custGeom>
              <a:avLst/>
              <a:gdLst/>
              <a:ahLst/>
              <a:cxnLst/>
              <a:rect l="l" t="t" r="r" b="b"/>
              <a:pathLst>
                <a:path w="4430" h="19277" extrusionOk="0">
                  <a:moveTo>
                    <a:pt x="93" y="1"/>
                  </a:moveTo>
                  <a:cubicBezTo>
                    <a:pt x="87" y="1"/>
                    <a:pt x="81" y="1"/>
                    <a:pt x="75" y="3"/>
                  </a:cubicBezTo>
                  <a:cubicBezTo>
                    <a:pt x="22" y="13"/>
                    <a:pt x="0" y="55"/>
                    <a:pt x="11" y="109"/>
                  </a:cubicBezTo>
                  <a:lnTo>
                    <a:pt x="4248" y="19213"/>
                  </a:lnTo>
                  <a:cubicBezTo>
                    <a:pt x="4259" y="19245"/>
                    <a:pt x="4302" y="19277"/>
                    <a:pt x="4333" y="19277"/>
                  </a:cubicBezTo>
                  <a:lnTo>
                    <a:pt x="4354" y="19277"/>
                  </a:lnTo>
                  <a:cubicBezTo>
                    <a:pt x="4397" y="19266"/>
                    <a:pt x="4429" y="19213"/>
                    <a:pt x="4418" y="19170"/>
                  </a:cubicBezTo>
                  <a:lnTo>
                    <a:pt x="181" y="67"/>
                  </a:lnTo>
                  <a:cubicBezTo>
                    <a:pt x="172" y="30"/>
                    <a:pt x="131" y="1"/>
                    <a:pt x="93"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0" name="Google Shape;2042;p80">
              <a:extLst>
                <a:ext uri="{FF2B5EF4-FFF2-40B4-BE49-F238E27FC236}">
                  <a16:creationId xmlns:a16="http://schemas.microsoft.com/office/drawing/2014/main" id="{8750D788-22E7-8C40-B1E5-22137D0B404C}"/>
                </a:ext>
              </a:extLst>
            </p:cNvPr>
            <p:cNvSpPr/>
            <p:nvPr/>
          </p:nvSpPr>
          <p:spPr>
            <a:xfrm>
              <a:off x="4523450" y="4088825"/>
              <a:ext cx="114450" cy="485500"/>
            </a:xfrm>
            <a:custGeom>
              <a:avLst/>
              <a:gdLst/>
              <a:ahLst/>
              <a:cxnLst/>
              <a:rect l="l" t="t" r="r" b="b"/>
              <a:pathLst>
                <a:path w="4578" h="19420" extrusionOk="0">
                  <a:moveTo>
                    <a:pt x="159" y="145"/>
                  </a:moveTo>
                  <a:lnTo>
                    <a:pt x="181" y="156"/>
                  </a:lnTo>
                  <a:lnTo>
                    <a:pt x="4428" y="19249"/>
                  </a:lnTo>
                  <a:lnTo>
                    <a:pt x="4407" y="19271"/>
                  </a:lnTo>
                  <a:cubicBezTo>
                    <a:pt x="4407" y="19271"/>
                    <a:pt x="4397" y="19271"/>
                    <a:pt x="4397" y="19260"/>
                  </a:cubicBezTo>
                  <a:lnTo>
                    <a:pt x="149" y="156"/>
                  </a:lnTo>
                  <a:lnTo>
                    <a:pt x="159" y="145"/>
                  </a:lnTo>
                  <a:close/>
                  <a:moveTo>
                    <a:pt x="175" y="0"/>
                  </a:moveTo>
                  <a:cubicBezTo>
                    <a:pt x="159" y="0"/>
                    <a:pt x="144" y="3"/>
                    <a:pt x="128" y="7"/>
                  </a:cubicBezTo>
                  <a:cubicBezTo>
                    <a:pt x="96" y="7"/>
                    <a:pt x="53" y="39"/>
                    <a:pt x="32" y="71"/>
                  </a:cubicBezTo>
                  <a:cubicBezTo>
                    <a:pt x="11" y="102"/>
                    <a:pt x="1" y="145"/>
                    <a:pt x="11" y="187"/>
                  </a:cubicBezTo>
                  <a:lnTo>
                    <a:pt x="4258" y="19292"/>
                  </a:lnTo>
                  <a:cubicBezTo>
                    <a:pt x="4270" y="19366"/>
                    <a:pt x="4333" y="19419"/>
                    <a:pt x="4407" y="19419"/>
                  </a:cubicBezTo>
                  <a:cubicBezTo>
                    <a:pt x="4418" y="19419"/>
                    <a:pt x="4439" y="19419"/>
                    <a:pt x="4439" y="19408"/>
                  </a:cubicBezTo>
                  <a:cubicBezTo>
                    <a:pt x="4482" y="19398"/>
                    <a:pt x="4524" y="19377"/>
                    <a:pt x="4546" y="19345"/>
                  </a:cubicBezTo>
                  <a:cubicBezTo>
                    <a:pt x="4567" y="19302"/>
                    <a:pt x="4577" y="19260"/>
                    <a:pt x="4567" y="19228"/>
                  </a:cubicBezTo>
                  <a:lnTo>
                    <a:pt x="319" y="123"/>
                  </a:lnTo>
                  <a:cubicBezTo>
                    <a:pt x="308" y="81"/>
                    <a:pt x="287" y="50"/>
                    <a:pt x="255" y="28"/>
                  </a:cubicBezTo>
                  <a:cubicBezTo>
                    <a:pt x="229" y="8"/>
                    <a:pt x="202" y="0"/>
                    <a:pt x="175" y="0"/>
                  </a:cubicBezTo>
                  <a:close/>
                </a:path>
              </a:pathLst>
            </a:custGeom>
            <a:solidFill>
              <a:srgbClr val="70312E"/>
            </a:solidFill>
            <a:ln>
              <a:noFill/>
            </a:ln>
          </p:spPr>
          <p:txBody>
            <a:bodyPr spcFirstLastPara="1" wrap="square" lIns="91425" tIns="91425" rIns="91425" bIns="91425" anchor="ctr" anchorCtr="0">
              <a:noAutofit/>
            </a:bodyPr>
            <a:lstStyle/>
            <a:p>
              <a:endParaRPr/>
            </a:p>
          </p:txBody>
        </p:sp>
      </p:grpSp>
      <p:sp>
        <p:nvSpPr>
          <p:cNvPr id="71" name="Rounded Rectangle 70">
            <a:extLst>
              <a:ext uri="{FF2B5EF4-FFF2-40B4-BE49-F238E27FC236}">
                <a16:creationId xmlns:a16="http://schemas.microsoft.com/office/drawing/2014/main" id="{54958D92-B5FA-F445-BB93-CF84E1EB5A84}"/>
              </a:ext>
            </a:extLst>
          </p:cNvPr>
          <p:cNvSpPr/>
          <p:nvPr/>
        </p:nvSpPr>
        <p:spPr>
          <a:xfrm>
            <a:off x="2335507" y="4170217"/>
            <a:ext cx="5797718" cy="96821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just"/>
            <a:r>
              <a:rPr lang="vi-VN" sz="2800" b="1" dirty="0">
                <a:solidFill>
                  <a:schemeClr val="tx1"/>
                </a:solidFill>
                <a:latin typeface="Times New Roman" panose="02020603050405020304" pitchFamily="18" charset="0"/>
                <a:cs typeface="Times New Roman" panose="02020603050405020304" pitchFamily="18" charset="0"/>
              </a:rPr>
              <a:t>Dựa vào đâu để nhận biết nghĩa của từ “</a:t>
            </a:r>
            <a:r>
              <a:rPr lang="vi-VN" sz="2800" b="1" i="1" dirty="0">
                <a:solidFill>
                  <a:schemeClr val="tx1"/>
                </a:solidFill>
                <a:latin typeface="Times New Roman" panose="02020603050405020304" pitchFamily="18" charset="0"/>
                <a:cs typeface="Times New Roman" panose="02020603050405020304" pitchFamily="18" charset="0"/>
              </a:rPr>
              <a:t>áo nâu</a:t>
            </a:r>
            <a:r>
              <a:rPr lang="vi-VN" sz="2800" b="1" dirty="0">
                <a:solidFill>
                  <a:schemeClr val="tx1"/>
                </a:solidFill>
                <a:latin typeface="Times New Roman" panose="02020603050405020304" pitchFamily="18" charset="0"/>
                <a:cs typeface="Times New Roman" panose="02020603050405020304" pitchFamily="18" charset="0"/>
              </a:rPr>
              <a:t>” trong từng ví dụ đó?</a:t>
            </a:r>
            <a:endParaRPr lang="x-none" sz="28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07"/>
        <p:cNvGrpSpPr/>
        <p:nvPr/>
      </p:nvGrpSpPr>
      <p:grpSpPr>
        <a:xfrm>
          <a:off x="0" y="0"/>
          <a:ext cx="0" cy="0"/>
          <a:chOff x="0" y="0"/>
          <a:chExt cx="0" cy="0"/>
        </a:xfrm>
      </p:grpSpPr>
      <p:grpSp>
        <p:nvGrpSpPr>
          <p:cNvPr id="1210" name="Google Shape;1210;p67"/>
          <p:cNvGrpSpPr/>
          <p:nvPr/>
        </p:nvGrpSpPr>
        <p:grpSpPr>
          <a:xfrm>
            <a:off x="1175169" y="151421"/>
            <a:ext cx="7120686" cy="5024808"/>
            <a:chOff x="104573" y="361931"/>
            <a:chExt cx="7032973" cy="4527965"/>
          </a:xfrm>
        </p:grpSpPr>
        <p:sp>
          <p:nvSpPr>
            <p:cNvPr id="1211" name="Google Shape;1211;p67"/>
            <p:cNvSpPr/>
            <p:nvPr/>
          </p:nvSpPr>
          <p:spPr>
            <a:xfrm>
              <a:off x="901849" y="3299385"/>
              <a:ext cx="82880" cy="84327"/>
            </a:xfrm>
            <a:custGeom>
              <a:avLst/>
              <a:gdLst/>
              <a:ahLst/>
              <a:cxnLst/>
              <a:rect l="l" t="t" r="r" b="b"/>
              <a:pathLst>
                <a:path w="631" h="642" extrusionOk="0">
                  <a:moveTo>
                    <a:pt x="315" y="1"/>
                  </a:moveTo>
                  <a:cubicBezTo>
                    <a:pt x="143" y="1"/>
                    <a:pt x="0" y="143"/>
                    <a:pt x="0" y="326"/>
                  </a:cubicBezTo>
                  <a:cubicBezTo>
                    <a:pt x="0" y="499"/>
                    <a:pt x="143" y="642"/>
                    <a:pt x="315" y="642"/>
                  </a:cubicBezTo>
                  <a:cubicBezTo>
                    <a:pt x="488" y="642"/>
                    <a:pt x="631" y="499"/>
                    <a:pt x="631" y="326"/>
                  </a:cubicBezTo>
                  <a:cubicBezTo>
                    <a:pt x="631" y="143"/>
                    <a:pt x="488" y="1"/>
                    <a:pt x="31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2" name="Google Shape;1212;p67"/>
            <p:cNvSpPr/>
            <p:nvPr/>
          </p:nvSpPr>
          <p:spPr>
            <a:xfrm>
              <a:off x="896463" y="3295444"/>
              <a:ext cx="93651" cy="92208"/>
            </a:xfrm>
            <a:custGeom>
              <a:avLst/>
              <a:gdLst/>
              <a:ahLst/>
              <a:cxnLst/>
              <a:rect l="l" t="t" r="r" b="b"/>
              <a:pathLst>
                <a:path w="713" h="702" extrusionOk="0">
                  <a:moveTo>
                    <a:pt x="356" y="71"/>
                  </a:moveTo>
                  <a:cubicBezTo>
                    <a:pt x="509" y="71"/>
                    <a:pt x="641" y="193"/>
                    <a:pt x="641" y="356"/>
                  </a:cubicBezTo>
                  <a:cubicBezTo>
                    <a:pt x="641" y="509"/>
                    <a:pt x="509" y="641"/>
                    <a:pt x="356" y="641"/>
                  </a:cubicBezTo>
                  <a:cubicBezTo>
                    <a:pt x="204" y="641"/>
                    <a:pt x="71" y="509"/>
                    <a:pt x="71" y="356"/>
                  </a:cubicBezTo>
                  <a:cubicBezTo>
                    <a:pt x="71" y="193"/>
                    <a:pt x="204" y="71"/>
                    <a:pt x="356" y="71"/>
                  </a:cubicBezTo>
                  <a:close/>
                  <a:moveTo>
                    <a:pt x="356" y="1"/>
                  </a:moveTo>
                  <a:cubicBezTo>
                    <a:pt x="163" y="1"/>
                    <a:pt x="1" y="163"/>
                    <a:pt x="1" y="356"/>
                  </a:cubicBezTo>
                  <a:cubicBezTo>
                    <a:pt x="1" y="550"/>
                    <a:pt x="163" y="702"/>
                    <a:pt x="356" y="702"/>
                  </a:cubicBezTo>
                  <a:cubicBezTo>
                    <a:pt x="550" y="702"/>
                    <a:pt x="712" y="550"/>
                    <a:pt x="712" y="356"/>
                  </a:cubicBezTo>
                  <a:cubicBezTo>
                    <a:pt x="712" y="163"/>
                    <a:pt x="550"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3" name="Google Shape;1213;p67"/>
            <p:cNvSpPr/>
            <p:nvPr/>
          </p:nvSpPr>
          <p:spPr>
            <a:xfrm>
              <a:off x="319588" y="3649294"/>
              <a:ext cx="94964" cy="94966"/>
            </a:xfrm>
            <a:custGeom>
              <a:avLst/>
              <a:gdLst/>
              <a:ahLst/>
              <a:cxnLst/>
              <a:rect l="l" t="t" r="r" b="b"/>
              <a:pathLst>
                <a:path w="723" h="723" extrusionOk="0">
                  <a:moveTo>
                    <a:pt x="367" y="0"/>
                  </a:moveTo>
                  <a:cubicBezTo>
                    <a:pt x="164" y="0"/>
                    <a:pt x="1" y="163"/>
                    <a:pt x="1" y="356"/>
                  </a:cubicBezTo>
                  <a:cubicBezTo>
                    <a:pt x="1" y="560"/>
                    <a:pt x="164" y="722"/>
                    <a:pt x="367" y="722"/>
                  </a:cubicBezTo>
                  <a:cubicBezTo>
                    <a:pt x="560" y="722"/>
                    <a:pt x="722" y="560"/>
                    <a:pt x="722" y="356"/>
                  </a:cubicBezTo>
                  <a:cubicBezTo>
                    <a:pt x="722" y="163"/>
                    <a:pt x="560" y="0"/>
                    <a:pt x="367"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14" name="Google Shape;1214;p67"/>
            <p:cNvSpPr/>
            <p:nvPr/>
          </p:nvSpPr>
          <p:spPr>
            <a:xfrm>
              <a:off x="315647" y="3643909"/>
              <a:ext cx="104290" cy="104292"/>
            </a:xfrm>
            <a:custGeom>
              <a:avLst/>
              <a:gdLst/>
              <a:ahLst/>
              <a:cxnLst/>
              <a:rect l="l" t="t" r="r" b="b"/>
              <a:pathLst>
                <a:path w="794" h="794" extrusionOk="0">
                  <a:moveTo>
                    <a:pt x="397" y="72"/>
                  </a:moveTo>
                  <a:cubicBezTo>
                    <a:pt x="569" y="72"/>
                    <a:pt x="722" y="224"/>
                    <a:pt x="722" y="397"/>
                  </a:cubicBezTo>
                  <a:cubicBezTo>
                    <a:pt x="722" y="580"/>
                    <a:pt x="569" y="733"/>
                    <a:pt x="397" y="733"/>
                  </a:cubicBezTo>
                  <a:cubicBezTo>
                    <a:pt x="214" y="733"/>
                    <a:pt x="61" y="580"/>
                    <a:pt x="61" y="397"/>
                  </a:cubicBezTo>
                  <a:cubicBezTo>
                    <a:pt x="61" y="224"/>
                    <a:pt x="214" y="72"/>
                    <a:pt x="397" y="72"/>
                  </a:cubicBezTo>
                  <a:close/>
                  <a:moveTo>
                    <a:pt x="397" y="1"/>
                  </a:moveTo>
                  <a:cubicBezTo>
                    <a:pt x="173" y="1"/>
                    <a:pt x="0" y="184"/>
                    <a:pt x="0" y="397"/>
                  </a:cubicBezTo>
                  <a:cubicBezTo>
                    <a:pt x="0" y="621"/>
                    <a:pt x="173" y="794"/>
                    <a:pt x="397" y="794"/>
                  </a:cubicBezTo>
                  <a:cubicBezTo>
                    <a:pt x="610" y="794"/>
                    <a:pt x="793" y="621"/>
                    <a:pt x="793" y="397"/>
                  </a:cubicBezTo>
                  <a:cubicBezTo>
                    <a:pt x="793" y="184"/>
                    <a:pt x="610" y="1"/>
                    <a:pt x="397"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5" name="Google Shape;1215;p67"/>
            <p:cNvSpPr/>
            <p:nvPr/>
          </p:nvSpPr>
          <p:spPr>
            <a:xfrm>
              <a:off x="5441593" y="399234"/>
              <a:ext cx="62915" cy="62917"/>
            </a:xfrm>
            <a:custGeom>
              <a:avLst/>
              <a:gdLst/>
              <a:ahLst/>
              <a:cxnLst/>
              <a:rect l="l" t="t" r="r" b="b"/>
              <a:pathLst>
                <a:path w="479" h="479" extrusionOk="0">
                  <a:moveTo>
                    <a:pt x="245" y="1"/>
                  </a:moveTo>
                  <a:cubicBezTo>
                    <a:pt x="112" y="1"/>
                    <a:pt x="1" y="102"/>
                    <a:pt x="1" y="235"/>
                  </a:cubicBezTo>
                  <a:cubicBezTo>
                    <a:pt x="1" y="367"/>
                    <a:pt x="112" y="479"/>
                    <a:pt x="245" y="479"/>
                  </a:cubicBezTo>
                  <a:cubicBezTo>
                    <a:pt x="377" y="479"/>
                    <a:pt x="478" y="367"/>
                    <a:pt x="478" y="235"/>
                  </a:cubicBezTo>
                  <a:cubicBezTo>
                    <a:pt x="478" y="102"/>
                    <a:pt x="377" y="1"/>
                    <a:pt x="24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6" name="Google Shape;1216;p67"/>
            <p:cNvSpPr/>
            <p:nvPr/>
          </p:nvSpPr>
          <p:spPr>
            <a:xfrm>
              <a:off x="5437521" y="393980"/>
              <a:ext cx="72241" cy="72242"/>
            </a:xfrm>
            <a:custGeom>
              <a:avLst/>
              <a:gdLst/>
              <a:ahLst/>
              <a:cxnLst/>
              <a:rect l="l" t="t" r="r" b="b"/>
              <a:pathLst>
                <a:path w="550" h="550" extrusionOk="0">
                  <a:moveTo>
                    <a:pt x="276" y="72"/>
                  </a:moveTo>
                  <a:cubicBezTo>
                    <a:pt x="387" y="72"/>
                    <a:pt x="479" y="163"/>
                    <a:pt x="479" y="275"/>
                  </a:cubicBezTo>
                  <a:cubicBezTo>
                    <a:pt x="479" y="397"/>
                    <a:pt x="387" y="488"/>
                    <a:pt x="276" y="488"/>
                  </a:cubicBezTo>
                  <a:cubicBezTo>
                    <a:pt x="164" y="488"/>
                    <a:pt x="72" y="397"/>
                    <a:pt x="72" y="275"/>
                  </a:cubicBezTo>
                  <a:cubicBezTo>
                    <a:pt x="72" y="163"/>
                    <a:pt x="164" y="72"/>
                    <a:pt x="276" y="72"/>
                  </a:cubicBezTo>
                  <a:close/>
                  <a:moveTo>
                    <a:pt x="276" y="0"/>
                  </a:moveTo>
                  <a:cubicBezTo>
                    <a:pt x="123" y="0"/>
                    <a:pt x="1" y="133"/>
                    <a:pt x="1" y="275"/>
                  </a:cubicBezTo>
                  <a:cubicBezTo>
                    <a:pt x="1" y="427"/>
                    <a:pt x="123" y="549"/>
                    <a:pt x="276" y="549"/>
                  </a:cubicBezTo>
                  <a:cubicBezTo>
                    <a:pt x="428" y="549"/>
                    <a:pt x="550" y="427"/>
                    <a:pt x="550" y="275"/>
                  </a:cubicBezTo>
                  <a:cubicBezTo>
                    <a:pt x="550" y="133"/>
                    <a:pt x="428" y="0"/>
                    <a:pt x="27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7" name="Google Shape;1217;p67"/>
            <p:cNvSpPr/>
            <p:nvPr/>
          </p:nvSpPr>
          <p:spPr>
            <a:xfrm>
              <a:off x="4474879" y="4513166"/>
              <a:ext cx="38879" cy="38880"/>
            </a:xfrm>
            <a:custGeom>
              <a:avLst/>
              <a:gdLst/>
              <a:ahLst/>
              <a:cxnLst/>
              <a:rect l="l" t="t" r="r" b="b"/>
              <a:pathLst>
                <a:path w="296" h="296" extrusionOk="0">
                  <a:moveTo>
                    <a:pt x="153" y="1"/>
                  </a:moveTo>
                  <a:cubicBezTo>
                    <a:pt x="72" y="1"/>
                    <a:pt x="1" y="62"/>
                    <a:pt x="1" y="143"/>
                  </a:cubicBezTo>
                  <a:cubicBezTo>
                    <a:pt x="1" y="225"/>
                    <a:pt x="72" y="295"/>
                    <a:pt x="153" y="295"/>
                  </a:cubicBezTo>
                  <a:cubicBezTo>
                    <a:pt x="234" y="295"/>
                    <a:pt x="295" y="225"/>
                    <a:pt x="295" y="143"/>
                  </a:cubicBezTo>
                  <a:cubicBezTo>
                    <a:pt x="295" y="62"/>
                    <a:pt x="234" y="1"/>
                    <a:pt x="153"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18" name="Google Shape;1218;p67"/>
            <p:cNvSpPr/>
            <p:nvPr/>
          </p:nvSpPr>
          <p:spPr>
            <a:xfrm>
              <a:off x="4470808" y="4507913"/>
              <a:ext cx="48205" cy="48205"/>
            </a:xfrm>
            <a:custGeom>
              <a:avLst/>
              <a:gdLst/>
              <a:ahLst/>
              <a:cxnLst/>
              <a:rect l="l" t="t" r="r" b="b"/>
              <a:pathLst>
                <a:path w="367" h="367" extrusionOk="0">
                  <a:moveTo>
                    <a:pt x="184" y="71"/>
                  </a:moveTo>
                  <a:cubicBezTo>
                    <a:pt x="245" y="71"/>
                    <a:pt x="296" y="122"/>
                    <a:pt x="296" y="183"/>
                  </a:cubicBezTo>
                  <a:cubicBezTo>
                    <a:pt x="296" y="244"/>
                    <a:pt x="245" y="295"/>
                    <a:pt x="184" y="295"/>
                  </a:cubicBezTo>
                  <a:cubicBezTo>
                    <a:pt x="123" y="295"/>
                    <a:pt x="72" y="244"/>
                    <a:pt x="72" y="183"/>
                  </a:cubicBezTo>
                  <a:cubicBezTo>
                    <a:pt x="72" y="122"/>
                    <a:pt x="123" y="71"/>
                    <a:pt x="184" y="71"/>
                  </a:cubicBezTo>
                  <a:close/>
                  <a:moveTo>
                    <a:pt x="184" y="0"/>
                  </a:moveTo>
                  <a:cubicBezTo>
                    <a:pt x="82" y="0"/>
                    <a:pt x="1" y="82"/>
                    <a:pt x="1" y="183"/>
                  </a:cubicBezTo>
                  <a:cubicBezTo>
                    <a:pt x="1" y="285"/>
                    <a:pt x="82" y="366"/>
                    <a:pt x="184" y="366"/>
                  </a:cubicBezTo>
                  <a:cubicBezTo>
                    <a:pt x="286" y="366"/>
                    <a:pt x="367" y="285"/>
                    <a:pt x="367" y="183"/>
                  </a:cubicBezTo>
                  <a:cubicBezTo>
                    <a:pt x="367" y="82"/>
                    <a:pt x="286" y="0"/>
                    <a:pt x="18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9" name="Google Shape;1219;p67"/>
            <p:cNvSpPr/>
            <p:nvPr/>
          </p:nvSpPr>
          <p:spPr>
            <a:xfrm>
              <a:off x="533289" y="904002"/>
              <a:ext cx="38748" cy="38880"/>
            </a:xfrm>
            <a:custGeom>
              <a:avLst/>
              <a:gdLst/>
              <a:ahLst/>
              <a:cxnLst/>
              <a:rect l="l" t="t" r="r" b="b"/>
              <a:pathLst>
                <a:path w="295" h="296" extrusionOk="0">
                  <a:moveTo>
                    <a:pt x="153" y="0"/>
                  </a:moveTo>
                  <a:cubicBezTo>
                    <a:pt x="71" y="0"/>
                    <a:pt x="1" y="61"/>
                    <a:pt x="1" y="143"/>
                  </a:cubicBezTo>
                  <a:cubicBezTo>
                    <a:pt x="1" y="224"/>
                    <a:pt x="71" y="296"/>
                    <a:pt x="153" y="296"/>
                  </a:cubicBezTo>
                  <a:cubicBezTo>
                    <a:pt x="234" y="296"/>
                    <a:pt x="295" y="224"/>
                    <a:pt x="295" y="143"/>
                  </a:cubicBezTo>
                  <a:cubicBezTo>
                    <a:pt x="295" y="61"/>
                    <a:pt x="234"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0" name="Google Shape;1220;p67"/>
            <p:cNvSpPr/>
            <p:nvPr/>
          </p:nvSpPr>
          <p:spPr>
            <a:xfrm>
              <a:off x="529217" y="898617"/>
              <a:ext cx="48205" cy="48205"/>
            </a:xfrm>
            <a:custGeom>
              <a:avLst/>
              <a:gdLst/>
              <a:ahLst/>
              <a:cxnLst/>
              <a:rect l="l" t="t" r="r" b="b"/>
              <a:pathLst>
                <a:path w="367" h="367" extrusionOk="0">
                  <a:moveTo>
                    <a:pt x="184" y="72"/>
                  </a:moveTo>
                  <a:cubicBezTo>
                    <a:pt x="245" y="72"/>
                    <a:pt x="296" y="123"/>
                    <a:pt x="296" y="184"/>
                  </a:cubicBezTo>
                  <a:cubicBezTo>
                    <a:pt x="296" y="245"/>
                    <a:pt x="245" y="296"/>
                    <a:pt x="184" y="296"/>
                  </a:cubicBezTo>
                  <a:cubicBezTo>
                    <a:pt x="123" y="296"/>
                    <a:pt x="72" y="245"/>
                    <a:pt x="72" y="184"/>
                  </a:cubicBezTo>
                  <a:cubicBezTo>
                    <a:pt x="72"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1" name="Google Shape;1221;p67"/>
            <p:cNvSpPr/>
            <p:nvPr/>
          </p:nvSpPr>
          <p:spPr>
            <a:xfrm>
              <a:off x="5031659" y="366003"/>
              <a:ext cx="38879" cy="38748"/>
            </a:xfrm>
            <a:custGeom>
              <a:avLst/>
              <a:gdLst/>
              <a:ahLst/>
              <a:cxnLst/>
              <a:rect l="l" t="t" r="r" b="b"/>
              <a:pathLst>
                <a:path w="296" h="295" extrusionOk="0">
                  <a:moveTo>
                    <a:pt x="153" y="0"/>
                  </a:moveTo>
                  <a:cubicBezTo>
                    <a:pt x="72" y="0"/>
                    <a:pt x="1" y="71"/>
                    <a:pt x="1" y="152"/>
                  </a:cubicBezTo>
                  <a:cubicBezTo>
                    <a:pt x="1" y="233"/>
                    <a:pt x="72" y="294"/>
                    <a:pt x="153" y="294"/>
                  </a:cubicBezTo>
                  <a:cubicBezTo>
                    <a:pt x="235" y="294"/>
                    <a:pt x="296" y="233"/>
                    <a:pt x="296" y="152"/>
                  </a:cubicBezTo>
                  <a:cubicBezTo>
                    <a:pt x="296" y="71"/>
                    <a:pt x="235"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2" name="Google Shape;1222;p67"/>
            <p:cNvSpPr/>
            <p:nvPr/>
          </p:nvSpPr>
          <p:spPr>
            <a:xfrm>
              <a:off x="5027719" y="361931"/>
              <a:ext cx="48205" cy="48205"/>
            </a:xfrm>
            <a:custGeom>
              <a:avLst/>
              <a:gdLst/>
              <a:ahLst/>
              <a:cxnLst/>
              <a:rect l="l" t="t" r="r" b="b"/>
              <a:pathLst>
                <a:path w="367" h="367" extrusionOk="0">
                  <a:moveTo>
                    <a:pt x="183" y="72"/>
                  </a:moveTo>
                  <a:cubicBezTo>
                    <a:pt x="244" y="72"/>
                    <a:pt x="295" y="122"/>
                    <a:pt x="295" y="183"/>
                  </a:cubicBezTo>
                  <a:cubicBezTo>
                    <a:pt x="295" y="244"/>
                    <a:pt x="244" y="295"/>
                    <a:pt x="183" y="295"/>
                  </a:cubicBezTo>
                  <a:cubicBezTo>
                    <a:pt x="112" y="295"/>
                    <a:pt x="61" y="244"/>
                    <a:pt x="61" y="183"/>
                  </a:cubicBezTo>
                  <a:cubicBezTo>
                    <a:pt x="61" y="122"/>
                    <a:pt x="112" y="72"/>
                    <a:pt x="183" y="72"/>
                  </a:cubicBezTo>
                  <a:close/>
                  <a:moveTo>
                    <a:pt x="183" y="0"/>
                  </a:moveTo>
                  <a:cubicBezTo>
                    <a:pt x="82" y="0"/>
                    <a:pt x="0" y="81"/>
                    <a:pt x="0" y="183"/>
                  </a:cubicBezTo>
                  <a:cubicBezTo>
                    <a:pt x="0" y="285"/>
                    <a:pt x="82" y="366"/>
                    <a:pt x="183" y="366"/>
                  </a:cubicBezTo>
                  <a:cubicBezTo>
                    <a:pt x="274" y="366"/>
                    <a:pt x="366" y="285"/>
                    <a:pt x="366" y="183"/>
                  </a:cubicBezTo>
                  <a:cubicBezTo>
                    <a:pt x="366" y="81"/>
                    <a:pt x="274" y="0"/>
                    <a:pt x="183"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3" name="Google Shape;1223;p67"/>
            <p:cNvSpPr/>
            <p:nvPr/>
          </p:nvSpPr>
          <p:spPr>
            <a:xfrm>
              <a:off x="6561851" y="2025578"/>
              <a:ext cx="70928" cy="72242"/>
            </a:xfrm>
            <a:custGeom>
              <a:avLst/>
              <a:gdLst/>
              <a:ahLst/>
              <a:cxnLst/>
              <a:rect l="l" t="t" r="r" b="b"/>
              <a:pathLst>
                <a:path w="540" h="550" extrusionOk="0">
                  <a:moveTo>
                    <a:pt x="275" y="1"/>
                  </a:moveTo>
                  <a:cubicBezTo>
                    <a:pt x="122" y="1"/>
                    <a:pt x="0" y="123"/>
                    <a:pt x="0" y="276"/>
                  </a:cubicBezTo>
                  <a:cubicBezTo>
                    <a:pt x="0" y="428"/>
                    <a:pt x="122" y="550"/>
                    <a:pt x="275" y="550"/>
                  </a:cubicBezTo>
                  <a:cubicBezTo>
                    <a:pt x="418" y="550"/>
                    <a:pt x="540" y="428"/>
                    <a:pt x="540" y="276"/>
                  </a:cubicBezTo>
                  <a:cubicBezTo>
                    <a:pt x="540" y="123"/>
                    <a:pt x="418" y="1"/>
                    <a:pt x="275"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4" name="Google Shape;1224;p67"/>
            <p:cNvSpPr/>
            <p:nvPr/>
          </p:nvSpPr>
          <p:spPr>
            <a:xfrm>
              <a:off x="6556466" y="2021637"/>
              <a:ext cx="81698" cy="81568"/>
            </a:xfrm>
            <a:custGeom>
              <a:avLst/>
              <a:gdLst/>
              <a:ahLst/>
              <a:cxnLst/>
              <a:rect l="l" t="t" r="r" b="b"/>
              <a:pathLst>
                <a:path w="622" h="621" extrusionOk="0">
                  <a:moveTo>
                    <a:pt x="316" y="71"/>
                  </a:moveTo>
                  <a:cubicBezTo>
                    <a:pt x="448" y="71"/>
                    <a:pt x="550" y="173"/>
                    <a:pt x="550" y="306"/>
                  </a:cubicBezTo>
                  <a:cubicBezTo>
                    <a:pt x="550" y="437"/>
                    <a:pt x="448" y="550"/>
                    <a:pt x="316" y="550"/>
                  </a:cubicBezTo>
                  <a:cubicBezTo>
                    <a:pt x="184" y="550"/>
                    <a:pt x="72" y="437"/>
                    <a:pt x="72" y="306"/>
                  </a:cubicBezTo>
                  <a:cubicBezTo>
                    <a:pt x="72" y="173"/>
                    <a:pt x="184" y="71"/>
                    <a:pt x="316" y="71"/>
                  </a:cubicBezTo>
                  <a:close/>
                  <a:moveTo>
                    <a:pt x="316" y="1"/>
                  </a:moveTo>
                  <a:cubicBezTo>
                    <a:pt x="143" y="1"/>
                    <a:pt x="1" y="143"/>
                    <a:pt x="1" y="306"/>
                  </a:cubicBezTo>
                  <a:cubicBezTo>
                    <a:pt x="1" y="478"/>
                    <a:pt x="143" y="620"/>
                    <a:pt x="316" y="620"/>
                  </a:cubicBezTo>
                  <a:cubicBezTo>
                    <a:pt x="479" y="620"/>
                    <a:pt x="621" y="478"/>
                    <a:pt x="621" y="306"/>
                  </a:cubicBezTo>
                  <a:cubicBezTo>
                    <a:pt x="621" y="143"/>
                    <a:pt x="479" y="1"/>
                    <a:pt x="31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5" name="Google Shape;1225;p67"/>
            <p:cNvSpPr/>
            <p:nvPr/>
          </p:nvSpPr>
          <p:spPr>
            <a:xfrm>
              <a:off x="418492" y="3258142"/>
              <a:ext cx="38748" cy="38748"/>
            </a:xfrm>
            <a:custGeom>
              <a:avLst/>
              <a:gdLst/>
              <a:ahLst/>
              <a:cxnLst/>
              <a:rect l="l" t="t" r="r" b="b"/>
              <a:pathLst>
                <a:path w="295" h="295" extrusionOk="0">
                  <a:moveTo>
                    <a:pt x="143" y="0"/>
                  </a:moveTo>
                  <a:cubicBezTo>
                    <a:pt x="61" y="0"/>
                    <a:pt x="0" y="71"/>
                    <a:pt x="0" y="152"/>
                  </a:cubicBezTo>
                  <a:cubicBezTo>
                    <a:pt x="0" y="233"/>
                    <a:pt x="61" y="294"/>
                    <a:pt x="143" y="294"/>
                  </a:cubicBezTo>
                  <a:cubicBezTo>
                    <a:pt x="234" y="294"/>
                    <a:pt x="295" y="233"/>
                    <a:pt x="295" y="152"/>
                  </a:cubicBezTo>
                  <a:cubicBezTo>
                    <a:pt x="295" y="71"/>
                    <a:pt x="234" y="0"/>
                    <a:pt x="143"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6" name="Google Shape;1226;p67"/>
            <p:cNvSpPr/>
            <p:nvPr/>
          </p:nvSpPr>
          <p:spPr>
            <a:xfrm>
              <a:off x="414420" y="3254070"/>
              <a:ext cx="46891" cy="48205"/>
            </a:xfrm>
            <a:custGeom>
              <a:avLst/>
              <a:gdLst/>
              <a:ahLst/>
              <a:cxnLst/>
              <a:rect l="l" t="t" r="r" b="b"/>
              <a:pathLst>
                <a:path w="357" h="367" extrusionOk="0">
                  <a:moveTo>
                    <a:pt x="174" y="72"/>
                  </a:moveTo>
                  <a:cubicBezTo>
                    <a:pt x="244" y="72"/>
                    <a:pt x="296" y="122"/>
                    <a:pt x="296" y="183"/>
                  </a:cubicBezTo>
                  <a:cubicBezTo>
                    <a:pt x="296" y="244"/>
                    <a:pt x="244" y="295"/>
                    <a:pt x="174" y="295"/>
                  </a:cubicBezTo>
                  <a:cubicBezTo>
                    <a:pt x="113" y="295"/>
                    <a:pt x="61" y="244"/>
                    <a:pt x="61" y="183"/>
                  </a:cubicBezTo>
                  <a:cubicBezTo>
                    <a:pt x="61" y="122"/>
                    <a:pt x="113" y="72"/>
                    <a:pt x="174" y="72"/>
                  </a:cubicBezTo>
                  <a:close/>
                  <a:moveTo>
                    <a:pt x="174" y="0"/>
                  </a:moveTo>
                  <a:cubicBezTo>
                    <a:pt x="82" y="0"/>
                    <a:pt x="0" y="82"/>
                    <a:pt x="0" y="183"/>
                  </a:cubicBezTo>
                  <a:cubicBezTo>
                    <a:pt x="0" y="285"/>
                    <a:pt x="82" y="366"/>
                    <a:pt x="174" y="366"/>
                  </a:cubicBezTo>
                  <a:cubicBezTo>
                    <a:pt x="275" y="366"/>
                    <a:pt x="357" y="285"/>
                    <a:pt x="357" y="183"/>
                  </a:cubicBezTo>
                  <a:cubicBezTo>
                    <a:pt x="357" y="82"/>
                    <a:pt x="275" y="0"/>
                    <a:pt x="17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7" name="Google Shape;1227;p67"/>
            <p:cNvSpPr/>
            <p:nvPr/>
          </p:nvSpPr>
          <p:spPr>
            <a:xfrm>
              <a:off x="6763468" y="4267547"/>
              <a:ext cx="107048" cy="106919"/>
            </a:xfrm>
            <a:custGeom>
              <a:avLst/>
              <a:gdLst/>
              <a:ahLst/>
              <a:cxnLst/>
              <a:rect l="l" t="t" r="r" b="b"/>
              <a:pathLst>
                <a:path w="815" h="814" extrusionOk="0">
                  <a:moveTo>
                    <a:pt x="408" y="0"/>
                  </a:moveTo>
                  <a:cubicBezTo>
                    <a:pt x="184" y="0"/>
                    <a:pt x="1" y="183"/>
                    <a:pt x="1" y="407"/>
                  </a:cubicBezTo>
                  <a:cubicBezTo>
                    <a:pt x="1" y="631"/>
                    <a:pt x="184" y="814"/>
                    <a:pt x="408" y="814"/>
                  </a:cubicBezTo>
                  <a:cubicBezTo>
                    <a:pt x="631" y="814"/>
                    <a:pt x="814" y="631"/>
                    <a:pt x="814" y="407"/>
                  </a:cubicBezTo>
                  <a:cubicBezTo>
                    <a:pt x="814" y="183"/>
                    <a:pt x="631" y="0"/>
                    <a:pt x="408"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28" name="Google Shape;1228;p67"/>
            <p:cNvSpPr/>
            <p:nvPr/>
          </p:nvSpPr>
          <p:spPr>
            <a:xfrm>
              <a:off x="6759397" y="4263475"/>
              <a:ext cx="116374" cy="114931"/>
            </a:xfrm>
            <a:custGeom>
              <a:avLst/>
              <a:gdLst/>
              <a:ahLst/>
              <a:cxnLst/>
              <a:rect l="l" t="t" r="r" b="b"/>
              <a:pathLst>
                <a:path w="886" h="875" extrusionOk="0">
                  <a:moveTo>
                    <a:pt x="439" y="72"/>
                  </a:moveTo>
                  <a:cubicBezTo>
                    <a:pt x="642" y="72"/>
                    <a:pt x="814" y="235"/>
                    <a:pt x="814" y="438"/>
                  </a:cubicBezTo>
                  <a:cubicBezTo>
                    <a:pt x="814" y="641"/>
                    <a:pt x="642" y="814"/>
                    <a:pt x="439" y="814"/>
                  </a:cubicBezTo>
                  <a:cubicBezTo>
                    <a:pt x="235" y="814"/>
                    <a:pt x="73" y="641"/>
                    <a:pt x="73" y="438"/>
                  </a:cubicBezTo>
                  <a:cubicBezTo>
                    <a:pt x="73" y="235"/>
                    <a:pt x="235" y="72"/>
                    <a:pt x="439" y="72"/>
                  </a:cubicBezTo>
                  <a:close/>
                  <a:moveTo>
                    <a:pt x="439" y="1"/>
                  </a:moveTo>
                  <a:cubicBezTo>
                    <a:pt x="195" y="1"/>
                    <a:pt x="1" y="194"/>
                    <a:pt x="1" y="438"/>
                  </a:cubicBezTo>
                  <a:cubicBezTo>
                    <a:pt x="1" y="682"/>
                    <a:pt x="195" y="875"/>
                    <a:pt x="439" y="875"/>
                  </a:cubicBezTo>
                  <a:cubicBezTo>
                    <a:pt x="683" y="875"/>
                    <a:pt x="886" y="682"/>
                    <a:pt x="886" y="438"/>
                  </a:cubicBezTo>
                  <a:cubicBezTo>
                    <a:pt x="886" y="194"/>
                    <a:pt x="683" y="1"/>
                    <a:pt x="439"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9" name="Google Shape;1229;p67"/>
            <p:cNvSpPr/>
            <p:nvPr/>
          </p:nvSpPr>
          <p:spPr>
            <a:xfrm>
              <a:off x="6938422" y="4493202"/>
              <a:ext cx="38879" cy="38880"/>
            </a:xfrm>
            <a:custGeom>
              <a:avLst/>
              <a:gdLst/>
              <a:ahLst/>
              <a:cxnLst/>
              <a:rect l="l" t="t" r="r" b="b"/>
              <a:pathLst>
                <a:path w="296" h="296" extrusionOk="0">
                  <a:moveTo>
                    <a:pt x="153" y="0"/>
                  </a:moveTo>
                  <a:cubicBezTo>
                    <a:pt x="72" y="0"/>
                    <a:pt x="0" y="72"/>
                    <a:pt x="0" y="153"/>
                  </a:cubicBezTo>
                  <a:cubicBezTo>
                    <a:pt x="0" y="234"/>
                    <a:pt x="72" y="295"/>
                    <a:pt x="153" y="295"/>
                  </a:cubicBezTo>
                  <a:cubicBezTo>
                    <a:pt x="234" y="295"/>
                    <a:pt x="295" y="234"/>
                    <a:pt x="295" y="153"/>
                  </a:cubicBezTo>
                  <a:cubicBezTo>
                    <a:pt x="295" y="72"/>
                    <a:pt x="234" y="0"/>
                    <a:pt x="153"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0" name="Google Shape;1230;p67"/>
            <p:cNvSpPr/>
            <p:nvPr/>
          </p:nvSpPr>
          <p:spPr>
            <a:xfrm>
              <a:off x="6934482" y="4489130"/>
              <a:ext cx="48205" cy="48205"/>
            </a:xfrm>
            <a:custGeom>
              <a:avLst/>
              <a:gdLst/>
              <a:ahLst/>
              <a:cxnLst/>
              <a:rect l="l" t="t" r="r" b="b"/>
              <a:pathLst>
                <a:path w="367" h="367" extrusionOk="0">
                  <a:moveTo>
                    <a:pt x="183" y="72"/>
                  </a:moveTo>
                  <a:cubicBezTo>
                    <a:pt x="244" y="72"/>
                    <a:pt x="295" y="123"/>
                    <a:pt x="295" y="184"/>
                  </a:cubicBezTo>
                  <a:cubicBezTo>
                    <a:pt x="295" y="245"/>
                    <a:pt x="244" y="295"/>
                    <a:pt x="183" y="295"/>
                  </a:cubicBezTo>
                  <a:cubicBezTo>
                    <a:pt x="122" y="295"/>
                    <a:pt x="71" y="245"/>
                    <a:pt x="71" y="184"/>
                  </a:cubicBezTo>
                  <a:cubicBezTo>
                    <a:pt x="71" y="123"/>
                    <a:pt x="122" y="72"/>
                    <a:pt x="183" y="72"/>
                  </a:cubicBezTo>
                  <a:close/>
                  <a:moveTo>
                    <a:pt x="183" y="1"/>
                  </a:moveTo>
                  <a:cubicBezTo>
                    <a:pt x="81" y="1"/>
                    <a:pt x="0" y="82"/>
                    <a:pt x="0" y="184"/>
                  </a:cubicBezTo>
                  <a:cubicBezTo>
                    <a:pt x="0" y="286"/>
                    <a:pt x="81" y="367"/>
                    <a:pt x="183" y="367"/>
                  </a:cubicBezTo>
                  <a:cubicBezTo>
                    <a:pt x="285" y="367"/>
                    <a:pt x="366" y="286"/>
                    <a:pt x="366" y="184"/>
                  </a:cubicBezTo>
                  <a:cubicBezTo>
                    <a:pt x="366" y="82"/>
                    <a:pt x="285" y="1"/>
                    <a:pt x="18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1" name="Google Shape;1231;p67"/>
            <p:cNvSpPr/>
            <p:nvPr/>
          </p:nvSpPr>
          <p:spPr>
            <a:xfrm>
              <a:off x="4775270" y="4390357"/>
              <a:ext cx="38879" cy="38880"/>
            </a:xfrm>
            <a:custGeom>
              <a:avLst/>
              <a:gdLst/>
              <a:ahLst/>
              <a:cxnLst/>
              <a:rect l="l" t="t" r="r" b="b"/>
              <a:pathLst>
                <a:path w="296" h="296" extrusionOk="0">
                  <a:moveTo>
                    <a:pt x="154" y="1"/>
                  </a:moveTo>
                  <a:cubicBezTo>
                    <a:pt x="72" y="1"/>
                    <a:pt x="1" y="71"/>
                    <a:pt x="1" y="153"/>
                  </a:cubicBezTo>
                  <a:cubicBezTo>
                    <a:pt x="1" y="234"/>
                    <a:pt x="72" y="295"/>
                    <a:pt x="154" y="295"/>
                  </a:cubicBezTo>
                  <a:cubicBezTo>
                    <a:pt x="235" y="295"/>
                    <a:pt x="296" y="234"/>
                    <a:pt x="296" y="153"/>
                  </a:cubicBezTo>
                  <a:cubicBezTo>
                    <a:pt x="296" y="71"/>
                    <a:pt x="235" y="1"/>
                    <a:pt x="154"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2" name="Google Shape;1232;p67"/>
            <p:cNvSpPr/>
            <p:nvPr/>
          </p:nvSpPr>
          <p:spPr>
            <a:xfrm>
              <a:off x="4771329" y="4386285"/>
              <a:ext cx="48205" cy="48205"/>
            </a:xfrm>
            <a:custGeom>
              <a:avLst/>
              <a:gdLst/>
              <a:ahLst/>
              <a:cxnLst/>
              <a:rect l="l" t="t" r="r" b="b"/>
              <a:pathLst>
                <a:path w="367" h="367" extrusionOk="0">
                  <a:moveTo>
                    <a:pt x="184" y="72"/>
                  </a:moveTo>
                  <a:cubicBezTo>
                    <a:pt x="245" y="72"/>
                    <a:pt x="295" y="123"/>
                    <a:pt x="295" y="184"/>
                  </a:cubicBezTo>
                  <a:cubicBezTo>
                    <a:pt x="295" y="245"/>
                    <a:pt x="245" y="296"/>
                    <a:pt x="184" y="296"/>
                  </a:cubicBezTo>
                  <a:cubicBezTo>
                    <a:pt x="123" y="296"/>
                    <a:pt x="71" y="245"/>
                    <a:pt x="71" y="184"/>
                  </a:cubicBezTo>
                  <a:cubicBezTo>
                    <a:pt x="71"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3" name="Google Shape;1233;p67"/>
            <p:cNvSpPr/>
            <p:nvPr/>
          </p:nvSpPr>
          <p:spPr>
            <a:xfrm>
              <a:off x="7059918" y="4346224"/>
              <a:ext cx="38879" cy="38880"/>
            </a:xfrm>
            <a:custGeom>
              <a:avLst/>
              <a:gdLst/>
              <a:ahLst/>
              <a:cxnLst/>
              <a:rect l="l" t="t" r="r" b="b"/>
              <a:pathLst>
                <a:path w="296" h="296" extrusionOk="0">
                  <a:moveTo>
                    <a:pt x="153" y="1"/>
                  </a:moveTo>
                  <a:cubicBezTo>
                    <a:pt x="71" y="1"/>
                    <a:pt x="1" y="72"/>
                    <a:pt x="1" y="154"/>
                  </a:cubicBezTo>
                  <a:cubicBezTo>
                    <a:pt x="1" y="235"/>
                    <a:pt x="71" y="296"/>
                    <a:pt x="153" y="296"/>
                  </a:cubicBezTo>
                  <a:cubicBezTo>
                    <a:pt x="234" y="296"/>
                    <a:pt x="295" y="235"/>
                    <a:pt x="295" y="154"/>
                  </a:cubicBezTo>
                  <a:cubicBezTo>
                    <a:pt x="295" y="72"/>
                    <a:pt x="234" y="1"/>
                    <a:pt x="15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4" name="Google Shape;1234;p67"/>
            <p:cNvSpPr/>
            <p:nvPr/>
          </p:nvSpPr>
          <p:spPr>
            <a:xfrm>
              <a:off x="7055847" y="4342283"/>
              <a:ext cx="48205" cy="46892"/>
            </a:xfrm>
            <a:custGeom>
              <a:avLst/>
              <a:gdLst/>
              <a:ahLst/>
              <a:cxnLst/>
              <a:rect l="l" t="t" r="r" b="b"/>
              <a:pathLst>
                <a:path w="367" h="357" extrusionOk="0">
                  <a:moveTo>
                    <a:pt x="184" y="62"/>
                  </a:moveTo>
                  <a:cubicBezTo>
                    <a:pt x="245" y="62"/>
                    <a:pt x="296" y="112"/>
                    <a:pt x="296" y="184"/>
                  </a:cubicBezTo>
                  <a:cubicBezTo>
                    <a:pt x="296" y="245"/>
                    <a:pt x="245" y="295"/>
                    <a:pt x="184" y="295"/>
                  </a:cubicBezTo>
                  <a:cubicBezTo>
                    <a:pt x="123" y="295"/>
                    <a:pt x="72" y="245"/>
                    <a:pt x="72" y="184"/>
                  </a:cubicBezTo>
                  <a:cubicBezTo>
                    <a:pt x="72" y="112"/>
                    <a:pt x="123" y="62"/>
                    <a:pt x="184" y="62"/>
                  </a:cubicBezTo>
                  <a:close/>
                  <a:moveTo>
                    <a:pt x="184" y="1"/>
                  </a:moveTo>
                  <a:cubicBezTo>
                    <a:pt x="82" y="1"/>
                    <a:pt x="1" y="82"/>
                    <a:pt x="1" y="184"/>
                  </a:cubicBezTo>
                  <a:cubicBezTo>
                    <a:pt x="1" y="275"/>
                    <a:pt x="82" y="356"/>
                    <a:pt x="184" y="356"/>
                  </a:cubicBezTo>
                  <a:cubicBezTo>
                    <a:pt x="285" y="356"/>
                    <a:pt x="367" y="27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5" name="Google Shape;1235;p67"/>
            <p:cNvSpPr/>
            <p:nvPr/>
          </p:nvSpPr>
          <p:spPr>
            <a:xfrm>
              <a:off x="4641821" y="4569252"/>
              <a:ext cx="80253" cy="80255"/>
            </a:xfrm>
            <a:custGeom>
              <a:avLst/>
              <a:gdLst/>
              <a:ahLst/>
              <a:cxnLst/>
              <a:rect l="l" t="t" r="r" b="b"/>
              <a:pathLst>
                <a:path w="611" h="611" extrusionOk="0">
                  <a:moveTo>
                    <a:pt x="305" y="1"/>
                  </a:moveTo>
                  <a:cubicBezTo>
                    <a:pt x="133" y="1"/>
                    <a:pt x="0" y="133"/>
                    <a:pt x="0" y="306"/>
                  </a:cubicBezTo>
                  <a:cubicBezTo>
                    <a:pt x="0" y="468"/>
                    <a:pt x="133" y="611"/>
                    <a:pt x="305" y="611"/>
                  </a:cubicBezTo>
                  <a:cubicBezTo>
                    <a:pt x="478" y="611"/>
                    <a:pt x="610" y="468"/>
                    <a:pt x="610" y="306"/>
                  </a:cubicBezTo>
                  <a:cubicBezTo>
                    <a:pt x="610" y="133"/>
                    <a:pt x="478" y="1"/>
                    <a:pt x="305"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6" name="Google Shape;1236;p67"/>
            <p:cNvSpPr/>
            <p:nvPr/>
          </p:nvSpPr>
          <p:spPr>
            <a:xfrm>
              <a:off x="4636436" y="4563998"/>
              <a:ext cx="89579" cy="89449"/>
            </a:xfrm>
            <a:custGeom>
              <a:avLst/>
              <a:gdLst/>
              <a:ahLst/>
              <a:cxnLst/>
              <a:rect l="l" t="t" r="r" b="b"/>
              <a:pathLst>
                <a:path w="682" h="681" extrusionOk="0">
                  <a:moveTo>
                    <a:pt x="346" y="71"/>
                  </a:moveTo>
                  <a:cubicBezTo>
                    <a:pt x="499" y="71"/>
                    <a:pt x="621" y="193"/>
                    <a:pt x="621" y="346"/>
                  </a:cubicBezTo>
                  <a:cubicBezTo>
                    <a:pt x="621" y="488"/>
                    <a:pt x="499" y="610"/>
                    <a:pt x="346" y="610"/>
                  </a:cubicBezTo>
                  <a:cubicBezTo>
                    <a:pt x="194" y="610"/>
                    <a:pt x="72" y="488"/>
                    <a:pt x="72" y="346"/>
                  </a:cubicBezTo>
                  <a:cubicBezTo>
                    <a:pt x="72" y="193"/>
                    <a:pt x="194" y="71"/>
                    <a:pt x="346" y="71"/>
                  </a:cubicBezTo>
                  <a:close/>
                  <a:moveTo>
                    <a:pt x="346" y="0"/>
                  </a:moveTo>
                  <a:cubicBezTo>
                    <a:pt x="163" y="0"/>
                    <a:pt x="0" y="152"/>
                    <a:pt x="0" y="346"/>
                  </a:cubicBezTo>
                  <a:cubicBezTo>
                    <a:pt x="0" y="529"/>
                    <a:pt x="163" y="681"/>
                    <a:pt x="346" y="681"/>
                  </a:cubicBezTo>
                  <a:cubicBezTo>
                    <a:pt x="529" y="681"/>
                    <a:pt x="682" y="529"/>
                    <a:pt x="682" y="346"/>
                  </a:cubicBezTo>
                  <a:cubicBezTo>
                    <a:pt x="682" y="152"/>
                    <a:pt x="529" y="0"/>
                    <a:pt x="34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7" name="Google Shape;1237;p67"/>
            <p:cNvSpPr/>
            <p:nvPr/>
          </p:nvSpPr>
          <p:spPr>
            <a:xfrm>
              <a:off x="2869951" y="400547"/>
              <a:ext cx="44133" cy="39011"/>
            </a:xfrm>
            <a:custGeom>
              <a:avLst/>
              <a:gdLst/>
              <a:ahLst/>
              <a:cxnLst/>
              <a:rect l="l" t="t" r="r" b="b"/>
              <a:pathLst>
                <a:path w="336" h="297" extrusionOk="0">
                  <a:moveTo>
                    <a:pt x="168" y="1"/>
                  </a:moveTo>
                  <a:cubicBezTo>
                    <a:pt x="134" y="1"/>
                    <a:pt x="99" y="14"/>
                    <a:pt x="71" y="42"/>
                  </a:cubicBezTo>
                  <a:cubicBezTo>
                    <a:pt x="10" y="92"/>
                    <a:pt x="1" y="184"/>
                    <a:pt x="51" y="245"/>
                  </a:cubicBezTo>
                  <a:cubicBezTo>
                    <a:pt x="84" y="278"/>
                    <a:pt x="126" y="296"/>
                    <a:pt x="167" y="296"/>
                  </a:cubicBezTo>
                  <a:cubicBezTo>
                    <a:pt x="202" y="296"/>
                    <a:pt x="237" y="283"/>
                    <a:pt x="265" y="255"/>
                  </a:cubicBezTo>
                  <a:cubicBezTo>
                    <a:pt x="326" y="205"/>
                    <a:pt x="336" y="113"/>
                    <a:pt x="275" y="52"/>
                  </a:cubicBezTo>
                  <a:cubicBezTo>
                    <a:pt x="247" y="19"/>
                    <a:pt x="208" y="1"/>
                    <a:pt x="168"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8" name="Google Shape;1238;p67"/>
            <p:cNvSpPr/>
            <p:nvPr/>
          </p:nvSpPr>
          <p:spPr>
            <a:xfrm>
              <a:off x="2867324" y="395293"/>
              <a:ext cx="48205" cy="48205"/>
            </a:xfrm>
            <a:custGeom>
              <a:avLst/>
              <a:gdLst/>
              <a:ahLst/>
              <a:cxnLst/>
              <a:rect l="l" t="t" r="r" b="b"/>
              <a:pathLst>
                <a:path w="367" h="367" extrusionOk="0">
                  <a:moveTo>
                    <a:pt x="193" y="71"/>
                  </a:moveTo>
                  <a:cubicBezTo>
                    <a:pt x="224" y="71"/>
                    <a:pt x="254" y="92"/>
                    <a:pt x="274" y="112"/>
                  </a:cubicBezTo>
                  <a:cubicBezTo>
                    <a:pt x="315" y="163"/>
                    <a:pt x="305" y="234"/>
                    <a:pt x="265" y="275"/>
                  </a:cubicBezTo>
                  <a:cubicBezTo>
                    <a:pt x="242" y="293"/>
                    <a:pt x="216" y="301"/>
                    <a:pt x="190" y="301"/>
                  </a:cubicBezTo>
                  <a:cubicBezTo>
                    <a:pt x="157" y="301"/>
                    <a:pt x="125" y="288"/>
                    <a:pt x="102" y="265"/>
                  </a:cubicBezTo>
                  <a:cubicBezTo>
                    <a:pt x="61" y="214"/>
                    <a:pt x="61" y="143"/>
                    <a:pt x="112" y="102"/>
                  </a:cubicBezTo>
                  <a:cubicBezTo>
                    <a:pt x="132" y="82"/>
                    <a:pt x="163" y="71"/>
                    <a:pt x="193" y="71"/>
                  </a:cubicBezTo>
                  <a:close/>
                  <a:moveTo>
                    <a:pt x="193" y="1"/>
                  </a:moveTo>
                  <a:cubicBezTo>
                    <a:pt x="143" y="1"/>
                    <a:pt x="102" y="21"/>
                    <a:pt x="61" y="51"/>
                  </a:cubicBezTo>
                  <a:cubicBezTo>
                    <a:pt x="30" y="82"/>
                    <a:pt x="10" y="132"/>
                    <a:pt x="0" y="173"/>
                  </a:cubicBezTo>
                  <a:cubicBezTo>
                    <a:pt x="0" y="224"/>
                    <a:pt x="21" y="275"/>
                    <a:pt x="51" y="306"/>
                  </a:cubicBezTo>
                  <a:cubicBezTo>
                    <a:pt x="82" y="346"/>
                    <a:pt x="132" y="367"/>
                    <a:pt x="173" y="367"/>
                  </a:cubicBezTo>
                  <a:lnTo>
                    <a:pt x="183" y="367"/>
                  </a:lnTo>
                  <a:cubicBezTo>
                    <a:pt x="234" y="367"/>
                    <a:pt x="274" y="356"/>
                    <a:pt x="305" y="326"/>
                  </a:cubicBezTo>
                  <a:cubicBezTo>
                    <a:pt x="346" y="295"/>
                    <a:pt x="366" y="245"/>
                    <a:pt x="366" y="193"/>
                  </a:cubicBezTo>
                  <a:cubicBezTo>
                    <a:pt x="366" y="153"/>
                    <a:pt x="356" y="102"/>
                    <a:pt x="326" y="62"/>
                  </a:cubicBezTo>
                  <a:cubicBezTo>
                    <a:pt x="295" y="31"/>
                    <a:pt x="244" y="10"/>
                    <a:pt x="19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9" name="Google Shape;1239;p67"/>
            <p:cNvSpPr/>
            <p:nvPr/>
          </p:nvSpPr>
          <p:spPr>
            <a:xfrm>
              <a:off x="2727046" y="690825"/>
              <a:ext cx="42819" cy="39274"/>
            </a:xfrm>
            <a:custGeom>
              <a:avLst/>
              <a:gdLst/>
              <a:ahLst/>
              <a:cxnLst/>
              <a:rect l="l" t="t" r="r" b="b"/>
              <a:pathLst>
                <a:path w="326" h="299" extrusionOk="0">
                  <a:moveTo>
                    <a:pt x="163" y="1"/>
                  </a:moveTo>
                  <a:cubicBezTo>
                    <a:pt x="127" y="1"/>
                    <a:pt x="90" y="14"/>
                    <a:pt x="61" y="38"/>
                  </a:cubicBezTo>
                  <a:cubicBezTo>
                    <a:pt x="0" y="99"/>
                    <a:pt x="0" y="190"/>
                    <a:pt x="52" y="251"/>
                  </a:cubicBezTo>
                  <a:cubicBezTo>
                    <a:pt x="78" y="283"/>
                    <a:pt x="116" y="298"/>
                    <a:pt x="154" y="298"/>
                  </a:cubicBezTo>
                  <a:cubicBezTo>
                    <a:pt x="190" y="298"/>
                    <a:pt x="226" y="286"/>
                    <a:pt x="255" y="261"/>
                  </a:cubicBezTo>
                  <a:cubicBezTo>
                    <a:pt x="316" y="211"/>
                    <a:pt x="326" y="109"/>
                    <a:pt x="275" y="48"/>
                  </a:cubicBezTo>
                  <a:cubicBezTo>
                    <a:pt x="243" y="16"/>
                    <a:pt x="203" y="1"/>
                    <a:pt x="16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40" name="Google Shape;1240;p67"/>
            <p:cNvSpPr/>
            <p:nvPr/>
          </p:nvSpPr>
          <p:spPr>
            <a:xfrm>
              <a:off x="2724419" y="686622"/>
              <a:ext cx="50831" cy="47943"/>
            </a:xfrm>
            <a:custGeom>
              <a:avLst/>
              <a:gdLst/>
              <a:ahLst/>
              <a:cxnLst/>
              <a:rect l="l" t="t" r="r" b="b"/>
              <a:pathLst>
                <a:path w="387" h="365" extrusionOk="0">
                  <a:moveTo>
                    <a:pt x="183" y="70"/>
                  </a:moveTo>
                  <a:cubicBezTo>
                    <a:pt x="214" y="70"/>
                    <a:pt x="244" y="80"/>
                    <a:pt x="264" y="110"/>
                  </a:cubicBezTo>
                  <a:cubicBezTo>
                    <a:pt x="305" y="151"/>
                    <a:pt x="305" y="222"/>
                    <a:pt x="255" y="263"/>
                  </a:cubicBezTo>
                  <a:cubicBezTo>
                    <a:pt x="235" y="287"/>
                    <a:pt x="209" y="297"/>
                    <a:pt x="182" y="297"/>
                  </a:cubicBezTo>
                  <a:cubicBezTo>
                    <a:pt x="151" y="297"/>
                    <a:pt x="119" y="285"/>
                    <a:pt x="92" y="263"/>
                  </a:cubicBezTo>
                  <a:cubicBezTo>
                    <a:pt x="72" y="232"/>
                    <a:pt x="61" y="202"/>
                    <a:pt x="72" y="171"/>
                  </a:cubicBezTo>
                  <a:cubicBezTo>
                    <a:pt x="72" y="151"/>
                    <a:pt x="81" y="121"/>
                    <a:pt x="102" y="100"/>
                  </a:cubicBezTo>
                  <a:cubicBezTo>
                    <a:pt x="122" y="80"/>
                    <a:pt x="153" y="70"/>
                    <a:pt x="183" y="70"/>
                  </a:cubicBezTo>
                  <a:close/>
                  <a:moveTo>
                    <a:pt x="182" y="1"/>
                  </a:moveTo>
                  <a:cubicBezTo>
                    <a:pt x="138" y="1"/>
                    <a:pt x="94" y="16"/>
                    <a:pt x="61" y="49"/>
                  </a:cubicBezTo>
                  <a:cubicBezTo>
                    <a:pt x="20" y="80"/>
                    <a:pt x="0" y="121"/>
                    <a:pt x="0" y="171"/>
                  </a:cubicBezTo>
                  <a:cubicBezTo>
                    <a:pt x="0" y="222"/>
                    <a:pt x="11" y="263"/>
                    <a:pt x="41" y="304"/>
                  </a:cubicBezTo>
                  <a:cubicBezTo>
                    <a:pt x="81" y="344"/>
                    <a:pt x="133" y="365"/>
                    <a:pt x="183" y="365"/>
                  </a:cubicBezTo>
                  <a:cubicBezTo>
                    <a:pt x="224" y="365"/>
                    <a:pt x="264" y="354"/>
                    <a:pt x="305" y="324"/>
                  </a:cubicBezTo>
                  <a:cubicBezTo>
                    <a:pt x="377" y="253"/>
                    <a:pt x="386" y="141"/>
                    <a:pt x="316" y="60"/>
                  </a:cubicBezTo>
                  <a:cubicBezTo>
                    <a:pt x="283" y="21"/>
                    <a:pt x="233" y="1"/>
                    <a:pt x="18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1" name="Google Shape;1241;p67"/>
            <p:cNvSpPr/>
            <p:nvPr/>
          </p:nvSpPr>
          <p:spPr>
            <a:xfrm>
              <a:off x="2656381" y="446650"/>
              <a:ext cx="89448" cy="80518"/>
            </a:xfrm>
            <a:custGeom>
              <a:avLst/>
              <a:gdLst/>
              <a:ahLst/>
              <a:cxnLst/>
              <a:rect l="l" t="t" r="r" b="b"/>
              <a:pathLst>
                <a:path w="681" h="613" extrusionOk="0">
                  <a:moveTo>
                    <a:pt x="338" y="0"/>
                  </a:moveTo>
                  <a:cubicBezTo>
                    <a:pt x="266" y="0"/>
                    <a:pt x="193" y="26"/>
                    <a:pt x="132" y="77"/>
                  </a:cubicBezTo>
                  <a:cubicBezTo>
                    <a:pt x="10" y="189"/>
                    <a:pt x="0" y="382"/>
                    <a:pt x="111" y="514"/>
                  </a:cubicBezTo>
                  <a:cubicBezTo>
                    <a:pt x="171" y="579"/>
                    <a:pt x="254" y="612"/>
                    <a:pt x="337" y="612"/>
                  </a:cubicBezTo>
                  <a:cubicBezTo>
                    <a:pt x="409" y="612"/>
                    <a:pt x="481" y="587"/>
                    <a:pt x="538" y="534"/>
                  </a:cubicBezTo>
                  <a:cubicBezTo>
                    <a:pt x="671" y="423"/>
                    <a:pt x="681" y="229"/>
                    <a:pt x="569" y="107"/>
                  </a:cubicBezTo>
                  <a:cubicBezTo>
                    <a:pt x="509" y="36"/>
                    <a:pt x="424" y="0"/>
                    <a:pt x="338"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2" name="Google Shape;1242;p67"/>
            <p:cNvSpPr/>
            <p:nvPr/>
          </p:nvSpPr>
          <p:spPr>
            <a:xfrm>
              <a:off x="2654936" y="442053"/>
              <a:ext cx="90892" cy="89581"/>
            </a:xfrm>
            <a:custGeom>
              <a:avLst/>
              <a:gdLst/>
              <a:ahLst/>
              <a:cxnLst/>
              <a:rect l="l" t="t" r="r" b="b"/>
              <a:pathLst>
                <a:path w="692" h="682" extrusionOk="0">
                  <a:moveTo>
                    <a:pt x="346" y="72"/>
                  </a:moveTo>
                  <a:cubicBezTo>
                    <a:pt x="427" y="72"/>
                    <a:pt x="499" y="102"/>
                    <a:pt x="549" y="163"/>
                  </a:cubicBezTo>
                  <a:cubicBezTo>
                    <a:pt x="601" y="214"/>
                    <a:pt x="621" y="285"/>
                    <a:pt x="621" y="356"/>
                  </a:cubicBezTo>
                  <a:cubicBezTo>
                    <a:pt x="621" y="427"/>
                    <a:pt x="580" y="499"/>
                    <a:pt x="529" y="549"/>
                  </a:cubicBezTo>
                  <a:cubicBezTo>
                    <a:pt x="479" y="590"/>
                    <a:pt x="416" y="611"/>
                    <a:pt x="353" y="611"/>
                  </a:cubicBezTo>
                  <a:cubicBezTo>
                    <a:pt x="276" y="611"/>
                    <a:pt x="199" y="580"/>
                    <a:pt x="143" y="519"/>
                  </a:cubicBezTo>
                  <a:cubicBezTo>
                    <a:pt x="102" y="468"/>
                    <a:pt x="72" y="397"/>
                    <a:pt x="82" y="325"/>
                  </a:cubicBezTo>
                  <a:cubicBezTo>
                    <a:pt x="82" y="255"/>
                    <a:pt x="113" y="183"/>
                    <a:pt x="174" y="142"/>
                  </a:cubicBezTo>
                  <a:cubicBezTo>
                    <a:pt x="224" y="92"/>
                    <a:pt x="285" y="72"/>
                    <a:pt x="346" y="72"/>
                  </a:cubicBezTo>
                  <a:close/>
                  <a:moveTo>
                    <a:pt x="366" y="0"/>
                  </a:moveTo>
                  <a:cubicBezTo>
                    <a:pt x="275" y="0"/>
                    <a:pt x="194" y="31"/>
                    <a:pt x="122" y="92"/>
                  </a:cubicBezTo>
                  <a:cubicBezTo>
                    <a:pt x="52" y="153"/>
                    <a:pt x="21" y="234"/>
                    <a:pt x="11" y="325"/>
                  </a:cubicBezTo>
                  <a:cubicBezTo>
                    <a:pt x="0" y="417"/>
                    <a:pt x="31" y="499"/>
                    <a:pt x="92" y="569"/>
                  </a:cubicBezTo>
                  <a:cubicBezTo>
                    <a:pt x="153" y="630"/>
                    <a:pt x="244" y="671"/>
                    <a:pt x="326" y="682"/>
                  </a:cubicBezTo>
                  <a:lnTo>
                    <a:pt x="346" y="682"/>
                  </a:lnTo>
                  <a:cubicBezTo>
                    <a:pt x="438" y="682"/>
                    <a:pt x="509" y="651"/>
                    <a:pt x="580" y="600"/>
                  </a:cubicBezTo>
                  <a:cubicBezTo>
                    <a:pt x="641" y="539"/>
                    <a:pt x="682" y="447"/>
                    <a:pt x="692" y="366"/>
                  </a:cubicBezTo>
                  <a:cubicBezTo>
                    <a:pt x="692" y="275"/>
                    <a:pt x="662" y="183"/>
                    <a:pt x="601" y="112"/>
                  </a:cubicBezTo>
                  <a:cubicBezTo>
                    <a:pt x="540" y="51"/>
                    <a:pt x="458" y="11"/>
                    <a:pt x="36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3" name="Google Shape;1243;p67"/>
            <p:cNvSpPr/>
            <p:nvPr/>
          </p:nvSpPr>
          <p:spPr>
            <a:xfrm>
              <a:off x="582676" y="1064246"/>
              <a:ext cx="80253" cy="80255"/>
            </a:xfrm>
            <a:custGeom>
              <a:avLst/>
              <a:gdLst/>
              <a:ahLst/>
              <a:cxnLst/>
              <a:rect l="l" t="t" r="r" b="b"/>
              <a:pathLst>
                <a:path w="611" h="611" extrusionOk="0">
                  <a:moveTo>
                    <a:pt x="305" y="0"/>
                  </a:moveTo>
                  <a:cubicBezTo>
                    <a:pt x="143" y="0"/>
                    <a:pt x="0" y="133"/>
                    <a:pt x="0" y="305"/>
                  </a:cubicBezTo>
                  <a:cubicBezTo>
                    <a:pt x="0" y="468"/>
                    <a:pt x="143" y="610"/>
                    <a:pt x="305" y="610"/>
                  </a:cubicBezTo>
                  <a:cubicBezTo>
                    <a:pt x="478" y="610"/>
                    <a:pt x="610" y="468"/>
                    <a:pt x="610" y="305"/>
                  </a:cubicBezTo>
                  <a:cubicBezTo>
                    <a:pt x="610" y="133"/>
                    <a:pt x="478" y="0"/>
                    <a:pt x="305"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4" name="Google Shape;1244;p67"/>
            <p:cNvSpPr/>
            <p:nvPr/>
          </p:nvSpPr>
          <p:spPr>
            <a:xfrm>
              <a:off x="578735" y="1058861"/>
              <a:ext cx="89448" cy="89712"/>
            </a:xfrm>
            <a:custGeom>
              <a:avLst/>
              <a:gdLst/>
              <a:ahLst/>
              <a:cxnLst/>
              <a:rect l="l" t="t" r="r" b="b"/>
              <a:pathLst>
                <a:path w="681" h="683" extrusionOk="0">
                  <a:moveTo>
                    <a:pt x="335" y="72"/>
                  </a:moveTo>
                  <a:cubicBezTo>
                    <a:pt x="488" y="72"/>
                    <a:pt x="610" y="194"/>
                    <a:pt x="610" y="346"/>
                  </a:cubicBezTo>
                  <a:cubicBezTo>
                    <a:pt x="610" y="489"/>
                    <a:pt x="488" y="611"/>
                    <a:pt x="335" y="611"/>
                  </a:cubicBezTo>
                  <a:cubicBezTo>
                    <a:pt x="193" y="611"/>
                    <a:pt x="71" y="489"/>
                    <a:pt x="71" y="346"/>
                  </a:cubicBezTo>
                  <a:cubicBezTo>
                    <a:pt x="71" y="194"/>
                    <a:pt x="193" y="72"/>
                    <a:pt x="335" y="72"/>
                  </a:cubicBezTo>
                  <a:close/>
                  <a:moveTo>
                    <a:pt x="335" y="1"/>
                  </a:moveTo>
                  <a:cubicBezTo>
                    <a:pt x="152" y="1"/>
                    <a:pt x="0" y="154"/>
                    <a:pt x="0" y="346"/>
                  </a:cubicBezTo>
                  <a:cubicBezTo>
                    <a:pt x="0" y="529"/>
                    <a:pt x="152" y="682"/>
                    <a:pt x="335" y="682"/>
                  </a:cubicBezTo>
                  <a:cubicBezTo>
                    <a:pt x="529" y="682"/>
                    <a:pt x="681" y="529"/>
                    <a:pt x="681" y="346"/>
                  </a:cubicBezTo>
                  <a:cubicBezTo>
                    <a:pt x="681" y="154"/>
                    <a:pt x="529" y="1"/>
                    <a:pt x="33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5" name="Google Shape;1245;p67"/>
            <p:cNvSpPr/>
            <p:nvPr/>
          </p:nvSpPr>
          <p:spPr>
            <a:xfrm>
              <a:off x="4977019" y="675720"/>
              <a:ext cx="85507" cy="85640"/>
            </a:xfrm>
            <a:custGeom>
              <a:avLst/>
              <a:gdLst/>
              <a:ahLst/>
              <a:cxnLst/>
              <a:rect l="l" t="t" r="r" b="b"/>
              <a:pathLst>
                <a:path w="651" h="652" extrusionOk="0">
                  <a:moveTo>
                    <a:pt x="325" y="0"/>
                  </a:moveTo>
                  <a:cubicBezTo>
                    <a:pt x="142" y="0"/>
                    <a:pt x="0" y="143"/>
                    <a:pt x="0" y="326"/>
                  </a:cubicBezTo>
                  <a:cubicBezTo>
                    <a:pt x="0" y="498"/>
                    <a:pt x="142" y="651"/>
                    <a:pt x="325" y="651"/>
                  </a:cubicBezTo>
                  <a:cubicBezTo>
                    <a:pt x="498" y="651"/>
                    <a:pt x="651" y="498"/>
                    <a:pt x="651" y="326"/>
                  </a:cubicBezTo>
                  <a:cubicBezTo>
                    <a:pt x="651" y="143"/>
                    <a:pt x="498" y="0"/>
                    <a:pt x="325"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46" name="Google Shape;1246;p67"/>
            <p:cNvSpPr/>
            <p:nvPr/>
          </p:nvSpPr>
          <p:spPr>
            <a:xfrm>
              <a:off x="4972947" y="671648"/>
              <a:ext cx="93519" cy="93653"/>
            </a:xfrm>
            <a:custGeom>
              <a:avLst/>
              <a:gdLst/>
              <a:ahLst/>
              <a:cxnLst/>
              <a:rect l="l" t="t" r="r" b="b"/>
              <a:pathLst>
                <a:path w="712" h="713" extrusionOk="0">
                  <a:moveTo>
                    <a:pt x="356" y="72"/>
                  </a:moveTo>
                  <a:cubicBezTo>
                    <a:pt x="509" y="72"/>
                    <a:pt x="641" y="194"/>
                    <a:pt x="641" y="357"/>
                  </a:cubicBezTo>
                  <a:cubicBezTo>
                    <a:pt x="641" y="519"/>
                    <a:pt x="509" y="641"/>
                    <a:pt x="356" y="641"/>
                  </a:cubicBezTo>
                  <a:cubicBezTo>
                    <a:pt x="194" y="641"/>
                    <a:pt x="61" y="519"/>
                    <a:pt x="61" y="357"/>
                  </a:cubicBezTo>
                  <a:cubicBezTo>
                    <a:pt x="61" y="194"/>
                    <a:pt x="194" y="72"/>
                    <a:pt x="356" y="72"/>
                  </a:cubicBezTo>
                  <a:close/>
                  <a:moveTo>
                    <a:pt x="356" y="1"/>
                  </a:moveTo>
                  <a:cubicBezTo>
                    <a:pt x="153" y="1"/>
                    <a:pt x="0" y="163"/>
                    <a:pt x="0" y="357"/>
                  </a:cubicBezTo>
                  <a:cubicBezTo>
                    <a:pt x="0" y="550"/>
                    <a:pt x="153" y="712"/>
                    <a:pt x="356" y="712"/>
                  </a:cubicBezTo>
                  <a:cubicBezTo>
                    <a:pt x="549" y="712"/>
                    <a:pt x="712" y="550"/>
                    <a:pt x="712" y="357"/>
                  </a:cubicBezTo>
                  <a:cubicBezTo>
                    <a:pt x="712" y="163"/>
                    <a:pt x="549"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7" name="Google Shape;1247;p67"/>
            <p:cNvSpPr/>
            <p:nvPr/>
          </p:nvSpPr>
          <p:spPr>
            <a:xfrm>
              <a:off x="4966248" y="429969"/>
              <a:ext cx="2145824" cy="1322169"/>
            </a:xfrm>
            <a:custGeom>
              <a:avLst/>
              <a:gdLst/>
              <a:ahLst/>
              <a:cxnLst/>
              <a:rect l="l" t="t" r="r" b="b"/>
              <a:pathLst>
                <a:path w="16337" h="10066" extrusionOk="0">
                  <a:moveTo>
                    <a:pt x="7971" y="1"/>
                  </a:moveTo>
                  <a:cubicBezTo>
                    <a:pt x="6731" y="1"/>
                    <a:pt x="5734" y="1007"/>
                    <a:pt x="5734" y="2247"/>
                  </a:cubicBezTo>
                  <a:cubicBezTo>
                    <a:pt x="5734" y="2329"/>
                    <a:pt x="5734" y="2410"/>
                    <a:pt x="5744" y="2481"/>
                  </a:cubicBezTo>
                  <a:cubicBezTo>
                    <a:pt x="5389" y="2247"/>
                    <a:pt x="4951" y="2105"/>
                    <a:pt x="4494" y="2105"/>
                  </a:cubicBezTo>
                  <a:cubicBezTo>
                    <a:pt x="3254" y="2105"/>
                    <a:pt x="2247" y="3112"/>
                    <a:pt x="2247" y="4352"/>
                  </a:cubicBezTo>
                  <a:cubicBezTo>
                    <a:pt x="2247" y="4646"/>
                    <a:pt x="2308" y="4942"/>
                    <a:pt x="2410" y="5195"/>
                  </a:cubicBezTo>
                  <a:lnTo>
                    <a:pt x="2247" y="5195"/>
                  </a:lnTo>
                  <a:cubicBezTo>
                    <a:pt x="1007" y="5195"/>
                    <a:pt x="1" y="6202"/>
                    <a:pt x="1" y="7442"/>
                  </a:cubicBezTo>
                  <a:cubicBezTo>
                    <a:pt x="1" y="8683"/>
                    <a:pt x="1007" y="9689"/>
                    <a:pt x="2247" y="9689"/>
                  </a:cubicBezTo>
                  <a:cubicBezTo>
                    <a:pt x="2877" y="9689"/>
                    <a:pt x="3457" y="9424"/>
                    <a:pt x="3864" y="8997"/>
                  </a:cubicBezTo>
                  <a:cubicBezTo>
                    <a:pt x="4260" y="9638"/>
                    <a:pt x="4962" y="10065"/>
                    <a:pt x="5775" y="10065"/>
                  </a:cubicBezTo>
                  <a:cubicBezTo>
                    <a:pt x="6354" y="10065"/>
                    <a:pt x="6893" y="9841"/>
                    <a:pt x="7289" y="9475"/>
                  </a:cubicBezTo>
                  <a:cubicBezTo>
                    <a:pt x="7635" y="9689"/>
                    <a:pt x="8042" y="9811"/>
                    <a:pt x="8479" y="9811"/>
                  </a:cubicBezTo>
                  <a:cubicBezTo>
                    <a:pt x="8895" y="9811"/>
                    <a:pt x="9282" y="9699"/>
                    <a:pt x="9607" y="9506"/>
                  </a:cubicBezTo>
                  <a:cubicBezTo>
                    <a:pt x="10004" y="9851"/>
                    <a:pt x="10522" y="10065"/>
                    <a:pt x="11091" y="10065"/>
                  </a:cubicBezTo>
                  <a:cubicBezTo>
                    <a:pt x="11701" y="10065"/>
                    <a:pt x="12261" y="9821"/>
                    <a:pt x="12667" y="9424"/>
                  </a:cubicBezTo>
                  <a:cubicBezTo>
                    <a:pt x="13054" y="9740"/>
                    <a:pt x="13551" y="9933"/>
                    <a:pt x="14091" y="9933"/>
                  </a:cubicBezTo>
                  <a:cubicBezTo>
                    <a:pt x="15331" y="9933"/>
                    <a:pt x="16337" y="8927"/>
                    <a:pt x="16337" y="7686"/>
                  </a:cubicBezTo>
                  <a:cubicBezTo>
                    <a:pt x="16337" y="6446"/>
                    <a:pt x="15331" y="5439"/>
                    <a:pt x="14091" y="5439"/>
                  </a:cubicBezTo>
                  <a:cubicBezTo>
                    <a:pt x="13877" y="5439"/>
                    <a:pt x="13673" y="5470"/>
                    <a:pt x="13481" y="5521"/>
                  </a:cubicBezTo>
                  <a:cubicBezTo>
                    <a:pt x="13775" y="5145"/>
                    <a:pt x="13958" y="4667"/>
                    <a:pt x="13958" y="4138"/>
                  </a:cubicBezTo>
                  <a:cubicBezTo>
                    <a:pt x="13958" y="2898"/>
                    <a:pt x="12952" y="1902"/>
                    <a:pt x="11712" y="1902"/>
                  </a:cubicBezTo>
                  <a:cubicBezTo>
                    <a:pt x="11132" y="1902"/>
                    <a:pt x="10603" y="2115"/>
                    <a:pt x="10207" y="2471"/>
                  </a:cubicBezTo>
                  <a:cubicBezTo>
                    <a:pt x="10217" y="2400"/>
                    <a:pt x="10217" y="2329"/>
                    <a:pt x="10217" y="2247"/>
                  </a:cubicBezTo>
                  <a:cubicBezTo>
                    <a:pt x="10217" y="1007"/>
                    <a:pt x="9211" y="1"/>
                    <a:pt x="7971"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48" name="Google Shape;1248;p67"/>
            <p:cNvSpPr/>
            <p:nvPr/>
          </p:nvSpPr>
          <p:spPr>
            <a:xfrm>
              <a:off x="4962176" y="426029"/>
              <a:ext cx="2153968" cy="1330050"/>
            </a:xfrm>
            <a:custGeom>
              <a:avLst/>
              <a:gdLst/>
              <a:ahLst/>
              <a:cxnLst/>
              <a:rect l="l" t="t" r="r" b="b"/>
              <a:pathLst>
                <a:path w="16399" h="10126" extrusionOk="0">
                  <a:moveTo>
                    <a:pt x="8002" y="72"/>
                  </a:moveTo>
                  <a:cubicBezTo>
                    <a:pt x="9222" y="72"/>
                    <a:pt x="10218" y="1057"/>
                    <a:pt x="10218" y="2277"/>
                  </a:cubicBezTo>
                  <a:cubicBezTo>
                    <a:pt x="10218" y="2349"/>
                    <a:pt x="10218" y="2430"/>
                    <a:pt x="10207" y="2501"/>
                  </a:cubicBezTo>
                  <a:cubicBezTo>
                    <a:pt x="10207" y="2511"/>
                    <a:pt x="10207" y="2532"/>
                    <a:pt x="10228" y="2532"/>
                  </a:cubicBezTo>
                  <a:cubicBezTo>
                    <a:pt x="10233" y="2537"/>
                    <a:pt x="10238" y="2539"/>
                    <a:pt x="10244" y="2539"/>
                  </a:cubicBezTo>
                  <a:cubicBezTo>
                    <a:pt x="10251" y="2539"/>
                    <a:pt x="10258" y="2537"/>
                    <a:pt x="10268" y="2532"/>
                  </a:cubicBezTo>
                  <a:cubicBezTo>
                    <a:pt x="10675" y="2166"/>
                    <a:pt x="11194" y="1962"/>
                    <a:pt x="11743" y="1962"/>
                  </a:cubicBezTo>
                  <a:cubicBezTo>
                    <a:pt x="12963" y="1962"/>
                    <a:pt x="13948" y="2948"/>
                    <a:pt x="13948" y="4168"/>
                  </a:cubicBezTo>
                  <a:cubicBezTo>
                    <a:pt x="13948" y="4667"/>
                    <a:pt x="13796" y="5144"/>
                    <a:pt x="13481" y="5530"/>
                  </a:cubicBezTo>
                  <a:cubicBezTo>
                    <a:pt x="13471" y="5541"/>
                    <a:pt x="13471" y="5561"/>
                    <a:pt x="13481" y="5571"/>
                  </a:cubicBezTo>
                  <a:cubicBezTo>
                    <a:pt x="13491" y="5581"/>
                    <a:pt x="13512" y="5591"/>
                    <a:pt x="13521" y="5591"/>
                  </a:cubicBezTo>
                  <a:cubicBezTo>
                    <a:pt x="13715" y="5530"/>
                    <a:pt x="13918" y="5500"/>
                    <a:pt x="14122" y="5500"/>
                  </a:cubicBezTo>
                  <a:cubicBezTo>
                    <a:pt x="15341" y="5500"/>
                    <a:pt x="16327" y="6496"/>
                    <a:pt x="16327" y="7716"/>
                  </a:cubicBezTo>
                  <a:cubicBezTo>
                    <a:pt x="16327" y="8936"/>
                    <a:pt x="15341" y="9922"/>
                    <a:pt x="14122" y="9922"/>
                  </a:cubicBezTo>
                  <a:cubicBezTo>
                    <a:pt x="13613" y="9922"/>
                    <a:pt x="13115" y="9749"/>
                    <a:pt x="12719" y="9424"/>
                  </a:cubicBezTo>
                  <a:cubicBezTo>
                    <a:pt x="12708" y="9419"/>
                    <a:pt x="12701" y="9416"/>
                    <a:pt x="12693" y="9416"/>
                  </a:cubicBezTo>
                  <a:cubicBezTo>
                    <a:pt x="12685" y="9416"/>
                    <a:pt x="12678" y="9419"/>
                    <a:pt x="12667" y="9424"/>
                  </a:cubicBezTo>
                  <a:cubicBezTo>
                    <a:pt x="12251" y="9841"/>
                    <a:pt x="11702" y="10064"/>
                    <a:pt x="11122" y="10064"/>
                  </a:cubicBezTo>
                  <a:cubicBezTo>
                    <a:pt x="10584" y="10064"/>
                    <a:pt x="10065" y="9861"/>
                    <a:pt x="9658" y="9515"/>
                  </a:cubicBezTo>
                  <a:cubicBezTo>
                    <a:pt x="9658" y="9505"/>
                    <a:pt x="9649" y="9505"/>
                    <a:pt x="9638" y="9505"/>
                  </a:cubicBezTo>
                  <a:lnTo>
                    <a:pt x="9618" y="9505"/>
                  </a:lnTo>
                  <a:cubicBezTo>
                    <a:pt x="9283" y="9698"/>
                    <a:pt x="8906" y="9810"/>
                    <a:pt x="8510" y="9810"/>
                  </a:cubicBezTo>
                  <a:cubicBezTo>
                    <a:pt x="8093" y="9810"/>
                    <a:pt x="7697" y="9688"/>
                    <a:pt x="7341" y="9475"/>
                  </a:cubicBezTo>
                  <a:cubicBezTo>
                    <a:pt x="7336" y="9470"/>
                    <a:pt x="7328" y="9467"/>
                    <a:pt x="7321" y="9467"/>
                  </a:cubicBezTo>
                  <a:cubicBezTo>
                    <a:pt x="7313" y="9467"/>
                    <a:pt x="7305" y="9470"/>
                    <a:pt x="7300" y="9475"/>
                  </a:cubicBezTo>
                  <a:cubicBezTo>
                    <a:pt x="6893" y="9851"/>
                    <a:pt x="6355" y="10064"/>
                    <a:pt x="5806" y="10064"/>
                  </a:cubicBezTo>
                  <a:cubicBezTo>
                    <a:pt x="5033" y="10064"/>
                    <a:pt x="4332" y="9668"/>
                    <a:pt x="3925" y="9007"/>
                  </a:cubicBezTo>
                  <a:cubicBezTo>
                    <a:pt x="3915" y="9007"/>
                    <a:pt x="3905" y="8997"/>
                    <a:pt x="3895" y="8997"/>
                  </a:cubicBezTo>
                  <a:cubicBezTo>
                    <a:pt x="3884" y="8997"/>
                    <a:pt x="3874" y="8997"/>
                    <a:pt x="3864" y="9007"/>
                  </a:cubicBezTo>
                  <a:cubicBezTo>
                    <a:pt x="3447" y="9444"/>
                    <a:pt x="2878" y="9678"/>
                    <a:pt x="2278" y="9678"/>
                  </a:cubicBezTo>
                  <a:cubicBezTo>
                    <a:pt x="1058" y="9678"/>
                    <a:pt x="72" y="8692"/>
                    <a:pt x="72" y="7472"/>
                  </a:cubicBezTo>
                  <a:cubicBezTo>
                    <a:pt x="72" y="6252"/>
                    <a:pt x="1058" y="5256"/>
                    <a:pt x="2278" y="5256"/>
                  </a:cubicBezTo>
                  <a:cubicBezTo>
                    <a:pt x="2329" y="5256"/>
                    <a:pt x="2380" y="5256"/>
                    <a:pt x="2441" y="5266"/>
                  </a:cubicBezTo>
                  <a:cubicBezTo>
                    <a:pt x="2451" y="5266"/>
                    <a:pt x="2472" y="5256"/>
                    <a:pt x="2472" y="5246"/>
                  </a:cubicBezTo>
                  <a:cubicBezTo>
                    <a:pt x="2481" y="5236"/>
                    <a:pt x="2481" y="5225"/>
                    <a:pt x="2481" y="5216"/>
                  </a:cubicBezTo>
                  <a:cubicBezTo>
                    <a:pt x="2370" y="4951"/>
                    <a:pt x="2309" y="4667"/>
                    <a:pt x="2309" y="4382"/>
                  </a:cubicBezTo>
                  <a:cubicBezTo>
                    <a:pt x="2309" y="3162"/>
                    <a:pt x="3305" y="2166"/>
                    <a:pt x="4525" y="2166"/>
                  </a:cubicBezTo>
                  <a:cubicBezTo>
                    <a:pt x="4962" y="2166"/>
                    <a:pt x="5389" y="2298"/>
                    <a:pt x="5755" y="2542"/>
                  </a:cubicBezTo>
                  <a:cubicBezTo>
                    <a:pt x="5760" y="2547"/>
                    <a:pt x="5765" y="2549"/>
                    <a:pt x="5770" y="2549"/>
                  </a:cubicBezTo>
                  <a:cubicBezTo>
                    <a:pt x="5775" y="2549"/>
                    <a:pt x="5780" y="2547"/>
                    <a:pt x="5786" y="2542"/>
                  </a:cubicBezTo>
                  <a:cubicBezTo>
                    <a:pt x="5806" y="2532"/>
                    <a:pt x="5806" y="2521"/>
                    <a:pt x="5806" y="2511"/>
                  </a:cubicBezTo>
                  <a:cubicBezTo>
                    <a:pt x="5795" y="2430"/>
                    <a:pt x="5795" y="2359"/>
                    <a:pt x="5795" y="2277"/>
                  </a:cubicBezTo>
                  <a:cubicBezTo>
                    <a:pt x="5795" y="1057"/>
                    <a:pt x="6792" y="72"/>
                    <a:pt x="8002" y="72"/>
                  </a:cubicBezTo>
                  <a:close/>
                  <a:moveTo>
                    <a:pt x="8002" y="0"/>
                  </a:moveTo>
                  <a:cubicBezTo>
                    <a:pt x="6751" y="0"/>
                    <a:pt x="5725" y="1027"/>
                    <a:pt x="5725" y="2277"/>
                  </a:cubicBezTo>
                  <a:cubicBezTo>
                    <a:pt x="5725" y="2338"/>
                    <a:pt x="5725" y="2389"/>
                    <a:pt x="5734" y="2440"/>
                  </a:cubicBezTo>
                  <a:cubicBezTo>
                    <a:pt x="5368" y="2216"/>
                    <a:pt x="4952" y="2094"/>
                    <a:pt x="4525" y="2094"/>
                  </a:cubicBezTo>
                  <a:cubicBezTo>
                    <a:pt x="3265" y="2094"/>
                    <a:pt x="2248" y="3121"/>
                    <a:pt x="2248" y="4382"/>
                  </a:cubicBezTo>
                  <a:cubicBezTo>
                    <a:pt x="2248" y="4656"/>
                    <a:pt x="2298" y="4931"/>
                    <a:pt x="2390" y="5195"/>
                  </a:cubicBezTo>
                  <a:cubicBezTo>
                    <a:pt x="2350" y="5185"/>
                    <a:pt x="2319" y="5185"/>
                    <a:pt x="2278" y="5185"/>
                  </a:cubicBezTo>
                  <a:cubicBezTo>
                    <a:pt x="1017" y="5185"/>
                    <a:pt x="1" y="6212"/>
                    <a:pt x="1" y="7472"/>
                  </a:cubicBezTo>
                  <a:cubicBezTo>
                    <a:pt x="1" y="8722"/>
                    <a:pt x="1017" y="9749"/>
                    <a:pt x="2278" y="9749"/>
                  </a:cubicBezTo>
                  <a:cubicBezTo>
                    <a:pt x="2888" y="9749"/>
                    <a:pt x="3457" y="9515"/>
                    <a:pt x="3884" y="9088"/>
                  </a:cubicBezTo>
                  <a:cubicBezTo>
                    <a:pt x="4311" y="9739"/>
                    <a:pt x="5023" y="10125"/>
                    <a:pt x="5806" y="10125"/>
                  </a:cubicBezTo>
                  <a:cubicBezTo>
                    <a:pt x="6365" y="10125"/>
                    <a:pt x="6904" y="9922"/>
                    <a:pt x="7331" y="9546"/>
                  </a:cubicBezTo>
                  <a:cubicBezTo>
                    <a:pt x="7686" y="9759"/>
                    <a:pt x="8093" y="9871"/>
                    <a:pt x="8510" y="9871"/>
                  </a:cubicBezTo>
                  <a:cubicBezTo>
                    <a:pt x="8906" y="9871"/>
                    <a:pt x="9292" y="9770"/>
                    <a:pt x="9638" y="9576"/>
                  </a:cubicBezTo>
                  <a:cubicBezTo>
                    <a:pt x="10045" y="9932"/>
                    <a:pt x="10573" y="10125"/>
                    <a:pt x="11122" y="10125"/>
                  </a:cubicBezTo>
                  <a:cubicBezTo>
                    <a:pt x="11712" y="10125"/>
                    <a:pt x="12271" y="9902"/>
                    <a:pt x="12698" y="9495"/>
                  </a:cubicBezTo>
                  <a:cubicBezTo>
                    <a:pt x="13094" y="9820"/>
                    <a:pt x="13603" y="9993"/>
                    <a:pt x="14122" y="9993"/>
                  </a:cubicBezTo>
                  <a:cubicBezTo>
                    <a:pt x="15382" y="9993"/>
                    <a:pt x="16399" y="8977"/>
                    <a:pt x="16399" y="7716"/>
                  </a:cubicBezTo>
                  <a:cubicBezTo>
                    <a:pt x="16399" y="6456"/>
                    <a:pt x="15382" y="5439"/>
                    <a:pt x="14122" y="5439"/>
                  </a:cubicBezTo>
                  <a:cubicBezTo>
                    <a:pt x="13948" y="5439"/>
                    <a:pt x="13765" y="5459"/>
                    <a:pt x="13603" y="5500"/>
                  </a:cubicBezTo>
                  <a:cubicBezTo>
                    <a:pt x="13878" y="5103"/>
                    <a:pt x="14020" y="4656"/>
                    <a:pt x="14020" y="4168"/>
                  </a:cubicBezTo>
                  <a:cubicBezTo>
                    <a:pt x="14020" y="2918"/>
                    <a:pt x="13003" y="1891"/>
                    <a:pt x="11743" y="1891"/>
                  </a:cubicBezTo>
                  <a:cubicBezTo>
                    <a:pt x="11204" y="1891"/>
                    <a:pt x="10695" y="2084"/>
                    <a:pt x="10279" y="2420"/>
                  </a:cubicBezTo>
                  <a:cubicBezTo>
                    <a:pt x="10289" y="2379"/>
                    <a:pt x="10289" y="2328"/>
                    <a:pt x="10289" y="2277"/>
                  </a:cubicBezTo>
                  <a:cubicBezTo>
                    <a:pt x="10289" y="1027"/>
                    <a:pt x="9262" y="0"/>
                    <a:pt x="8002"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9" name="Google Shape;1249;p67"/>
            <p:cNvSpPr/>
            <p:nvPr/>
          </p:nvSpPr>
          <p:spPr>
            <a:xfrm>
              <a:off x="108645" y="3582439"/>
              <a:ext cx="2113775" cy="1303386"/>
            </a:xfrm>
            <a:custGeom>
              <a:avLst/>
              <a:gdLst/>
              <a:ahLst/>
              <a:cxnLst/>
              <a:rect l="l" t="t" r="r" b="b"/>
              <a:pathLst>
                <a:path w="16093" h="9923" extrusionOk="0">
                  <a:moveTo>
                    <a:pt x="7859" y="1"/>
                  </a:moveTo>
                  <a:cubicBezTo>
                    <a:pt x="6639" y="1"/>
                    <a:pt x="5642" y="997"/>
                    <a:pt x="5642" y="2217"/>
                  </a:cubicBezTo>
                  <a:cubicBezTo>
                    <a:pt x="5642" y="2298"/>
                    <a:pt x="5653" y="2370"/>
                    <a:pt x="5653" y="2451"/>
                  </a:cubicBezTo>
                  <a:cubicBezTo>
                    <a:pt x="5307" y="2207"/>
                    <a:pt x="4880" y="2075"/>
                    <a:pt x="4422" y="2075"/>
                  </a:cubicBezTo>
                  <a:cubicBezTo>
                    <a:pt x="3203" y="2075"/>
                    <a:pt x="2217" y="3061"/>
                    <a:pt x="2217" y="4291"/>
                  </a:cubicBezTo>
                  <a:cubicBezTo>
                    <a:pt x="2217" y="4586"/>
                    <a:pt x="2267" y="4871"/>
                    <a:pt x="2380" y="5125"/>
                  </a:cubicBezTo>
                  <a:cubicBezTo>
                    <a:pt x="2328" y="5125"/>
                    <a:pt x="2267" y="5115"/>
                    <a:pt x="2217" y="5115"/>
                  </a:cubicBezTo>
                  <a:cubicBezTo>
                    <a:pt x="986" y="5115"/>
                    <a:pt x="1" y="6111"/>
                    <a:pt x="1" y="7331"/>
                  </a:cubicBezTo>
                  <a:cubicBezTo>
                    <a:pt x="1" y="8551"/>
                    <a:pt x="986" y="9547"/>
                    <a:pt x="2217" y="9547"/>
                  </a:cubicBezTo>
                  <a:cubicBezTo>
                    <a:pt x="2837" y="9547"/>
                    <a:pt x="3396" y="9283"/>
                    <a:pt x="3803" y="8876"/>
                  </a:cubicBezTo>
                  <a:cubicBezTo>
                    <a:pt x="4189" y="9506"/>
                    <a:pt x="4890" y="9923"/>
                    <a:pt x="5683" y="9923"/>
                  </a:cubicBezTo>
                  <a:cubicBezTo>
                    <a:pt x="6263" y="9923"/>
                    <a:pt x="6792" y="9699"/>
                    <a:pt x="7188" y="9333"/>
                  </a:cubicBezTo>
                  <a:cubicBezTo>
                    <a:pt x="7523" y="9547"/>
                    <a:pt x="7930" y="9669"/>
                    <a:pt x="8357" y="9669"/>
                  </a:cubicBezTo>
                  <a:cubicBezTo>
                    <a:pt x="8764" y="9669"/>
                    <a:pt x="9139" y="9557"/>
                    <a:pt x="9465" y="9374"/>
                  </a:cubicBezTo>
                  <a:cubicBezTo>
                    <a:pt x="9862" y="9710"/>
                    <a:pt x="10370" y="9923"/>
                    <a:pt x="10929" y="9923"/>
                  </a:cubicBezTo>
                  <a:cubicBezTo>
                    <a:pt x="11529" y="9923"/>
                    <a:pt x="12078" y="9679"/>
                    <a:pt x="12484" y="9283"/>
                  </a:cubicBezTo>
                  <a:cubicBezTo>
                    <a:pt x="12860" y="9597"/>
                    <a:pt x="13348" y="9791"/>
                    <a:pt x="13887" y="9791"/>
                  </a:cubicBezTo>
                  <a:cubicBezTo>
                    <a:pt x="15107" y="9791"/>
                    <a:pt x="16093" y="8795"/>
                    <a:pt x="16093" y="7575"/>
                  </a:cubicBezTo>
                  <a:cubicBezTo>
                    <a:pt x="16093" y="6355"/>
                    <a:pt x="15107" y="5359"/>
                    <a:pt x="13887" y="5359"/>
                  </a:cubicBezTo>
                  <a:cubicBezTo>
                    <a:pt x="13673" y="5359"/>
                    <a:pt x="13470" y="5389"/>
                    <a:pt x="13287" y="5450"/>
                  </a:cubicBezTo>
                  <a:cubicBezTo>
                    <a:pt x="13582" y="5074"/>
                    <a:pt x="13755" y="4596"/>
                    <a:pt x="13755" y="4088"/>
                  </a:cubicBezTo>
                  <a:cubicBezTo>
                    <a:pt x="13755" y="2858"/>
                    <a:pt x="12758" y="1871"/>
                    <a:pt x="11539" y="1871"/>
                  </a:cubicBezTo>
                  <a:cubicBezTo>
                    <a:pt x="10969" y="1871"/>
                    <a:pt x="10451" y="2085"/>
                    <a:pt x="10065" y="2441"/>
                  </a:cubicBezTo>
                  <a:cubicBezTo>
                    <a:pt x="10065" y="2370"/>
                    <a:pt x="10075" y="2289"/>
                    <a:pt x="10075" y="2217"/>
                  </a:cubicBezTo>
                  <a:cubicBezTo>
                    <a:pt x="10075" y="997"/>
                    <a:pt x="9078" y="1"/>
                    <a:pt x="7859"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50" name="Google Shape;1250;p67"/>
            <p:cNvSpPr/>
            <p:nvPr/>
          </p:nvSpPr>
          <p:spPr>
            <a:xfrm>
              <a:off x="104573" y="3578498"/>
              <a:ext cx="2123232" cy="1311398"/>
            </a:xfrm>
            <a:custGeom>
              <a:avLst/>
              <a:gdLst/>
              <a:ahLst/>
              <a:cxnLst/>
              <a:rect l="l" t="t" r="r" b="b"/>
              <a:pathLst>
                <a:path w="16165" h="9984" extrusionOk="0">
                  <a:moveTo>
                    <a:pt x="7890" y="72"/>
                  </a:moveTo>
                  <a:cubicBezTo>
                    <a:pt x="9089" y="72"/>
                    <a:pt x="10065" y="1048"/>
                    <a:pt x="10065" y="2247"/>
                  </a:cubicBezTo>
                  <a:cubicBezTo>
                    <a:pt x="10065" y="2319"/>
                    <a:pt x="10065" y="2389"/>
                    <a:pt x="10055" y="2461"/>
                  </a:cubicBezTo>
                  <a:cubicBezTo>
                    <a:pt x="10055" y="2481"/>
                    <a:pt x="10065" y="2491"/>
                    <a:pt x="10076" y="2502"/>
                  </a:cubicBezTo>
                  <a:cubicBezTo>
                    <a:pt x="10085" y="2502"/>
                    <a:pt x="10106" y="2502"/>
                    <a:pt x="10116" y="2491"/>
                  </a:cubicBezTo>
                  <a:cubicBezTo>
                    <a:pt x="10512" y="2136"/>
                    <a:pt x="11031" y="1932"/>
                    <a:pt x="11570" y="1932"/>
                  </a:cubicBezTo>
                  <a:cubicBezTo>
                    <a:pt x="12769" y="1932"/>
                    <a:pt x="13756" y="2908"/>
                    <a:pt x="13756" y="4118"/>
                  </a:cubicBezTo>
                  <a:cubicBezTo>
                    <a:pt x="13756" y="4606"/>
                    <a:pt x="13593" y="5063"/>
                    <a:pt x="13288" y="5450"/>
                  </a:cubicBezTo>
                  <a:cubicBezTo>
                    <a:pt x="13277" y="5470"/>
                    <a:pt x="13277" y="5480"/>
                    <a:pt x="13288" y="5490"/>
                  </a:cubicBezTo>
                  <a:cubicBezTo>
                    <a:pt x="13298" y="5511"/>
                    <a:pt x="13308" y="5511"/>
                    <a:pt x="13329" y="5511"/>
                  </a:cubicBezTo>
                  <a:cubicBezTo>
                    <a:pt x="13521" y="5459"/>
                    <a:pt x="13715" y="5429"/>
                    <a:pt x="13918" y="5429"/>
                  </a:cubicBezTo>
                  <a:cubicBezTo>
                    <a:pt x="15118" y="5429"/>
                    <a:pt x="16094" y="6405"/>
                    <a:pt x="16094" y="7605"/>
                  </a:cubicBezTo>
                  <a:cubicBezTo>
                    <a:pt x="16094" y="8804"/>
                    <a:pt x="15118" y="9780"/>
                    <a:pt x="13918" y="9780"/>
                  </a:cubicBezTo>
                  <a:cubicBezTo>
                    <a:pt x="13410" y="9780"/>
                    <a:pt x="12922" y="9607"/>
                    <a:pt x="12536" y="9292"/>
                  </a:cubicBezTo>
                  <a:cubicBezTo>
                    <a:pt x="12526" y="9287"/>
                    <a:pt x="12515" y="9284"/>
                    <a:pt x="12506" y="9284"/>
                  </a:cubicBezTo>
                  <a:cubicBezTo>
                    <a:pt x="12497" y="9284"/>
                    <a:pt x="12490" y="9287"/>
                    <a:pt x="12484" y="9292"/>
                  </a:cubicBezTo>
                  <a:cubicBezTo>
                    <a:pt x="12078" y="9699"/>
                    <a:pt x="11529" y="9912"/>
                    <a:pt x="10960" y="9912"/>
                  </a:cubicBezTo>
                  <a:cubicBezTo>
                    <a:pt x="10431" y="9912"/>
                    <a:pt x="9923" y="9729"/>
                    <a:pt x="9527" y="9374"/>
                  </a:cubicBezTo>
                  <a:cubicBezTo>
                    <a:pt x="9516" y="9374"/>
                    <a:pt x="9506" y="9363"/>
                    <a:pt x="9496" y="9363"/>
                  </a:cubicBezTo>
                  <a:cubicBezTo>
                    <a:pt x="9496" y="9363"/>
                    <a:pt x="9486" y="9363"/>
                    <a:pt x="9486" y="9374"/>
                  </a:cubicBezTo>
                  <a:cubicBezTo>
                    <a:pt x="9150" y="9566"/>
                    <a:pt x="8774" y="9668"/>
                    <a:pt x="8388" y="9668"/>
                  </a:cubicBezTo>
                  <a:cubicBezTo>
                    <a:pt x="7981" y="9668"/>
                    <a:pt x="7585" y="9557"/>
                    <a:pt x="7239" y="9333"/>
                  </a:cubicBezTo>
                  <a:cubicBezTo>
                    <a:pt x="7219" y="9333"/>
                    <a:pt x="7209" y="9333"/>
                    <a:pt x="7198" y="9343"/>
                  </a:cubicBezTo>
                  <a:cubicBezTo>
                    <a:pt x="6792" y="9709"/>
                    <a:pt x="6263" y="9912"/>
                    <a:pt x="5714" y="9912"/>
                  </a:cubicBezTo>
                  <a:cubicBezTo>
                    <a:pt x="4962" y="9912"/>
                    <a:pt x="4261" y="9526"/>
                    <a:pt x="3864" y="8886"/>
                  </a:cubicBezTo>
                  <a:cubicBezTo>
                    <a:pt x="3854" y="8875"/>
                    <a:pt x="3844" y="8865"/>
                    <a:pt x="3834" y="8865"/>
                  </a:cubicBezTo>
                  <a:cubicBezTo>
                    <a:pt x="3823" y="8865"/>
                    <a:pt x="3813" y="8865"/>
                    <a:pt x="3813" y="8875"/>
                  </a:cubicBezTo>
                  <a:cubicBezTo>
                    <a:pt x="3396" y="9302"/>
                    <a:pt x="2838" y="9536"/>
                    <a:pt x="2248" y="9536"/>
                  </a:cubicBezTo>
                  <a:cubicBezTo>
                    <a:pt x="1038" y="9536"/>
                    <a:pt x="62" y="8560"/>
                    <a:pt x="62" y="7361"/>
                  </a:cubicBezTo>
                  <a:cubicBezTo>
                    <a:pt x="62" y="6161"/>
                    <a:pt x="1038" y="5185"/>
                    <a:pt x="2248" y="5185"/>
                  </a:cubicBezTo>
                  <a:cubicBezTo>
                    <a:pt x="2289" y="5185"/>
                    <a:pt x="2350" y="5185"/>
                    <a:pt x="2411" y="5195"/>
                  </a:cubicBezTo>
                  <a:cubicBezTo>
                    <a:pt x="2420" y="5195"/>
                    <a:pt x="2431" y="5185"/>
                    <a:pt x="2441" y="5175"/>
                  </a:cubicBezTo>
                  <a:lnTo>
                    <a:pt x="2441" y="5145"/>
                  </a:lnTo>
                  <a:cubicBezTo>
                    <a:pt x="2329" y="4880"/>
                    <a:pt x="2278" y="4606"/>
                    <a:pt x="2278" y="4321"/>
                  </a:cubicBezTo>
                  <a:cubicBezTo>
                    <a:pt x="2278" y="3112"/>
                    <a:pt x="3254" y="2136"/>
                    <a:pt x="4453" y="2136"/>
                  </a:cubicBezTo>
                  <a:cubicBezTo>
                    <a:pt x="4891" y="2136"/>
                    <a:pt x="5307" y="2267"/>
                    <a:pt x="5664" y="2502"/>
                  </a:cubicBezTo>
                  <a:cubicBezTo>
                    <a:pt x="5674" y="2507"/>
                    <a:pt x="5681" y="2509"/>
                    <a:pt x="5688" y="2509"/>
                  </a:cubicBezTo>
                  <a:cubicBezTo>
                    <a:pt x="5694" y="2509"/>
                    <a:pt x="5699" y="2507"/>
                    <a:pt x="5704" y="2502"/>
                  </a:cubicBezTo>
                  <a:cubicBezTo>
                    <a:pt x="5714" y="2502"/>
                    <a:pt x="5725" y="2491"/>
                    <a:pt x="5725" y="2471"/>
                  </a:cubicBezTo>
                  <a:cubicBezTo>
                    <a:pt x="5714" y="2400"/>
                    <a:pt x="5714" y="2319"/>
                    <a:pt x="5714" y="2247"/>
                  </a:cubicBezTo>
                  <a:cubicBezTo>
                    <a:pt x="5714" y="1048"/>
                    <a:pt x="6690" y="72"/>
                    <a:pt x="7890" y="72"/>
                  </a:cubicBezTo>
                  <a:close/>
                  <a:moveTo>
                    <a:pt x="7890" y="1"/>
                  </a:moveTo>
                  <a:cubicBezTo>
                    <a:pt x="6649" y="1"/>
                    <a:pt x="5643" y="1007"/>
                    <a:pt x="5643" y="2247"/>
                  </a:cubicBezTo>
                  <a:lnTo>
                    <a:pt x="5643" y="2410"/>
                  </a:lnTo>
                  <a:cubicBezTo>
                    <a:pt x="5287" y="2186"/>
                    <a:pt x="4880" y="2064"/>
                    <a:pt x="4453" y="2064"/>
                  </a:cubicBezTo>
                  <a:cubicBezTo>
                    <a:pt x="3213" y="2064"/>
                    <a:pt x="2207" y="3081"/>
                    <a:pt x="2207" y="4321"/>
                  </a:cubicBezTo>
                  <a:cubicBezTo>
                    <a:pt x="2207" y="4596"/>
                    <a:pt x="2258" y="4860"/>
                    <a:pt x="2359" y="5114"/>
                  </a:cubicBezTo>
                  <a:lnTo>
                    <a:pt x="2248" y="5114"/>
                  </a:lnTo>
                  <a:cubicBezTo>
                    <a:pt x="1008" y="5114"/>
                    <a:pt x="1" y="6121"/>
                    <a:pt x="1" y="7361"/>
                  </a:cubicBezTo>
                  <a:cubicBezTo>
                    <a:pt x="1" y="8601"/>
                    <a:pt x="1008" y="9607"/>
                    <a:pt x="2248" y="9607"/>
                  </a:cubicBezTo>
                  <a:cubicBezTo>
                    <a:pt x="2847" y="9607"/>
                    <a:pt x="3407" y="9374"/>
                    <a:pt x="3823" y="8957"/>
                  </a:cubicBezTo>
                  <a:cubicBezTo>
                    <a:pt x="4240" y="9597"/>
                    <a:pt x="4952" y="9984"/>
                    <a:pt x="5714" y="9984"/>
                  </a:cubicBezTo>
                  <a:cubicBezTo>
                    <a:pt x="6274" y="9984"/>
                    <a:pt x="6812" y="9780"/>
                    <a:pt x="7219" y="9404"/>
                  </a:cubicBezTo>
                  <a:cubicBezTo>
                    <a:pt x="7575" y="9618"/>
                    <a:pt x="7971" y="9740"/>
                    <a:pt x="8388" y="9740"/>
                  </a:cubicBezTo>
                  <a:cubicBezTo>
                    <a:pt x="8774" y="9740"/>
                    <a:pt x="9161" y="9638"/>
                    <a:pt x="9496" y="9444"/>
                  </a:cubicBezTo>
                  <a:cubicBezTo>
                    <a:pt x="9902" y="9790"/>
                    <a:pt x="10421" y="9984"/>
                    <a:pt x="10960" y="9984"/>
                  </a:cubicBezTo>
                  <a:cubicBezTo>
                    <a:pt x="11539" y="9984"/>
                    <a:pt x="12088" y="9760"/>
                    <a:pt x="12515" y="9363"/>
                  </a:cubicBezTo>
                  <a:cubicBezTo>
                    <a:pt x="12911" y="9679"/>
                    <a:pt x="13410" y="9851"/>
                    <a:pt x="13918" y="9851"/>
                  </a:cubicBezTo>
                  <a:cubicBezTo>
                    <a:pt x="15158" y="9851"/>
                    <a:pt x="16164" y="8845"/>
                    <a:pt x="16164" y="7605"/>
                  </a:cubicBezTo>
                  <a:cubicBezTo>
                    <a:pt x="16164" y="6365"/>
                    <a:pt x="15158" y="5358"/>
                    <a:pt x="13918" y="5358"/>
                  </a:cubicBezTo>
                  <a:cubicBezTo>
                    <a:pt x="13745" y="5358"/>
                    <a:pt x="13573" y="5378"/>
                    <a:pt x="13399" y="5419"/>
                  </a:cubicBezTo>
                  <a:cubicBezTo>
                    <a:pt x="13674" y="5033"/>
                    <a:pt x="13817" y="4585"/>
                    <a:pt x="13817" y="4118"/>
                  </a:cubicBezTo>
                  <a:cubicBezTo>
                    <a:pt x="13817" y="2877"/>
                    <a:pt x="12810" y="1861"/>
                    <a:pt x="11570" y="1861"/>
                  </a:cubicBezTo>
                  <a:cubicBezTo>
                    <a:pt x="11041" y="1861"/>
                    <a:pt x="10533" y="2054"/>
                    <a:pt x="10137" y="2389"/>
                  </a:cubicBezTo>
                  <a:lnTo>
                    <a:pt x="10137" y="2247"/>
                  </a:lnTo>
                  <a:cubicBezTo>
                    <a:pt x="10137" y="1007"/>
                    <a:pt x="9130" y="1"/>
                    <a:pt x="789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1" name="Google Shape;1251;p67"/>
            <p:cNvSpPr/>
            <p:nvPr/>
          </p:nvSpPr>
          <p:spPr>
            <a:xfrm>
              <a:off x="587930" y="644985"/>
              <a:ext cx="276618" cy="239188"/>
            </a:xfrm>
            <a:custGeom>
              <a:avLst/>
              <a:gdLst/>
              <a:ahLst/>
              <a:cxnLst/>
              <a:rect l="l" t="t" r="r" b="b"/>
              <a:pathLst>
                <a:path w="2106" h="1821" extrusionOk="0">
                  <a:moveTo>
                    <a:pt x="570" y="0"/>
                  </a:moveTo>
                  <a:cubicBezTo>
                    <a:pt x="255" y="0"/>
                    <a:pt x="1" y="244"/>
                    <a:pt x="1" y="560"/>
                  </a:cubicBezTo>
                  <a:cubicBezTo>
                    <a:pt x="1" y="814"/>
                    <a:pt x="204" y="1007"/>
                    <a:pt x="377" y="1170"/>
                  </a:cubicBezTo>
                  <a:cubicBezTo>
                    <a:pt x="428" y="1210"/>
                    <a:pt x="1048" y="1810"/>
                    <a:pt x="1038" y="1820"/>
                  </a:cubicBezTo>
                  <a:cubicBezTo>
                    <a:pt x="1211" y="1658"/>
                    <a:pt x="1374" y="1484"/>
                    <a:pt x="1536" y="1312"/>
                  </a:cubicBezTo>
                  <a:cubicBezTo>
                    <a:pt x="1618" y="1231"/>
                    <a:pt x="1709" y="1149"/>
                    <a:pt x="1801" y="1068"/>
                  </a:cubicBezTo>
                  <a:cubicBezTo>
                    <a:pt x="1953" y="926"/>
                    <a:pt x="2095" y="804"/>
                    <a:pt x="2106" y="570"/>
                  </a:cubicBezTo>
                  <a:cubicBezTo>
                    <a:pt x="2106" y="255"/>
                    <a:pt x="1851" y="0"/>
                    <a:pt x="1536" y="0"/>
                  </a:cubicBezTo>
                  <a:cubicBezTo>
                    <a:pt x="1333" y="0"/>
                    <a:pt x="1139" y="204"/>
                    <a:pt x="1038" y="377"/>
                  </a:cubicBezTo>
                  <a:cubicBezTo>
                    <a:pt x="947" y="204"/>
                    <a:pt x="773" y="0"/>
                    <a:pt x="570"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2" name="Google Shape;1252;p67"/>
            <p:cNvSpPr/>
            <p:nvPr/>
          </p:nvSpPr>
          <p:spPr>
            <a:xfrm>
              <a:off x="582676" y="639600"/>
              <a:ext cx="285812" cy="248514"/>
            </a:xfrm>
            <a:custGeom>
              <a:avLst/>
              <a:gdLst/>
              <a:ahLst/>
              <a:cxnLst/>
              <a:rect l="l" t="t" r="r" b="b"/>
              <a:pathLst>
                <a:path w="2176" h="1892" extrusionOk="0">
                  <a:moveTo>
                    <a:pt x="610" y="72"/>
                  </a:moveTo>
                  <a:cubicBezTo>
                    <a:pt x="824" y="72"/>
                    <a:pt x="987" y="326"/>
                    <a:pt x="1048" y="428"/>
                  </a:cubicBezTo>
                  <a:cubicBezTo>
                    <a:pt x="1057" y="438"/>
                    <a:pt x="1068" y="448"/>
                    <a:pt x="1078" y="448"/>
                  </a:cubicBezTo>
                  <a:cubicBezTo>
                    <a:pt x="1088" y="448"/>
                    <a:pt x="1109" y="448"/>
                    <a:pt x="1109" y="428"/>
                  </a:cubicBezTo>
                  <a:cubicBezTo>
                    <a:pt x="1210" y="255"/>
                    <a:pt x="1393" y="82"/>
                    <a:pt x="1576" y="82"/>
                  </a:cubicBezTo>
                  <a:cubicBezTo>
                    <a:pt x="1871" y="82"/>
                    <a:pt x="2105" y="316"/>
                    <a:pt x="2105" y="611"/>
                  </a:cubicBezTo>
                  <a:cubicBezTo>
                    <a:pt x="2105" y="824"/>
                    <a:pt x="1983" y="926"/>
                    <a:pt x="1841" y="1068"/>
                  </a:cubicBezTo>
                  <a:lnTo>
                    <a:pt x="1810" y="1089"/>
                  </a:lnTo>
                  <a:cubicBezTo>
                    <a:pt x="1728" y="1170"/>
                    <a:pt x="1637" y="1251"/>
                    <a:pt x="1556" y="1333"/>
                  </a:cubicBezTo>
                  <a:cubicBezTo>
                    <a:pt x="1464" y="1414"/>
                    <a:pt x="1383" y="1505"/>
                    <a:pt x="1301" y="1586"/>
                  </a:cubicBezTo>
                  <a:cubicBezTo>
                    <a:pt x="1231" y="1668"/>
                    <a:pt x="1159" y="1739"/>
                    <a:pt x="1078" y="1810"/>
                  </a:cubicBezTo>
                  <a:cubicBezTo>
                    <a:pt x="946" y="1658"/>
                    <a:pt x="448" y="1190"/>
                    <a:pt x="438" y="1180"/>
                  </a:cubicBezTo>
                  <a:cubicBezTo>
                    <a:pt x="285" y="1037"/>
                    <a:pt x="72" y="855"/>
                    <a:pt x="72" y="601"/>
                  </a:cubicBezTo>
                  <a:cubicBezTo>
                    <a:pt x="72" y="458"/>
                    <a:pt x="133" y="326"/>
                    <a:pt x="234" y="224"/>
                  </a:cubicBezTo>
                  <a:cubicBezTo>
                    <a:pt x="336" y="123"/>
                    <a:pt x="458" y="72"/>
                    <a:pt x="600" y="72"/>
                  </a:cubicBezTo>
                  <a:close/>
                  <a:moveTo>
                    <a:pt x="600" y="1"/>
                  </a:moveTo>
                  <a:cubicBezTo>
                    <a:pt x="448" y="1"/>
                    <a:pt x="295" y="62"/>
                    <a:pt x="183" y="174"/>
                  </a:cubicBezTo>
                  <a:cubicBezTo>
                    <a:pt x="72" y="285"/>
                    <a:pt x="11" y="438"/>
                    <a:pt x="0" y="601"/>
                  </a:cubicBezTo>
                  <a:cubicBezTo>
                    <a:pt x="0" y="885"/>
                    <a:pt x="234" y="1089"/>
                    <a:pt x="397" y="1231"/>
                  </a:cubicBezTo>
                  <a:cubicBezTo>
                    <a:pt x="448" y="1281"/>
                    <a:pt x="1007" y="1821"/>
                    <a:pt x="1048" y="1871"/>
                  </a:cubicBezTo>
                  <a:lnTo>
                    <a:pt x="1057" y="1882"/>
                  </a:lnTo>
                  <a:cubicBezTo>
                    <a:pt x="1068" y="1891"/>
                    <a:pt x="1078" y="1891"/>
                    <a:pt x="1078" y="1891"/>
                  </a:cubicBezTo>
                  <a:cubicBezTo>
                    <a:pt x="1088" y="1891"/>
                    <a:pt x="1098" y="1891"/>
                    <a:pt x="1109" y="1882"/>
                  </a:cubicBezTo>
                  <a:lnTo>
                    <a:pt x="1353" y="1638"/>
                  </a:lnTo>
                  <a:cubicBezTo>
                    <a:pt x="1434" y="1556"/>
                    <a:pt x="1515" y="1464"/>
                    <a:pt x="1597" y="1383"/>
                  </a:cubicBezTo>
                  <a:cubicBezTo>
                    <a:pt x="1688" y="1302"/>
                    <a:pt x="1780" y="1220"/>
                    <a:pt x="1861" y="1139"/>
                  </a:cubicBezTo>
                  <a:lnTo>
                    <a:pt x="1881" y="1119"/>
                  </a:lnTo>
                  <a:cubicBezTo>
                    <a:pt x="2033" y="977"/>
                    <a:pt x="2176" y="855"/>
                    <a:pt x="2176" y="611"/>
                  </a:cubicBezTo>
                  <a:cubicBezTo>
                    <a:pt x="2176" y="448"/>
                    <a:pt x="2115" y="306"/>
                    <a:pt x="2003" y="184"/>
                  </a:cubicBezTo>
                  <a:cubicBezTo>
                    <a:pt x="1891" y="72"/>
                    <a:pt x="1739" y="11"/>
                    <a:pt x="1576" y="11"/>
                  </a:cubicBezTo>
                  <a:cubicBezTo>
                    <a:pt x="1373" y="11"/>
                    <a:pt x="1190" y="184"/>
                    <a:pt x="1078" y="346"/>
                  </a:cubicBezTo>
                  <a:cubicBezTo>
                    <a:pt x="996" y="214"/>
                    <a:pt x="834" y="1"/>
                    <a:pt x="61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3" name="Google Shape;1253;p67"/>
            <p:cNvSpPr/>
            <p:nvPr/>
          </p:nvSpPr>
          <p:spPr>
            <a:xfrm>
              <a:off x="6525862" y="4493202"/>
              <a:ext cx="251136" cy="217778"/>
            </a:xfrm>
            <a:custGeom>
              <a:avLst/>
              <a:gdLst/>
              <a:ahLst/>
              <a:cxnLst/>
              <a:rect l="l" t="t" r="r" b="b"/>
              <a:pathLst>
                <a:path w="1912" h="1658" extrusionOk="0">
                  <a:moveTo>
                    <a:pt x="509" y="0"/>
                  </a:moveTo>
                  <a:cubicBezTo>
                    <a:pt x="234" y="0"/>
                    <a:pt x="0" y="224"/>
                    <a:pt x="0" y="508"/>
                  </a:cubicBezTo>
                  <a:cubicBezTo>
                    <a:pt x="0" y="743"/>
                    <a:pt x="183" y="915"/>
                    <a:pt x="346" y="1068"/>
                  </a:cubicBezTo>
                  <a:cubicBezTo>
                    <a:pt x="386" y="1108"/>
                    <a:pt x="945" y="1647"/>
                    <a:pt x="946" y="1657"/>
                  </a:cubicBezTo>
                  <a:lnTo>
                    <a:pt x="946" y="1657"/>
                  </a:lnTo>
                  <a:cubicBezTo>
                    <a:pt x="1098" y="1504"/>
                    <a:pt x="1241" y="1352"/>
                    <a:pt x="1403" y="1200"/>
                  </a:cubicBezTo>
                  <a:cubicBezTo>
                    <a:pt x="1474" y="1129"/>
                    <a:pt x="1555" y="1047"/>
                    <a:pt x="1637" y="976"/>
                  </a:cubicBezTo>
                  <a:cubicBezTo>
                    <a:pt x="1779" y="844"/>
                    <a:pt x="1912" y="743"/>
                    <a:pt x="1912" y="519"/>
                  </a:cubicBezTo>
                  <a:cubicBezTo>
                    <a:pt x="1912" y="234"/>
                    <a:pt x="1688" y="11"/>
                    <a:pt x="1403" y="0"/>
                  </a:cubicBezTo>
                  <a:cubicBezTo>
                    <a:pt x="1210" y="0"/>
                    <a:pt x="1037" y="194"/>
                    <a:pt x="945" y="346"/>
                  </a:cubicBezTo>
                  <a:cubicBezTo>
                    <a:pt x="854" y="183"/>
                    <a:pt x="701" y="0"/>
                    <a:pt x="509" y="0"/>
                  </a:cubicBezTo>
                  <a:close/>
                  <a:moveTo>
                    <a:pt x="946" y="1657"/>
                  </a:moveTo>
                  <a:cubicBezTo>
                    <a:pt x="946" y="1657"/>
                    <a:pt x="945" y="1657"/>
                    <a:pt x="945" y="1657"/>
                  </a:cubicBezTo>
                  <a:cubicBezTo>
                    <a:pt x="946" y="1657"/>
                    <a:pt x="946" y="1657"/>
                    <a:pt x="946" y="1657"/>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4" name="Google Shape;1254;p67"/>
            <p:cNvSpPr/>
            <p:nvPr/>
          </p:nvSpPr>
          <p:spPr>
            <a:xfrm>
              <a:off x="6520477" y="4487816"/>
              <a:ext cx="261907" cy="228549"/>
            </a:xfrm>
            <a:custGeom>
              <a:avLst/>
              <a:gdLst/>
              <a:ahLst/>
              <a:cxnLst/>
              <a:rect l="l" t="t" r="r" b="b"/>
              <a:pathLst>
                <a:path w="1994" h="1740" extrusionOk="0">
                  <a:moveTo>
                    <a:pt x="550" y="72"/>
                  </a:moveTo>
                  <a:cubicBezTo>
                    <a:pt x="753" y="72"/>
                    <a:pt x="905" y="305"/>
                    <a:pt x="956" y="397"/>
                  </a:cubicBezTo>
                  <a:cubicBezTo>
                    <a:pt x="966" y="407"/>
                    <a:pt x="977" y="418"/>
                    <a:pt x="986" y="418"/>
                  </a:cubicBezTo>
                  <a:cubicBezTo>
                    <a:pt x="997" y="418"/>
                    <a:pt x="1007" y="407"/>
                    <a:pt x="1017" y="397"/>
                  </a:cubicBezTo>
                  <a:cubicBezTo>
                    <a:pt x="1108" y="244"/>
                    <a:pt x="1282" y="82"/>
                    <a:pt x="1444" y="82"/>
                  </a:cubicBezTo>
                  <a:cubicBezTo>
                    <a:pt x="1709" y="82"/>
                    <a:pt x="1922" y="296"/>
                    <a:pt x="1922" y="560"/>
                  </a:cubicBezTo>
                  <a:cubicBezTo>
                    <a:pt x="1922" y="753"/>
                    <a:pt x="1810" y="854"/>
                    <a:pt x="1678" y="976"/>
                  </a:cubicBezTo>
                  <a:lnTo>
                    <a:pt x="1648" y="997"/>
                  </a:lnTo>
                  <a:cubicBezTo>
                    <a:pt x="1576" y="1068"/>
                    <a:pt x="1495" y="1139"/>
                    <a:pt x="1413" y="1220"/>
                  </a:cubicBezTo>
                  <a:cubicBezTo>
                    <a:pt x="1332" y="1292"/>
                    <a:pt x="1261" y="1373"/>
                    <a:pt x="1190" y="1454"/>
                  </a:cubicBezTo>
                  <a:cubicBezTo>
                    <a:pt x="1119" y="1515"/>
                    <a:pt x="1058" y="1586"/>
                    <a:pt x="986" y="1647"/>
                  </a:cubicBezTo>
                  <a:cubicBezTo>
                    <a:pt x="855" y="1505"/>
                    <a:pt x="407" y="1088"/>
                    <a:pt x="407" y="1078"/>
                  </a:cubicBezTo>
                  <a:cubicBezTo>
                    <a:pt x="265" y="956"/>
                    <a:pt x="71" y="784"/>
                    <a:pt x="71" y="549"/>
                  </a:cubicBezTo>
                  <a:cubicBezTo>
                    <a:pt x="71" y="427"/>
                    <a:pt x="123" y="305"/>
                    <a:pt x="214" y="214"/>
                  </a:cubicBezTo>
                  <a:cubicBezTo>
                    <a:pt x="306" y="122"/>
                    <a:pt x="428" y="72"/>
                    <a:pt x="550" y="72"/>
                  </a:cubicBezTo>
                  <a:close/>
                  <a:moveTo>
                    <a:pt x="559" y="0"/>
                  </a:moveTo>
                  <a:cubicBezTo>
                    <a:pt x="407" y="0"/>
                    <a:pt x="275" y="61"/>
                    <a:pt x="163" y="163"/>
                  </a:cubicBezTo>
                  <a:cubicBezTo>
                    <a:pt x="62" y="265"/>
                    <a:pt x="1" y="407"/>
                    <a:pt x="1" y="549"/>
                  </a:cubicBezTo>
                  <a:cubicBezTo>
                    <a:pt x="1" y="814"/>
                    <a:pt x="204" y="997"/>
                    <a:pt x="356" y="1129"/>
                  </a:cubicBezTo>
                  <a:cubicBezTo>
                    <a:pt x="407" y="1170"/>
                    <a:pt x="916" y="1668"/>
                    <a:pt x="956" y="1719"/>
                  </a:cubicBezTo>
                  <a:cubicBezTo>
                    <a:pt x="956" y="1719"/>
                    <a:pt x="966" y="1719"/>
                    <a:pt x="966" y="1729"/>
                  </a:cubicBezTo>
                  <a:cubicBezTo>
                    <a:pt x="966" y="1729"/>
                    <a:pt x="977" y="1739"/>
                    <a:pt x="986" y="1739"/>
                  </a:cubicBezTo>
                  <a:cubicBezTo>
                    <a:pt x="997" y="1739"/>
                    <a:pt x="1007" y="1729"/>
                    <a:pt x="1017" y="1729"/>
                  </a:cubicBezTo>
                  <a:cubicBezTo>
                    <a:pt x="1088" y="1647"/>
                    <a:pt x="1160" y="1576"/>
                    <a:pt x="1230" y="1495"/>
                  </a:cubicBezTo>
                  <a:cubicBezTo>
                    <a:pt x="1312" y="1424"/>
                    <a:pt x="1383" y="1342"/>
                    <a:pt x="1465" y="1261"/>
                  </a:cubicBezTo>
                  <a:cubicBezTo>
                    <a:pt x="1535" y="1190"/>
                    <a:pt x="1617" y="1119"/>
                    <a:pt x="1698" y="1048"/>
                  </a:cubicBezTo>
                  <a:lnTo>
                    <a:pt x="1718" y="1028"/>
                  </a:lnTo>
                  <a:cubicBezTo>
                    <a:pt x="1861" y="906"/>
                    <a:pt x="1983" y="784"/>
                    <a:pt x="1983" y="560"/>
                  </a:cubicBezTo>
                  <a:cubicBezTo>
                    <a:pt x="1993" y="265"/>
                    <a:pt x="1749" y="11"/>
                    <a:pt x="1444" y="11"/>
                  </a:cubicBezTo>
                  <a:cubicBezTo>
                    <a:pt x="1261" y="11"/>
                    <a:pt x="1088" y="163"/>
                    <a:pt x="986" y="316"/>
                  </a:cubicBezTo>
                  <a:cubicBezTo>
                    <a:pt x="905" y="194"/>
                    <a:pt x="753" y="11"/>
                    <a:pt x="55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5" name="Google Shape;1255;p67"/>
            <p:cNvSpPr/>
            <p:nvPr/>
          </p:nvSpPr>
          <p:spPr>
            <a:xfrm>
              <a:off x="868355" y="897303"/>
              <a:ext cx="180471" cy="156307"/>
            </a:xfrm>
            <a:custGeom>
              <a:avLst/>
              <a:gdLst/>
              <a:ahLst/>
              <a:cxnLst/>
              <a:rect l="l" t="t" r="r" b="b"/>
              <a:pathLst>
                <a:path w="1374" h="1190" extrusionOk="0">
                  <a:moveTo>
                    <a:pt x="377" y="1"/>
                  </a:moveTo>
                  <a:cubicBezTo>
                    <a:pt x="174" y="1"/>
                    <a:pt x="11" y="164"/>
                    <a:pt x="1" y="367"/>
                  </a:cubicBezTo>
                  <a:cubicBezTo>
                    <a:pt x="1" y="530"/>
                    <a:pt x="133" y="661"/>
                    <a:pt x="255" y="763"/>
                  </a:cubicBezTo>
                  <a:cubicBezTo>
                    <a:pt x="285" y="794"/>
                    <a:pt x="692" y="1180"/>
                    <a:pt x="682" y="1190"/>
                  </a:cubicBezTo>
                  <a:cubicBezTo>
                    <a:pt x="794" y="1079"/>
                    <a:pt x="895" y="966"/>
                    <a:pt x="1008" y="855"/>
                  </a:cubicBezTo>
                  <a:cubicBezTo>
                    <a:pt x="1058" y="804"/>
                    <a:pt x="1119" y="753"/>
                    <a:pt x="1180" y="702"/>
                  </a:cubicBezTo>
                  <a:cubicBezTo>
                    <a:pt x="1282" y="600"/>
                    <a:pt x="1373" y="530"/>
                    <a:pt x="1373" y="377"/>
                  </a:cubicBezTo>
                  <a:cubicBezTo>
                    <a:pt x="1373" y="173"/>
                    <a:pt x="1211" y="11"/>
                    <a:pt x="1008" y="1"/>
                  </a:cubicBezTo>
                  <a:cubicBezTo>
                    <a:pt x="875" y="1"/>
                    <a:pt x="743" y="133"/>
                    <a:pt x="682" y="245"/>
                  </a:cubicBezTo>
                  <a:cubicBezTo>
                    <a:pt x="621" y="133"/>
                    <a:pt x="509" y="1"/>
                    <a:pt x="377"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6" name="Google Shape;1256;p67"/>
            <p:cNvSpPr/>
            <p:nvPr/>
          </p:nvSpPr>
          <p:spPr>
            <a:xfrm>
              <a:off x="864415" y="893363"/>
              <a:ext cx="189797" cy="164319"/>
            </a:xfrm>
            <a:custGeom>
              <a:avLst/>
              <a:gdLst/>
              <a:ahLst/>
              <a:cxnLst/>
              <a:rect l="l" t="t" r="r" b="b"/>
              <a:pathLst>
                <a:path w="1445" h="1251" extrusionOk="0">
                  <a:moveTo>
                    <a:pt x="407" y="61"/>
                  </a:moveTo>
                  <a:cubicBezTo>
                    <a:pt x="539" y="72"/>
                    <a:pt x="641" y="224"/>
                    <a:pt x="681" y="295"/>
                  </a:cubicBezTo>
                  <a:cubicBezTo>
                    <a:pt x="692" y="305"/>
                    <a:pt x="702" y="316"/>
                    <a:pt x="712" y="316"/>
                  </a:cubicBezTo>
                  <a:cubicBezTo>
                    <a:pt x="722" y="316"/>
                    <a:pt x="733" y="305"/>
                    <a:pt x="742" y="295"/>
                  </a:cubicBezTo>
                  <a:cubicBezTo>
                    <a:pt x="803" y="183"/>
                    <a:pt x="925" y="72"/>
                    <a:pt x="1038" y="72"/>
                  </a:cubicBezTo>
                  <a:cubicBezTo>
                    <a:pt x="1129" y="72"/>
                    <a:pt x="1210" y="102"/>
                    <a:pt x="1271" y="173"/>
                  </a:cubicBezTo>
                  <a:cubicBezTo>
                    <a:pt x="1332" y="234"/>
                    <a:pt x="1373" y="316"/>
                    <a:pt x="1373" y="407"/>
                  </a:cubicBezTo>
                  <a:cubicBezTo>
                    <a:pt x="1373" y="539"/>
                    <a:pt x="1291" y="600"/>
                    <a:pt x="1200" y="691"/>
                  </a:cubicBezTo>
                  <a:lnTo>
                    <a:pt x="1180" y="702"/>
                  </a:lnTo>
                  <a:cubicBezTo>
                    <a:pt x="1129" y="763"/>
                    <a:pt x="1068" y="813"/>
                    <a:pt x="1017" y="865"/>
                  </a:cubicBezTo>
                  <a:cubicBezTo>
                    <a:pt x="956" y="915"/>
                    <a:pt x="905" y="976"/>
                    <a:pt x="844" y="1037"/>
                  </a:cubicBezTo>
                  <a:cubicBezTo>
                    <a:pt x="803" y="1078"/>
                    <a:pt x="763" y="1129"/>
                    <a:pt x="712" y="1170"/>
                  </a:cubicBezTo>
                  <a:cubicBezTo>
                    <a:pt x="611" y="1048"/>
                    <a:pt x="306" y="773"/>
                    <a:pt x="306" y="763"/>
                  </a:cubicBezTo>
                  <a:cubicBezTo>
                    <a:pt x="184" y="651"/>
                    <a:pt x="71" y="539"/>
                    <a:pt x="71" y="397"/>
                  </a:cubicBezTo>
                  <a:cubicBezTo>
                    <a:pt x="71" y="214"/>
                    <a:pt x="224" y="61"/>
                    <a:pt x="407" y="61"/>
                  </a:cubicBezTo>
                  <a:close/>
                  <a:moveTo>
                    <a:pt x="407" y="0"/>
                  </a:moveTo>
                  <a:cubicBezTo>
                    <a:pt x="184" y="0"/>
                    <a:pt x="1" y="173"/>
                    <a:pt x="1" y="397"/>
                  </a:cubicBezTo>
                  <a:cubicBezTo>
                    <a:pt x="1" y="590"/>
                    <a:pt x="153" y="722"/>
                    <a:pt x="254" y="813"/>
                  </a:cubicBezTo>
                  <a:cubicBezTo>
                    <a:pt x="295" y="844"/>
                    <a:pt x="651" y="1190"/>
                    <a:pt x="681" y="1231"/>
                  </a:cubicBezTo>
                  <a:cubicBezTo>
                    <a:pt x="681" y="1240"/>
                    <a:pt x="692" y="1240"/>
                    <a:pt x="692" y="1240"/>
                  </a:cubicBezTo>
                  <a:cubicBezTo>
                    <a:pt x="702" y="1251"/>
                    <a:pt x="702" y="1251"/>
                    <a:pt x="712" y="1251"/>
                  </a:cubicBezTo>
                  <a:cubicBezTo>
                    <a:pt x="722" y="1251"/>
                    <a:pt x="733" y="1251"/>
                    <a:pt x="742" y="1240"/>
                  </a:cubicBezTo>
                  <a:cubicBezTo>
                    <a:pt x="794" y="1190"/>
                    <a:pt x="844" y="1139"/>
                    <a:pt x="895" y="1078"/>
                  </a:cubicBezTo>
                  <a:cubicBezTo>
                    <a:pt x="956" y="1027"/>
                    <a:pt x="1007" y="966"/>
                    <a:pt x="1058" y="915"/>
                  </a:cubicBezTo>
                  <a:cubicBezTo>
                    <a:pt x="1119" y="865"/>
                    <a:pt x="1169" y="804"/>
                    <a:pt x="1230" y="752"/>
                  </a:cubicBezTo>
                  <a:lnTo>
                    <a:pt x="1241" y="743"/>
                  </a:lnTo>
                  <a:cubicBezTo>
                    <a:pt x="1342" y="651"/>
                    <a:pt x="1434" y="569"/>
                    <a:pt x="1434" y="407"/>
                  </a:cubicBezTo>
                  <a:cubicBezTo>
                    <a:pt x="1444" y="183"/>
                    <a:pt x="1261" y="0"/>
                    <a:pt x="1038" y="0"/>
                  </a:cubicBezTo>
                  <a:cubicBezTo>
                    <a:pt x="905" y="0"/>
                    <a:pt x="794" y="102"/>
                    <a:pt x="712" y="214"/>
                  </a:cubicBezTo>
                  <a:cubicBezTo>
                    <a:pt x="651" y="112"/>
                    <a:pt x="550" y="0"/>
                    <a:pt x="407"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7" name="Google Shape;1257;p67"/>
            <p:cNvSpPr/>
            <p:nvPr/>
          </p:nvSpPr>
          <p:spPr>
            <a:xfrm>
              <a:off x="1577497" y="3702621"/>
              <a:ext cx="423333" cy="367386"/>
            </a:xfrm>
            <a:custGeom>
              <a:avLst/>
              <a:gdLst/>
              <a:ahLst/>
              <a:cxnLst/>
              <a:rect l="l" t="t" r="r" b="b"/>
              <a:pathLst>
                <a:path w="3223" h="2797" extrusionOk="0">
                  <a:moveTo>
                    <a:pt x="864" y="1"/>
                  </a:moveTo>
                  <a:cubicBezTo>
                    <a:pt x="396" y="1"/>
                    <a:pt x="0" y="387"/>
                    <a:pt x="0" y="865"/>
                  </a:cubicBezTo>
                  <a:cubicBezTo>
                    <a:pt x="0" y="1261"/>
                    <a:pt x="305" y="1546"/>
                    <a:pt x="579" y="1790"/>
                  </a:cubicBezTo>
                  <a:cubicBezTo>
                    <a:pt x="660" y="1862"/>
                    <a:pt x="1606" y="2786"/>
                    <a:pt x="1596" y="2797"/>
                  </a:cubicBezTo>
                  <a:cubicBezTo>
                    <a:pt x="1850" y="2542"/>
                    <a:pt x="2094" y="2278"/>
                    <a:pt x="2359" y="2024"/>
                  </a:cubicBezTo>
                  <a:cubicBezTo>
                    <a:pt x="2481" y="1892"/>
                    <a:pt x="2623" y="1770"/>
                    <a:pt x="2755" y="1648"/>
                  </a:cubicBezTo>
                  <a:cubicBezTo>
                    <a:pt x="2999" y="1424"/>
                    <a:pt x="3213" y="1241"/>
                    <a:pt x="3222" y="886"/>
                  </a:cubicBezTo>
                  <a:cubicBezTo>
                    <a:pt x="3222" y="408"/>
                    <a:pt x="2836" y="21"/>
                    <a:pt x="2359" y="11"/>
                  </a:cubicBezTo>
                  <a:cubicBezTo>
                    <a:pt x="2043" y="11"/>
                    <a:pt x="1749" y="326"/>
                    <a:pt x="1596" y="581"/>
                  </a:cubicBezTo>
                  <a:cubicBezTo>
                    <a:pt x="1444" y="326"/>
                    <a:pt x="1189" y="11"/>
                    <a:pt x="864"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8" name="Google Shape;1258;p67"/>
            <p:cNvSpPr/>
            <p:nvPr/>
          </p:nvSpPr>
          <p:spPr>
            <a:xfrm>
              <a:off x="1572112" y="3698681"/>
              <a:ext cx="432790" cy="375267"/>
            </a:xfrm>
            <a:custGeom>
              <a:avLst/>
              <a:gdLst/>
              <a:ahLst/>
              <a:cxnLst/>
              <a:rect l="l" t="t" r="r" b="b"/>
              <a:pathLst>
                <a:path w="3295" h="2857" extrusionOk="0">
                  <a:moveTo>
                    <a:pt x="905" y="72"/>
                  </a:moveTo>
                  <a:cubicBezTo>
                    <a:pt x="1250" y="72"/>
                    <a:pt x="1515" y="458"/>
                    <a:pt x="1607" y="631"/>
                  </a:cubicBezTo>
                  <a:cubicBezTo>
                    <a:pt x="1616" y="641"/>
                    <a:pt x="1627" y="651"/>
                    <a:pt x="1637" y="651"/>
                  </a:cubicBezTo>
                  <a:cubicBezTo>
                    <a:pt x="1647" y="651"/>
                    <a:pt x="1657" y="641"/>
                    <a:pt x="1668" y="631"/>
                  </a:cubicBezTo>
                  <a:cubicBezTo>
                    <a:pt x="1830" y="356"/>
                    <a:pt x="2115" y="82"/>
                    <a:pt x="2400" y="82"/>
                  </a:cubicBezTo>
                  <a:cubicBezTo>
                    <a:pt x="2623" y="82"/>
                    <a:pt x="2827" y="163"/>
                    <a:pt x="2989" y="326"/>
                  </a:cubicBezTo>
                  <a:cubicBezTo>
                    <a:pt x="3141" y="478"/>
                    <a:pt x="3223" y="692"/>
                    <a:pt x="3223" y="916"/>
                  </a:cubicBezTo>
                  <a:cubicBezTo>
                    <a:pt x="3223" y="1241"/>
                    <a:pt x="3040" y="1413"/>
                    <a:pt x="2806" y="1627"/>
                  </a:cubicBezTo>
                  <a:lnTo>
                    <a:pt x="2766" y="1657"/>
                  </a:lnTo>
                  <a:lnTo>
                    <a:pt x="2369" y="2023"/>
                  </a:lnTo>
                  <a:cubicBezTo>
                    <a:pt x="2237" y="2156"/>
                    <a:pt x="2115" y="2288"/>
                    <a:pt x="1982" y="2420"/>
                  </a:cubicBezTo>
                  <a:cubicBezTo>
                    <a:pt x="1871" y="2542"/>
                    <a:pt x="1759" y="2664"/>
                    <a:pt x="1637" y="2776"/>
                  </a:cubicBezTo>
                  <a:cubicBezTo>
                    <a:pt x="1464" y="2572"/>
                    <a:pt x="651" y="1810"/>
                    <a:pt x="640" y="1800"/>
                  </a:cubicBezTo>
                  <a:cubicBezTo>
                    <a:pt x="407" y="1587"/>
                    <a:pt x="71" y="1282"/>
                    <a:pt x="71" y="895"/>
                  </a:cubicBezTo>
                  <a:cubicBezTo>
                    <a:pt x="82" y="438"/>
                    <a:pt x="448" y="72"/>
                    <a:pt x="905" y="72"/>
                  </a:cubicBezTo>
                  <a:close/>
                  <a:moveTo>
                    <a:pt x="905" y="1"/>
                  </a:moveTo>
                  <a:cubicBezTo>
                    <a:pt x="407" y="1"/>
                    <a:pt x="10" y="397"/>
                    <a:pt x="10" y="895"/>
                  </a:cubicBezTo>
                  <a:cubicBezTo>
                    <a:pt x="0" y="1322"/>
                    <a:pt x="346" y="1627"/>
                    <a:pt x="600" y="1851"/>
                  </a:cubicBezTo>
                  <a:cubicBezTo>
                    <a:pt x="681" y="1922"/>
                    <a:pt x="1546" y="2766"/>
                    <a:pt x="1607" y="2837"/>
                  </a:cubicBezTo>
                  <a:cubicBezTo>
                    <a:pt x="1607" y="2847"/>
                    <a:pt x="1607" y="2847"/>
                    <a:pt x="1616" y="2847"/>
                  </a:cubicBezTo>
                  <a:cubicBezTo>
                    <a:pt x="1616" y="2857"/>
                    <a:pt x="1627" y="2857"/>
                    <a:pt x="1637" y="2857"/>
                  </a:cubicBezTo>
                  <a:cubicBezTo>
                    <a:pt x="1647" y="2857"/>
                    <a:pt x="1657" y="2857"/>
                    <a:pt x="1668" y="2847"/>
                  </a:cubicBezTo>
                  <a:cubicBezTo>
                    <a:pt x="1790" y="2725"/>
                    <a:pt x="1912" y="2593"/>
                    <a:pt x="2034" y="2471"/>
                  </a:cubicBezTo>
                  <a:cubicBezTo>
                    <a:pt x="2156" y="2339"/>
                    <a:pt x="2287" y="2206"/>
                    <a:pt x="2420" y="2075"/>
                  </a:cubicBezTo>
                  <a:lnTo>
                    <a:pt x="2816" y="1709"/>
                  </a:lnTo>
                  <a:lnTo>
                    <a:pt x="2857" y="1678"/>
                  </a:lnTo>
                  <a:cubicBezTo>
                    <a:pt x="3091" y="1454"/>
                    <a:pt x="3294" y="1271"/>
                    <a:pt x="3294" y="916"/>
                  </a:cubicBezTo>
                  <a:cubicBezTo>
                    <a:pt x="3294" y="672"/>
                    <a:pt x="3202" y="448"/>
                    <a:pt x="3030" y="275"/>
                  </a:cubicBezTo>
                  <a:cubicBezTo>
                    <a:pt x="2867" y="102"/>
                    <a:pt x="2644" y="11"/>
                    <a:pt x="2400" y="11"/>
                  </a:cubicBezTo>
                  <a:cubicBezTo>
                    <a:pt x="2084" y="11"/>
                    <a:pt x="1799" y="285"/>
                    <a:pt x="1637" y="550"/>
                  </a:cubicBezTo>
                  <a:cubicBezTo>
                    <a:pt x="1515" y="346"/>
                    <a:pt x="1261" y="1"/>
                    <a:pt x="90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9" name="Google Shape;1259;p67"/>
            <p:cNvSpPr/>
            <p:nvPr/>
          </p:nvSpPr>
          <p:spPr>
            <a:xfrm>
              <a:off x="6719467" y="1591737"/>
              <a:ext cx="414007" cy="359242"/>
            </a:xfrm>
            <a:custGeom>
              <a:avLst/>
              <a:gdLst/>
              <a:ahLst/>
              <a:cxnLst/>
              <a:rect l="l" t="t" r="r" b="b"/>
              <a:pathLst>
                <a:path w="3152" h="2735" extrusionOk="0">
                  <a:moveTo>
                    <a:pt x="854" y="0"/>
                  </a:moveTo>
                  <a:cubicBezTo>
                    <a:pt x="386" y="0"/>
                    <a:pt x="0" y="376"/>
                    <a:pt x="0" y="844"/>
                  </a:cubicBezTo>
                  <a:cubicBezTo>
                    <a:pt x="0" y="1230"/>
                    <a:pt x="305" y="1514"/>
                    <a:pt x="569" y="1749"/>
                  </a:cubicBezTo>
                  <a:cubicBezTo>
                    <a:pt x="641" y="1819"/>
                    <a:pt x="1576" y="2714"/>
                    <a:pt x="1566" y="2734"/>
                  </a:cubicBezTo>
                  <a:lnTo>
                    <a:pt x="2297" y="1972"/>
                  </a:lnTo>
                  <a:lnTo>
                    <a:pt x="2694" y="1606"/>
                  </a:lnTo>
                  <a:cubicBezTo>
                    <a:pt x="2928" y="1392"/>
                    <a:pt x="3142" y="1220"/>
                    <a:pt x="3142" y="864"/>
                  </a:cubicBezTo>
                  <a:cubicBezTo>
                    <a:pt x="3151" y="396"/>
                    <a:pt x="2776" y="10"/>
                    <a:pt x="2308" y="10"/>
                  </a:cubicBezTo>
                  <a:cubicBezTo>
                    <a:pt x="1993" y="10"/>
                    <a:pt x="1708" y="315"/>
                    <a:pt x="1556" y="569"/>
                  </a:cubicBezTo>
                  <a:cubicBezTo>
                    <a:pt x="1413" y="315"/>
                    <a:pt x="1159" y="10"/>
                    <a:pt x="854"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60" name="Google Shape;1260;p67"/>
            <p:cNvSpPr/>
            <p:nvPr/>
          </p:nvSpPr>
          <p:spPr>
            <a:xfrm>
              <a:off x="6715395" y="1587665"/>
              <a:ext cx="422151" cy="367386"/>
            </a:xfrm>
            <a:custGeom>
              <a:avLst/>
              <a:gdLst/>
              <a:ahLst/>
              <a:cxnLst/>
              <a:rect l="l" t="t" r="r" b="b"/>
              <a:pathLst>
                <a:path w="3214" h="2797" extrusionOk="0">
                  <a:moveTo>
                    <a:pt x="885" y="72"/>
                  </a:moveTo>
                  <a:cubicBezTo>
                    <a:pt x="1221" y="72"/>
                    <a:pt x="1465" y="448"/>
                    <a:pt x="1556" y="610"/>
                  </a:cubicBezTo>
                  <a:cubicBezTo>
                    <a:pt x="1566" y="631"/>
                    <a:pt x="1587" y="631"/>
                    <a:pt x="1587" y="631"/>
                  </a:cubicBezTo>
                  <a:cubicBezTo>
                    <a:pt x="1607" y="631"/>
                    <a:pt x="1617" y="631"/>
                    <a:pt x="1617" y="610"/>
                  </a:cubicBezTo>
                  <a:cubicBezTo>
                    <a:pt x="1780" y="346"/>
                    <a:pt x="2054" y="82"/>
                    <a:pt x="2339" y="82"/>
                  </a:cubicBezTo>
                  <a:cubicBezTo>
                    <a:pt x="2786" y="82"/>
                    <a:pt x="3142" y="448"/>
                    <a:pt x="3142" y="895"/>
                  </a:cubicBezTo>
                  <a:cubicBezTo>
                    <a:pt x="3142" y="1210"/>
                    <a:pt x="2959" y="1373"/>
                    <a:pt x="2735" y="1586"/>
                  </a:cubicBezTo>
                  <a:lnTo>
                    <a:pt x="2694" y="1617"/>
                  </a:lnTo>
                  <a:cubicBezTo>
                    <a:pt x="2572" y="1739"/>
                    <a:pt x="2441" y="1861"/>
                    <a:pt x="2308" y="1983"/>
                  </a:cubicBezTo>
                  <a:cubicBezTo>
                    <a:pt x="2176" y="2105"/>
                    <a:pt x="2054" y="2237"/>
                    <a:pt x="1932" y="2369"/>
                  </a:cubicBezTo>
                  <a:cubicBezTo>
                    <a:pt x="1820" y="2481"/>
                    <a:pt x="1709" y="2603"/>
                    <a:pt x="1597" y="2715"/>
                  </a:cubicBezTo>
                  <a:cubicBezTo>
                    <a:pt x="1414" y="2512"/>
                    <a:pt x="631" y="1759"/>
                    <a:pt x="621" y="1759"/>
                  </a:cubicBezTo>
                  <a:cubicBezTo>
                    <a:pt x="387" y="1545"/>
                    <a:pt x="62" y="1261"/>
                    <a:pt x="72" y="875"/>
                  </a:cubicBezTo>
                  <a:cubicBezTo>
                    <a:pt x="72" y="427"/>
                    <a:pt x="428" y="72"/>
                    <a:pt x="875" y="72"/>
                  </a:cubicBezTo>
                  <a:close/>
                  <a:moveTo>
                    <a:pt x="875" y="0"/>
                  </a:moveTo>
                  <a:cubicBezTo>
                    <a:pt x="641" y="0"/>
                    <a:pt x="428" y="92"/>
                    <a:pt x="255" y="255"/>
                  </a:cubicBezTo>
                  <a:cubicBezTo>
                    <a:pt x="92" y="417"/>
                    <a:pt x="1" y="641"/>
                    <a:pt x="1" y="875"/>
                  </a:cubicBezTo>
                  <a:cubicBezTo>
                    <a:pt x="1" y="1292"/>
                    <a:pt x="336" y="1586"/>
                    <a:pt x="580" y="1810"/>
                  </a:cubicBezTo>
                  <a:cubicBezTo>
                    <a:pt x="661" y="1881"/>
                    <a:pt x="1505" y="2704"/>
                    <a:pt x="1566" y="2776"/>
                  </a:cubicBezTo>
                  <a:lnTo>
                    <a:pt x="1566" y="2786"/>
                  </a:lnTo>
                  <a:cubicBezTo>
                    <a:pt x="1576" y="2796"/>
                    <a:pt x="1587" y="2796"/>
                    <a:pt x="1597" y="2796"/>
                  </a:cubicBezTo>
                  <a:cubicBezTo>
                    <a:pt x="1607" y="2796"/>
                    <a:pt x="1607" y="2796"/>
                    <a:pt x="1617" y="2786"/>
                  </a:cubicBezTo>
                  <a:cubicBezTo>
                    <a:pt x="1739" y="2664"/>
                    <a:pt x="1861" y="2542"/>
                    <a:pt x="1983" y="2410"/>
                  </a:cubicBezTo>
                  <a:cubicBezTo>
                    <a:pt x="2105" y="2288"/>
                    <a:pt x="2227" y="2155"/>
                    <a:pt x="2359" y="2033"/>
                  </a:cubicBezTo>
                  <a:cubicBezTo>
                    <a:pt x="2481" y="1911"/>
                    <a:pt x="2613" y="1789"/>
                    <a:pt x="2746" y="1667"/>
                  </a:cubicBezTo>
                  <a:lnTo>
                    <a:pt x="2776" y="1637"/>
                  </a:lnTo>
                  <a:cubicBezTo>
                    <a:pt x="3010" y="1423"/>
                    <a:pt x="3213" y="1241"/>
                    <a:pt x="3213" y="895"/>
                  </a:cubicBezTo>
                  <a:cubicBezTo>
                    <a:pt x="3213" y="407"/>
                    <a:pt x="2827" y="11"/>
                    <a:pt x="2339" y="11"/>
                  </a:cubicBezTo>
                  <a:cubicBezTo>
                    <a:pt x="2034" y="11"/>
                    <a:pt x="1749" y="275"/>
                    <a:pt x="1587" y="529"/>
                  </a:cubicBezTo>
                  <a:cubicBezTo>
                    <a:pt x="1475" y="336"/>
                    <a:pt x="1221" y="0"/>
                    <a:pt x="88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grpSp>
      <p:sp>
        <p:nvSpPr>
          <p:cNvPr id="59" name="Google Shape;498;p52">
            <a:extLst>
              <a:ext uri="{FF2B5EF4-FFF2-40B4-BE49-F238E27FC236}">
                <a16:creationId xmlns:a16="http://schemas.microsoft.com/office/drawing/2014/main" id="{0ED8410C-8F0C-1F4A-A70C-7B9FB3FB43B5}"/>
              </a:ext>
            </a:extLst>
          </p:cNvPr>
          <p:cNvSpPr txBox="1">
            <a:spLocks noGrp="1"/>
          </p:cNvSpPr>
          <p:nvPr>
            <p:ph type="title"/>
          </p:nvPr>
        </p:nvSpPr>
        <p:spPr>
          <a:xfrm>
            <a:off x="1338426" y="222552"/>
            <a:ext cx="4425126" cy="2199894"/>
          </a:xfrm>
          <a:prstGeom prst="rect">
            <a:avLst/>
          </a:prstGeom>
          <a:solidFill>
            <a:schemeClr val="bg1"/>
          </a:solidFill>
          <a:ln>
            <a:solidFill>
              <a:srgbClr val="00B050"/>
            </a:solidFill>
          </a:ln>
        </p:spPr>
        <p:txBody>
          <a:bodyPr spcFirstLastPara="1" wrap="square" lIns="91425" tIns="91425" rIns="91425" bIns="91425" anchor="t" anchorCtr="0">
            <a:noAutofit/>
          </a:bodyPr>
          <a:lstStyle/>
          <a:p>
            <a:pPr lvl="0" algn="l"/>
            <a:r>
              <a:rPr lang="vi-VN" sz="2800" dirty="0">
                <a:solidFill>
                  <a:schemeClr val="tx1"/>
                </a:solidFill>
                <a:latin typeface="Times New Roman" panose="02020603050405020304" pitchFamily="18" charset="0"/>
                <a:cs typeface="Times New Roman" panose="02020603050405020304" pitchFamily="18" charset="0"/>
              </a:rPr>
              <a:t>- Biện pháp tu từ điệp ngữ: </a:t>
            </a:r>
            <a:r>
              <a:rPr lang="vi-VN" sz="2800" i="1" dirty="0">
                <a:solidFill>
                  <a:schemeClr val="tx1"/>
                </a:solidFill>
                <a:latin typeface="Times New Roman" panose="02020603050405020304" pitchFamily="18" charset="0"/>
                <a:cs typeface="Times New Roman" panose="02020603050405020304" pitchFamily="18" charset="0"/>
              </a:rPr>
              <a:t>Dù là tuổi hai mươi/Dù là khi tóc bạc.</a:t>
            </a:r>
            <a:endParaRPr sz="2800" b="0" i="1" dirty="0">
              <a:solidFill>
                <a:schemeClr val="tx1"/>
              </a:solidFill>
              <a:latin typeface="Times New Roman" panose="02020603050405020304" pitchFamily="18" charset="0"/>
              <a:cs typeface="Times New Roman" panose="02020603050405020304" pitchFamily="18" charset="0"/>
            </a:endParaRPr>
          </a:p>
        </p:txBody>
      </p:sp>
      <p:sp>
        <p:nvSpPr>
          <p:cNvPr id="60" name="Google Shape;498;p52">
            <a:extLst>
              <a:ext uri="{FF2B5EF4-FFF2-40B4-BE49-F238E27FC236}">
                <a16:creationId xmlns:a16="http://schemas.microsoft.com/office/drawing/2014/main" id="{76CEECEF-5B55-1041-B653-67B9A178A06E}"/>
              </a:ext>
            </a:extLst>
          </p:cNvPr>
          <p:cNvSpPr txBox="1">
            <a:spLocks/>
          </p:cNvSpPr>
          <p:nvPr/>
        </p:nvSpPr>
        <p:spPr>
          <a:xfrm>
            <a:off x="3785950" y="2749824"/>
            <a:ext cx="4425126" cy="2256406"/>
          </a:xfrm>
          <a:prstGeom prst="rect">
            <a:avLst/>
          </a:prstGeom>
          <a:solidFill>
            <a:schemeClr val="bg1"/>
          </a:solidFill>
          <a:ln>
            <a:solidFill>
              <a:srgbClr val="00B050"/>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McLaren"/>
              <a:buNone/>
              <a:defRPr sz="5000" b="1" i="0" u="none" strike="noStrike" cap="none">
                <a:solidFill>
                  <a:schemeClr val="dk2"/>
                </a:solidFill>
                <a:latin typeface="McLaren"/>
                <a:ea typeface="McLaren"/>
                <a:cs typeface="McLaren"/>
                <a:sym typeface="McLaren"/>
              </a:defRPr>
            </a:lvl1pPr>
            <a:lvl2pPr marR="0" lvl="1"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2pPr>
            <a:lvl3pPr marR="0" lvl="2"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3pPr>
            <a:lvl4pPr marR="0" lvl="3"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4pPr>
            <a:lvl5pPr marR="0" lvl="4"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5pPr>
            <a:lvl6pPr marR="0" lvl="5"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6pPr>
            <a:lvl7pPr marR="0" lvl="6"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7pPr>
            <a:lvl8pPr marR="0" lvl="7"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8pPr>
            <a:lvl9pPr marR="0" lvl="8"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9pPr>
          </a:lstStyle>
          <a:p>
            <a:pPr lvl="0" algn="l">
              <a:buClr>
                <a:srgbClr val="70312E"/>
              </a:buClr>
            </a:pPr>
            <a:r>
              <a:rPr lang="vi-VN" sz="2800" i="1" dirty="0">
                <a:solidFill>
                  <a:srgbClr val="70312E"/>
                </a:solidFill>
                <a:latin typeface="Times New Roman" panose="02020603050405020304" pitchFamily="18" charset="0"/>
                <a:cs typeface="Times New Roman" panose="02020603050405020304" pitchFamily="18" charset="0"/>
              </a:rPr>
              <a:t></a:t>
            </a:r>
            <a:r>
              <a:rPr lang="vi-VN" sz="2800" dirty="0">
                <a:solidFill>
                  <a:srgbClr val="70312E"/>
                </a:solidFill>
                <a:latin typeface="Times New Roman" panose="02020603050405020304" pitchFamily="18" charset="0"/>
                <a:cs typeface="Times New Roman" panose="02020603050405020304" pitchFamily="18" charset="0"/>
              </a:rPr>
              <a:t>- Tác dụng: </a:t>
            </a:r>
            <a:r>
              <a:rPr lang="vi-VN" sz="2800" i="1" dirty="0">
                <a:solidFill>
                  <a:srgbClr val="70312E"/>
                </a:solidFill>
                <a:latin typeface="Times New Roman" panose="02020603050405020304" pitchFamily="18" charset="0"/>
                <a:cs typeface="Times New Roman" panose="02020603050405020304" pitchFamily="18" charset="0"/>
              </a:rPr>
              <a:t>Nhấn mạnh sự quyết tâm, khát khao được cống hiến của tác giả.</a:t>
            </a:r>
            <a:endParaRPr lang="vi-VN" sz="2800" b="0" dirty="0">
              <a:solidFill>
                <a:srgbClr val="70312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096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checkerboard(across)">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checkerboard(across)">
                                      <p:cBhvr>
                                        <p:cTn id="1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07"/>
        <p:cNvGrpSpPr/>
        <p:nvPr/>
      </p:nvGrpSpPr>
      <p:grpSpPr>
        <a:xfrm>
          <a:off x="0" y="0"/>
          <a:ext cx="0" cy="0"/>
          <a:chOff x="0" y="0"/>
          <a:chExt cx="0" cy="0"/>
        </a:xfrm>
      </p:grpSpPr>
      <p:grpSp>
        <p:nvGrpSpPr>
          <p:cNvPr id="1210" name="Google Shape;1210;p67"/>
          <p:cNvGrpSpPr/>
          <p:nvPr/>
        </p:nvGrpSpPr>
        <p:grpSpPr>
          <a:xfrm>
            <a:off x="1175169" y="151421"/>
            <a:ext cx="7120686" cy="5024808"/>
            <a:chOff x="104573" y="361931"/>
            <a:chExt cx="7032973" cy="4527965"/>
          </a:xfrm>
        </p:grpSpPr>
        <p:sp>
          <p:nvSpPr>
            <p:cNvPr id="1211" name="Google Shape;1211;p67"/>
            <p:cNvSpPr/>
            <p:nvPr/>
          </p:nvSpPr>
          <p:spPr>
            <a:xfrm>
              <a:off x="901849" y="3299385"/>
              <a:ext cx="82880" cy="84327"/>
            </a:xfrm>
            <a:custGeom>
              <a:avLst/>
              <a:gdLst/>
              <a:ahLst/>
              <a:cxnLst/>
              <a:rect l="l" t="t" r="r" b="b"/>
              <a:pathLst>
                <a:path w="631" h="642" extrusionOk="0">
                  <a:moveTo>
                    <a:pt x="315" y="1"/>
                  </a:moveTo>
                  <a:cubicBezTo>
                    <a:pt x="143" y="1"/>
                    <a:pt x="0" y="143"/>
                    <a:pt x="0" y="326"/>
                  </a:cubicBezTo>
                  <a:cubicBezTo>
                    <a:pt x="0" y="499"/>
                    <a:pt x="143" y="642"/>
                    <a:pt x="315" y="642"/>
                  </a:cubicBezTo>
                  <a:cubicBezTo>
                    <a:pt x="488" y="642"/>
                    <a:pt x="631" y="499"/>
                    <a:pt x="631" y="326"/>
                  </a:cubicBezTo>
                  <a:cubicBezTo>
                    <a:pt x="631" y="143"/>
                    <a:pt x="488" y="1"/>
                    <a:pt x="31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2" name="Google Shape;1212;p67"/>
            <p:cNvSpPr/>
            <p:nvPr/>
          </p:nvSpPr>
          <p:spPr>
            <a:xfrm>
              <a:off x="896463" y="3295444"/>
              <a:ext cx="93651" cy="92208"/>
            </a:xfrm>
            <a:custGeom>
              <a:avLst/>
              <a:gdLst/>
              <a:ahLst/>
              <a:cxnLst/>
              <a:rect l="l" t="t" r="r" b="b"/>
              <a:pathLst>
                <a:path w="713" h="702" extrusionOk="0">
                  <a:moveTo>
                    <a:pt x="356" y="71"/>
                  </a:moveTo>
                  <a:cubicBezTo>
                    <a:pt x="509" y="71"/>
                    <a:pt x="641" y="193"/>
                    <a:pt x="641" y="356"/>
                  </a:cubicBezTo>
                  <a:cubicBezTo>
                    <a:pt x="641" y="509"/>
                    <a:pt x="509" y="641"/>
                    <a:pt x="356" y="641"/>
                  </a:cubicBezTo>
                  <a:cubicBezTo>
                    <a:pt x="204" y="641"/>
                    <a:pt x="71" y="509"/>
                    <a:pt x="71" y="356"/>
                  </a:cubicBezTo>
                  <a:cubicBezTo>
                    <a:pt x="71" y="193"/>
                    <a:pt x="204" y="71"/>
                    <a:pt x="356" y="71"/>
                  </a:cubicBezTo>
                  <a:close/>
                  <a:moveTo>
                    <a:pt x="356" y="1"/>
                  </a:moveTo>
                  <a:cubicBezTo>
                    <a:pt x="163" y="1"/>
                    <a:pt x="1" y="163"/>
                    <a:pt x="1" y="356"/>
                  </a:cubicBezTo>
                  <a:cubicBezTo>
                    <a:pt x="1" y="550"/>
                    <a:pt x="163" y="702"/>
                    <a:pt x="356" y="702"/>
                  </a:cubicBezTo>
                  <a:cubicBezTo>
                    <a:pt x="550" y="702"/>
                    <a:pt x="712" y="550"/>
                    <a:pt x="712" y="356"/>
                  </a:cubicBezTo>
                  <a:cubicBezTo>
                    <a:pt x="712" y="163"/>
                    <a:pt x="550"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3" name="Google Shape;1213;p67"/>
            <p:cNvSpPr/>
            <p:nvPr/>
          </p:nvSpPr>
          <p:spPr>
            <a:xfrm>
              <a:off x="319588" y="3649294"/>
              <a:ext cx="94964" cy="94966"/>
            </a:xfrm>
            <a:custGeom>
              <a:avLst/>
              <a:gdLst/>
              <a:ahLst/>
              <a:cxnLst/>
              <a:rect l="l" t="t" r="r" b="b"/>
              <a:pathLst>
                <a:path w="723" h="723" extrusionOk="0">
                  <a:moveTo>
                    <a:pt x="367" y="0"/>
                  </a:moveTo>
                  <a:cubicBezTo>
                    <a:pt x="164" y="0"/>
                    <a:pt x="1" y="163"/>
                    <a:pt x="1" y="356"/>
                  </a:cubicBezTo>
                  <a:cubicBezTo>
                    <a:pt x="1" y="560"/>
                    <a:pt x="164" y="722"/>
                    <a:pt x="367" y="722"/>
                  </a:cubicBezTo>
                  <a:cubicBezTo>
                    <a:pt x="560" y="722"/>
                    <a:pt x="722" y="560"/>
                    <a:pt x="722" y="356"/>
                  </a:cubicBezTo>
                  <a:cubicBezTo>
                    <a:pt x="722" y="163"/>
                    <a:pt x="560" y="0"/>
                    <a:pt x="367"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14" name="Google Shape;1214;p67"/>
            <p:cNvSpPr/>
            <p:nvPr/>
          </p:nvSpPr>
          <p:spPr>
            <a:xfrm>
              <a:off x="315647" y="3643909"/>
              <a:ext cx="104290" cy="104292"/>
            </a:xfrm>
            <a:custGeom>
              <a:avLst/>
              <a:gdLst/>
              <a:ahLst/>
              <a:cxnLst/>
              <a:rect l="l" t="t" r="r" b="b"/>
              <a:pathLst>
                <a:path w="794" h="794" extrusionOk="0">
                  <a:moveTo>
                    <a:pt x="397" y="72"/>
                  </a:moveTo>
                  <a:cubicBezTo>
                    <a:pt x="569" y="72"/>
                    <a:pt x="722" y="224"/>
                    <a:pt x="722" y="397"/>
                  </a:cubicBezTo>
                  <a:cubicBezTo>
                    <a:pt x="722" y="580"/>
                    <a:pt x="569" y="733"/>
                    <a:pt x="397" y="733"/>
                  </a:cubicBezTo>
                  <a:cubicBezTo>
                    <a:pt x="214" y="733"/>
                    <a:pt x="61" y="580"/>
                    <a:pt x="61" y="397"/>
                  </a:cubicBezTo>
                  <a:cubicBezTo>
                    <a:pt x="61" y="224"/>
                    <a:pt x="214" y="72"/>
                    <a:pt x="397" y="72"/>
                  </a:cubicBezTo>
                  <a:close/>
                  <a:moveTo>
                    <a:pt x="397" y="1"/>
                  </a:moveTo>
                  <a:cubicBezTo>
                    <a:pt x="173" y="1"/>
                    <a:pt x="0" y="184"/>
                    <a:pt x="0" y="397"/>
                  </a:cubicBezTo>
                  <a:cubicBezTo>
                    <a:pt x="0" y="621"/>
                    <a:pt x="173" y="794"/>
                    <a:pt x="397" y="794"/>
                  </a:cubicBezTo>
                  <a:cubicBezTo>
                    <a:pt x="610" y="794"/>
                    <a:pt x="793" y="621"/>
                    <a:pt x="793" y="397"/>
                  </a:cubicBezTo>
                  <a:cubicBezTo>
                    <a:pt x="793" y="184"/>
                    <a:pt x="610" y="1"/>
                    <a:pt x="397"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5" name="Google Shape;1215;p67"/>
            <p:cNvSpPr/>
            <p:nvPr/>
          </p:nvSpPr>
          <p:spPr>
            <a:xfrm>
              <a:off x="5441593" y="399234"/>
              <a:ext cx="62915" cy="62917"/>
            </a:xfrm>
            <a:custGeom>
              <a:avLst/>
              <a:gdLst/>
              <a:ahLst/>
              <a:cxnLst/>
              <a:rect l="l" t="t" r="r" b="b"/>
              <a:pathLst>
                <a:path w="479" h="479" extrusionOk="0">
                  <a:moveTo>
                    <a:pt x="245" y="1"/>
                  </a:moveTo>
                  <a:cubicBezTo>
                    <a:pt x="112" y="1"/>
                    <a:pt x="1" y="102"/>
                    <a:pt x="1" y="235"/>
                  </a:cubicBezTo>
                  <a:cubicBezTo>
                    <a:pt x="1" y="367"/>
                    <a:pt x="112" y="479"/>
                    <a:pt x="245" y="479"/>
                  </a:cubicBezTo>
                  <a:cubicBezTo>
                    <a:pt x="377" y="479"/>
                    <a:pt x="478" y="367"/>
                    <a:pt x="478" y="235"/>
                  </a:cubicBezTo>
                  <a:cubicBezTo>
                    <a:pt x="478" y="102"/>
                    <a:pt x="377" y="1"/>
                    <a:pt x="24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6" name="Google Shape;1216;p67"/>
            <p:cNvSpPr/>
            <p:nvPr/>
          </p:nvSpPr>
          <p:spPr>
            <a:xfrm>
              <a:off x="5437521" y="393980"/>
              <a:ext cx="72241" cy="72242"/>
            </a:xfrm>
            <a:custGeom>
              <a:avLst/>
              <a:gdLst/>
              <a:ahLst/>
              <a:cxnLst/>
              <a:rect l="l" t="t" r="r" b="b"/>
              <a:pathLst>
                <a:path w="550" h="550" extrusionOk="0">
                  <a:moveTo>
                    <a:pt x="276" y="72"/>
                  </a:moveTo>
                  <a:cubicBezTo>
                    <a:pt x="387" y="72"/>
                    <a:pt x="479" y="163"/>
                    <a:pt x="479" y="275"/>
                  </a:cubicBezTo>
                  <a:cubicBezTo>
                    <a:pt x="479" y="397"/>
                    <a:pt x="387" y="488"/>
                    <a:pt x="276" y="488"/>
                  </a:cubicBezTo>
                  <a:cubicBezTo>
                    <a:pt x="164" y="488"/>
                    <a:pt x="72" y="397"/>
                    <a:pt x="72" y="275"/>
                  </a:cubicBezTo>
                  <a:cubicBezTo>
                    <a:pt x="72" y="163"/>
                    <a:pt x="164" y="72"/>
                    <a:pt x="276" y="72"/>
                  </a:cubicBezTo>
                  <a:close/>
                  <a:moveTo>
                    <a:pt x="276" y="0"/>
                  </a:moveTo>
                  <a:cubicBezTo>
                    <a:pt x="123" y="0"/>
                    <a:pt x="1" y="133"/>
                    <a:pt x="1" y="275"/>
                  </a:cubicBezTo>
                  <a:cubicBezTo>
                    <a:pt x="1" y="427"/>
                    <a:pt x="123" y="549"/>
                    <a:pt x="276" y="549"/>
                  </a:cubicBezTo>
                  <a:cubicBezTo>
                    <a:pt x="428" y="549"/>
                    <a:pt x="550" y="427"/>
                    <a:pt x="550" y="275"/>
                  </a:cubicBezTo>
                  <a:cubicBezTo>
                    <a:pt x="550" y="133"/>
                    <a:pt x="428" y="0"/>
                    <a:pt x="27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7" name="Google Shape;1217;p67"/>
            <p:cNvSpPr/>
            <p:nvPr/>
          </p:nvSpPr>
          <p:spPr>
            <a:xfrm>
              <a:off x="4474879" y="4513166"/>
              <a:ext cx="38879" cy="38880"/>
            </a:xfrm>
            <a:custGeom>
              <a:avLst/>
              <a:gdLst/>
              <a:ahLst/>
              <a:cxnLst/>
              <a:rect l="l" t="t" r="r" b="b"/>
              <a:pathLst>
                <a:path w="296" h="296" extrusionOk="0">
                  <a:moveTo>
                    <a:pt x="153" y="1"/>
                  </a:moveTo>
                  <a:cubicBezTo>
                    <a:pt x="72" y="1"/>
                    <a:pt x="1" y="62"/>
                    <a:pt x="1" y="143"/>
                  </a:cubicBezTo>
                  <a:cubicBezTo>
                    <a:pt x="1" y="225"/>
                    <a:pt x="72" y="295"/>
                    <a:pt x="153" y="295"/>
                  </a:cubicBezTo>
                  <a:cubicBezTo>
                    <a:pt x="234" y="295"/>
                    <a:pt x="295" y="225"/>
                    <a:pt x="295" y="143"/>
                  </a:cubicBezTo>
                  <a:cubicBezTo>
                    <a:pt x="295" y="62"/>
                    <a:pt x="234" y="1"/>
                    <a:pt x="153"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18" name="Google Shape;1218;p67"/>
            <p:cNvSpPr/>
            <p:nvPr/>
          </p:nvSpPr>
          <p:spPr>
            <a:xfrm>
              <a:off x="4470808" y="4507913"/>
              <a:ext cx="48205" cy="48205"/>
            </a:xfrm>
            <a:custGeom>
              <a:avLst/>
              <a:gdLst/>
              <a:ahLst/>
              <a:cxnLst/>
              <a:rect l="l" t="t" r="r" b="b"/>
              <a:pathLst>
                <a:path w="367" h="367" extrusionOk="0">
                  <a:moveTo>
                    <a:pt x="184" y="71"/>
                  </a:moveTo>
                  <a:cubicBezTo>
                    <a:pt x="245" y="71"/>
                    <a:pt x="296" y="122"/>
                    <a:pt x="296" y="183"/>
                  </a:cubicBezTo>
                  <a:cubicBezTo>
                    <a:pt x="296" y="244"/>
                    <a:pt x="245" y="295"/>
                    <a:pt x="184" y="295"/>
                  </a:cubicBezTo>
                  <a:cubicBezTo>
                    <a:pt x="123" y="295"/>
                    <a:pt x="72" y="244"/>
                    <a:pt x="72" y="183"/>
                  </a:cubicBezTo>
                  <a:cubicBezTo>
                    <a:pt x="72" y="122"/>
                    <a:pt x="123" y="71"/>
                    <a:pt x="184" y="71"/>
                  </a:cubicBezTo>
                  <a:close/>
                  <a:moveTo>
                    <a:pt x="184" y="0"/>
                  </a:moveTo>
                  <a:cubicBezTo>
                    <a:pt x="82" y="0"/>
                    <a:pt x="1" y="82"/>
                    <a:pt x="1" y="183"/>
                  </a:cubicBezTo>
                  <a:cubicBezTo>
                    <a:pt x="1" y="285"/>
                    <a:pt x="82" y="366"/>
                    <a:pt x="184" y="366"/>
                  </a:cubicBezTo>
                  <a:cubicBezTo>
                    <a:pt x="286" y="366"/>
                    <a:pt x="367" y="285"/>
                    <a:pt x="367" y="183"/>
                  </a:cubicBezTo>
                  <a:cubicBezTo>
                    <a:pt x="367" y="82"/>
                    <a:pt x="286" y="0"/>
                    <a:pt x="18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9" name="Google Shape;1219;p67"/>
            <p:cNvSpPr/>
            <p:nvPr/>
          </p:nvSpPr>
          <p:spPr>
            <a:xfrm>
              <a:off x="533289" y="904002"/>
              <a:ext cx="38748" cy="38880"/>
            </a:xfrm>
            <a:custGeom>
              <a:avLst/>
              <a:gdLst/>
              <a:ahLst/>
              <a:cxnLst/>
              <a:rect l="l" t="t" r="r" b="b"/>
              <a:pathLst>
                <a:path w="295" h="296" extrusionOk="0">
                  <a:moveTo>
                    <a:pt x="153" y="0"/>
                  </a:moveTo>
                  <a:cubicBezTo>
                    <a:pt x="71" y="0"/>
                    <a:pt x="1" y="61"/>
                    <a:pt x="1" y="143"/>
                  </a:cubicBezTo>
                  <a:cubicBezTo>
                    <a:pt x="1" y="224"/>
                    <a:pt x="71" y="296"/>
                    <a:pt x="153" y="296"/>
                  </a:cubicBezTo>
                  <a:cubicBezTo>
                    <a:pt x="234" y="296"/>
                    <a:pt x="295" y="224"/>
                    <a:pt x="295" y="143"/>
                  </a:cubicBezTo>
                  <a:cubicBezTo>
                    <a:pt x="295" y="61"/>
                    <a:pt x="234"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0" name="Google Shape;1220;p67"/>
            <p:cNvSpPr/>
            <p:nvPr/>
          </p:nvSpPr>
          <p:spPr>
            <a:xfrm>
              <a:off x="529217" y="898617"/>
              <a:ext cx="48205" cy="48205"/>
            </a:xfrm>
            <a:custGeom>
              <a:avLst/>
              <a:gdLst/>
              <a:ahLst/>
              <a:cxnLst/>
              <a:rect l="l" t="t" r="r" b="b"/>
              <a:pathLst>
                <a:path w="367" h="367" extrusionOk="0">
                  <a:moveTo>
                    <a:pt x="184" y="72"/>
                  </a:moveTo>
                  <a:cubicBezTo>
                    <a:pt x="245" y="72"/>
                    <a:pt x="296" y="123"/>
                    <a:pt x="296" y="184"/>
                  </a:cubicBezTo>
                  <a:cubicBezTo>
                    <a:pt x="296" y="245"/>
                    <a:pt x="245" y="296"/>
                    <a:pt x="184" y="296"/>
                  </a:cubicBezTo>
                  <a:cubicBezTo>
                    <a:pt x="123" y="296"/>
                    <a:pt x="72" y="245"/>
                    <a:pt x="72" y="184"/>
                  </a:cubicBezTo>
                  <a:cubicBezTo>
                    <a:pt x="72"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1" name="Google Shape;1221;p67"/>
            <p:cNvSpPr/>
            <p:nvPr/>
          </p:nvSpPr>
          <p:spPr>
            <a:xfrm>
              <a:off x="5031659" y="366003"/>
              <a:ext cx="38879" cy="38748"/>
            </a:xfrm>
            <a:custGeom>
              <a:avLst/>
              <a:gdLst/>
              <a:ahLst/>
              <a:cxnLst/>
              <a:rect l="l" t="t" r="r" b="b"/>
              <a:pathLst>
                <a:path w="296" h="295" extrusionOk="0">
                  <a:moveTo>
                    <a:pt x="153" y="0"/>
                  </a:moveTo>
                  <a:cubicBezTo>
                    <a:pt x="72" y="0"/>
                    <a:pt x="1" y="71"/>
                    <a:pt x="1" y="152"/>
                  </a:cubicBezTo>
                  <a:cubicBezTo>
                    <a:pt x="1" y="233"/>
                    <a:pt x="72" y="294"/>
                    <a:pt x="153" y="294"/>
                  </a:cubicBezTo>
                  <a:cubicBezTo>
                    <a:pt x="235" y="294"/>
                    <a:pt x="296" y="233"/>
                    <a:pt x="296" y="152"/>
                  </a:cubicBezTo>
                  <a:cubicBezTo>
                    <a:pt x="296" y="71"/>
                    <a:pt x="235"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2" name="Google Shape;1222;p67"/>
            <p:cNvSpPr/>
            <p:nvPr/>
          </p:nvSpPr>
          <p:spPr>
            <a:xfrm>
              <a:off x="5027719" y="361931"/>
              <a:ext cx="48205" cy="48205"/>
            </a:xfrm>
            <a:custGeom>
              <a:avLst/>
              <a:gdLst/>
              <a:ahLst/>
              <a:cxnLst/>
              <a:rect l="l" t="t" r="r" b="b"/>
              <a:pathLst>
                <a:path w="367" h="367" extrusionOk="0">
                  <a:moveTo>
                    <a:pt x="183" y="72"/>
                  </a:moveTo>
                  <a:cubicBezTo>
                    <a:pt x="244" y="72"/>
                    <a:pt x="295" y="122"/>
                    <a:pt x="295" y="183"/>
                  </a:cubicBezTo>
                  <a:cubicBezTo>
                    <a:pt x="295" y="244"/>
                    <a:pt x="244" y="295"/>
                    <a:pt x="183" y="295"/>
                  </a:cubicBezTo>
                  <a:cubicBezTo>
                    <a:pt x="112" y="295"/>
                    <a:pt x="61" y="244"/>
                    <a:pt x="61" y="183"/>
                  </a:cubicBezTo>
                  <a:cubicBezTo>
                    <a:pt x="61" y="122"/>
                    <a:pt x="112" y="72"/>
                    <a:pt x="183" y="72"/>
                  </a:cubicBezTo>
                  <a:close/>
                  <a:moveTo>
                    <a:pt x="183" y="0"/>
                  </a:moveTo>
                  <a:cubicBezTo>
                    <a:pt x="82" y="0"/>
                    <a:pt x="0" y="81"/>
                    <a:pt x="0" y="183"/>
                  </a:cubicBezTo>
                  <a:cubicBezTo>
                    <a:pt x="0" y="285"/>
                    <a:pt x="82" y="366"/>
                    <a:pt x="183" y="366"/>
                  </a:cubicBezTo>
                  <a:cubicBezTo>
                    <a:pt x="274" y="366"/>
                    <a:pt x="366" y="285"/>
                    <a:pt x="366" y="183"/>
                  </a:cubicBezTo>
                  <a:cubicBezTo>
                    <a:pt x="366" y="81"/>
                    <a:pt x="274" y="0"/>
                    <a:pt x="183"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3" name="Google Shape;1223;p67"/>
            <p:cNvSpPr/>
            <p:nvPr/>
          </p:nvSpPr>
          <p:spPr>
            <a:xfrm>
              <a:off x="6561851" y="2025578"/>
              <a:ext cx="70928" cy="72242"/>
            </a:xfrm>
            <a:custGeom>
              <a:avLst/>
              <a:gdLst/>
              <a:ahLst/>
              <a:cxnLst/>
              <a:rect l="l" t="t" r="r" b="b"/>
              <a:pathLst>
                <a:path w="540" h="550" extrusionOk="0">
                  <a:moveTo>
                    <a:pt x="275" y="1"/>
                  </a:moveTo>
                  <a:cubicBezTo>
                    <a:pt x="122" y="1"/>
                    <a:pt x="0" y="123"/>
                    <a:pt x="0" y="276"/>
                  </a:cubicBezTo>
                  <a:cubicBezTo>
                    <a:pt x="0" y="428"/>
                    <a:pt x="122" y="550"/>
                    <a:pt x="275" y="550"/>
                  </a:cubicBezTo>
                  <a:cubicBezTo>
                    <a:pt x="418" y="550"/>
                    <a:pt x="540" y="428"/>
                    <a:pt x="540" y="276"/>
                  </a:cubicBezTo>
                  <a:cubicBezTo>
                    <a:pt x="540" y="123"/>
                    <a:pt x="418" y="1"/>
                    <a:pt x="275"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4" name="Google Shape;1224;p67"/>
            <p:cNvSpPr/>
            <p:nvPr/>
          </p:nvSpPr>
          <p:spPr>
            <a:xfrm>
              <a:off x="6556466" y="2021637"/>
              <a:ext cx="81698" cy="81568"/>
            </a:xfrm>
            <a:custGeom>
              <a:avLst/>
              <a:gdLst/>
              <a:ahLst/>
              <a:cxnLst/>
              <a:rect l="l" t="t" r="r" b="b"/>
              <a:pathLst>
                <a:path w="622" h="621" extrusionOk="0">
                  <a:moveTo>
                    <a:pt x="316" y="71"/>
                  </a:moveTo>
                  <a:cubicBezTo>
                    <a:pt x="448" y="71"/>
                    <a:pt x="550" y="173"/>
                    <a:pt x="550" y="306"/>
                  </a:cubicBezTo>
                  <a:cubicBezTo>
                    <a:pt x="550" y="437"/>
                    <a:pt x="448" y="550"/>
                    <a:pt x="316" y="550"/>
                  </a:cubicBezTo>
                  <a:cubicBezTo>
                    <a:pt x="184" y="550"/>
                    <a:pt x="72" y="437"/>
                    <a:pt x="72" y="306"/>
                  </a:cubicBezTo>
                  <a:cubicBezTo>
                    <a:pt x="72" y="173"/>
                    <a:pt x="184" y="71"/>
                    <a:pt x="316" y="71"/>
                  </a:cubicBezTo>
                  <a:close/>
                  <a:moveTo>
                    <a:pt x="316" y="1"/>
                  </a:moveTo>
                  <a:cubicBezTo>
                    <a:pt x="143" y="1"/>
                    <a:pt x="1" y="143"/>
                    <a:pt x="1" y="306"/>
                  </a:cubicBezTo>
                  <a:cubicBezTo>
                    <a:pt x="1" y="478"/>
                    <a:pt x="143" y="620"/>
                    <a:pt x="316" y="620"/>
                  </a:cubicBezTo>
                  <a:cubicBezTo>
                    <a:pt x="479" y="620"/>
                    <a:pt x="621" y="478"/>
                    <a:pt x="621" y="306"/>
                  </a:cubicBezTo>
                  <a:cubicBezTo>
                    <a:pt x="621" y="143"/>
                    <a:pt x="479" y="1"/>
                    <a:pt x="31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5" name="Google Shape;1225;p67"/>
            <p:cNvSpPr/>
            <p:nvPr/>
          </p:nvSpPr>
          <p:spPr>
            <a:xfrm>
              <a:off x="418492" y="3258142"/>
              <a:ext cx="38748" cy="38748"/>
            </a:xfrm>
            <a:custGeom>
              <a:avLst/>
              <a:gdLst/>
              <a:ahLst/>
              <a:cxnLst/>
              <a:rect l="l" t="t" r="r" b="b"/>
              <a:pathLst>
                <a:path w="295" h="295" extrusionOk="0">
                  <a:moveTo>
                    <a:pt x="143" y="0"/>
                  </a:moveTo>
                  <a:cubicBezTo>
                    <a:pt x="61" y="0"/>
                    <a:pt x="0" y="71"/>
                    <a:pt x="0" y="152"/>
                  </a:cubicBezTo>
                  <a:cubicBezTo>
                    <a:pt x="0" y="233"/>
                    <a:pt x="61" y="294"/>
                    <a:pt x="143" y="294"/>
                  </a:cubicBezTo>
                  <a:cubicBezTo>
                    <a:pt x="234" y="294"/>
                    <a:pt x="295" y="233"/>
                    <a:pt x="295" y="152"/>
                  </a:cubicBezTo>
                  <a:cubicBezTo>
                    <a:pt x="295" y="71"/>
                    <a:pt x="234" y="0"/>
                    <a:pt x="143"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6" name="Google Shape;1226;p67"/>
            <p:cNvSpPr/>
            <p:nvPr/>
          </p:nvSpPr>
          <p:spPr>
            <a:xfrm>
              <a:off x="414420" y="3254070"/>
              <a:ext cx="46891" cy="48205"/>
            </a:xfrm>
            <a:custGeom>
              <a:avLst/>
              <a:gdLst/>
              <a:ahLst/>
              <a:cxnLst/>
              <a:rect l="l" t="t" r="r" b="b"/>
              <a:pathLst>
                <a:path w="357" h="367" extrusionOk="0">
                  <a:moveTo>
                    <a:pt x="174" y="72"/>
                  </a:moveTo>
                  <a:cubicBezTo>
                    <a:pt x="244" y="72"/>
                    <a:pt x="296" y="122"/>
                    <a:pt x="296" y="183"/>
                  </a:cubicBezTo>
                  <a:cubicBezTo>
                    <a:pt x="296" y="244"/>
                    <a:pt x="244" y="295"/>
                    <a:pt x="174" y="295"/>
                  </a:cubicBezTo>
                  <a:cubicBezTo>
                    <a:pt x="113" y="295"/>
                    <a:pt x="61" y="244"/>
                    <a:pt x="61" y="183"/>
                  </a:cubicBezTo>
                  <a:cubicBezTo>
                    <a:pt x="61" y="122"/>
                    <a:pt x="113" y="72"/>
                    <a:pt x="174" y="72"/>
                  </a:cubicBezTo>
                  <a:close/>
                  <a:moveTo>
                    <a:pt x="174" y="0"/>
                  </a:moveTo>
                  <a:cubicBezTo>
                    <a:pt x="82" y="0"/>
                    <a:pt x="0" y="82"/>
                    <a:pt x="0" y="183"/>
                  </a:cubicBezTo>
                  <a:cubicBezTo>
                    <a:pt x="0" y="285"/>
                    <a:pt x="82" y="366"/>
                    <a:pt x="174" y="366"/>
                  </a:cubicBezTo>
                  <a:cubicBezTo>
                    <a:pt x="275" y="366"/>
                    <a:pt x="357" y="285"/>
                    <a:pt x="357" y="183"/>
                  </a:cubicBezTo>
                  <a:cubicBezTo>
                    <a:pt x="357" y="82"/>
                    <a:pt x="275" y="0"/>
                    <a:pt x="17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7" name="Google Shape;1227;p67"/>
            <p:cNvSpPr/>
            <p:nvPr/>
          </p:nvSpPr>
          <p:spPr>
            <a:xfrm>
              <a:off x="6763468" y="4267547"/>
              <a:ext cx="107048" cy="106919"/>
            </a:xfrm>
            <a:custGeom>
              <a:avLst/>
              <a:gdLst/>
              <a:ahLst/>
              <a:cxnLst/>
              <a:rect l="l" t="t" r="r" b="b"/>
              <a:pathLst>
                <a:path w="815" h="814" extrusionOk="0">
                  <a:moveTo>
                    <a:pt x="408" y="0"/>
                  </a:moveTo>
                  <a:cubicBezTo>
                    <a:pt x="184" y="0"/>
                    <a:pt x="1" y="183"/>
                    <a:pt x="1" y="407"/>
                  </a:cubicBezTo>
                  <a:cubicBezTo>
                    <a:pt x="1" y="631"/>
                    <a:pt x="184" y="814"/>
                    <a:pt x="408" y="814"/>
                  </a:cubicBezTo>
                  <a:cubicBezTo>
                    <a:pt x="631" y="814"/>
                    <a:pt x="814" y="631"/>
                    <a:pt x="814" y="407"/>
                  </a:cubicBezTo>
                  <a:cubicBezTo>
                    <a:pt x="814" y="183"/>
                    <a:pt x="631" y="0"/>
                    <a:pt x="408"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28" name="Google Shape;1228;p67"/>
            <p:cNvSpPr/>
            <p:nvPr/>
          </p:nvSpPr>
          <p:spPr>
            <a:xfrm>
              <a:off x="6759397" y="4263475"/>
              <a:ext cx="116374" cy="114931"/>
            </a:xfrm>
            <a:custGeom>
              <a:avLst/>
              <a:gdLst/>
              <a:ahLst/>
              <a:cxnLst/>
              <a:rect l="l" t="t" r="r" b="b"/>
              <a:pathLst>
                <a:path w="886" h="875" extrusionOk="0">
                  <a:moveTo>
                    <a:pt x="439" y="72"/>
                  </a:moveTo>
                  <a:cubicBezTo>
                    <a:pt x="642" y="72"/>
                    <a:pt x="814" y="235"/>
                    <a:pt x="814" y="438"/>
                  </a:cubicBezTo>
                  <a:cubicBezTo>
                    <a:pt x="814" y="641"/>
                    <a:pt x="642" y="814"/>
                    <a:pt x="439" y="814"/>
                  </a:cubicBezTo>
                  <a:cubicBezTo>
                    <a:pt x="235" y="814"/>
                    <a:pt x="73" y="641"/>
                    <a:pt x="73" y="438"/>
                  </a:cubicBezTo>
                  <a:cubicBezTo>
                    <a:pt x="73" y="235"/>
                    <a:pt x="235" y="72"/>
                    <a:pt x="439" y="72"/>
                  </a:cubicBezTo>
                  <a:close/>
                  <a:moveTo>
                    <a:pt x="439" y="1"/>
                  </a:moveTo>
                  <a:cubicBezTo>
                    <a:pt x="195" y="1"/>
                    <a:pt x="1" y="194"/>
                    <a:pt x="1" y="438"/>
                  </a:cubicBezTo>
                  <a:cubicBezTo>
                    <a:pt x="1" y="682"/>
                    <a:pt x="195" y="875"/>
                    <a:pt x="439" y="875"/>
                  </a:cubicBezTo>
                  <a:cubicBezTo>
                    <a:pt x="683" y="875"/>
                    <a:pt x="886" y="682"/>
                    <a:pt x="886" y="438"/>
                  </a:cubicBezTo>
                  <a:cubicBezTo>
                    <a:pt x="886" y="194"/>
                    <a:pt x="683" y="1"/>
                    <a:pt x="439"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9" name="Google Shape;1229;p67"/>
            <p:cNvSpPr/>
            <p:nvPr/>
          </p:nvSpPr>
          <p:spPr>
            <a:xfrm>
              <a:off x="6938422" y="4493202"/>
              <a:ext cx="38879" cy="38880"/>
            </a:xfrm>
            <a:custGeom>
              <a:avLst/>
              <a:gdLst/>
              <a:ahLst/>
              <a:cxnLst/>
              <a:rect l="l" t="t" r="r" b="b"/>
              <a:pathLst>
                <a:path w="296" h="296" extrusionOk="0">
                  <a:moveTo>
                    <a:pt x="153" y="0"/>
                  </a:moveTo>
                  <a:cubicBezTo>
                    <a:pt x="72" y="0"/>
                    <a:pt x="0" y="72"/>
                    <a:pt x="0" y="153"/>
                  </a:cubicBezTo>
                  <a:cubicBezTo>
                    <a:pt x="0" y="234"/>
                    <a:pt x="72" y="295"/>
                    <a:pt x="153" y="295"/>
                  </a:cubicBezTo>
                  <a:cubicBezTo>
                    <a:pt x="234" y="295"/>
                    <a:pt x="295" y="234"/>
                    <a:pt x="295" y="153"/>
                  </a:cubicBezTo>
                  <a:cubicBezTo>
                    <a:pt x="295" y="72"/>
                    <a:pt x="234" y="0"/>
                    <a:pt x="153"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0" name="Google Shape;1230;p67"/>
            <p:cNvSpPr/>
            <p:nvPr/>
          </p:nvSpPr>
          <p:spPr>
            <a:xfrm>
              <a:off x="6934482" y="4489130"/>
              <a:ext cx="48205" cy="48205"/>
            </a:xfrm>
            <a:custGeom>
              <a:avLst/>
              <a:gdLst/>
              <a:ahLst/>
              <a:cxnLst/>
              <a:rect l="l" t="t" r="r" b="b"/>
              <a:pathLst>
                <a:path w="367" h="367" extrusionOk="0">
                  <a:moveTo>
                    <a:pt x="183" y="72"/>
                  </a:moveTo>
                  <a:cubicBezTo>
                    <a:pt x="244" y="72"/>
                    <a:pt x="295" y="123"/>
                    <a:pt x="295" y="184"/>
                  </a:cubicBezTo>
                  <a:cubicBezTo>
                    <a:pt x="295" y="245"/>
                    <a:pt x="244" y="295"/>
                    <a:pt x="183" y="295"/>
                  </a:cubicBezTo>
                  <a:cubicBezTo>
                    <a:pt x="122" y="295"/>
                    <a:pt x="71" y="245"/>
                    <a:pt x="71" y="184"/>
                  </a:cubicBezTo>
                  <a:cubicBezTo>
                    <a:pt x="71" y="123"/>
                    <a:pt x="122" y="72"/>
                    <a:pt x="183" y="72"/>
                  </a:cubicBezTo>
                  <a:close/>
                  <a:moveTo>
                    <a:pt x="183" y="1"/>
                  </a:moveTo>
                  <a:cubicBezTo>
                    <a:pt x="81" y="1"/>
                    <a:pt x="0" y="82"/>
                    <a:pt x="0" y="184"/>
                  </a:cubicBezTo>
                  <a:cubicBezTo>
                    <a:pt x="0" y="286"/>
                    <a:pt x="81" y="367"/>
                    <a:pt x="183" y="367"/>
                  </a:cubicBezTo>
                  <a:cubicBezTo>
                    <a:pt x="285" y="367"/>
                    <a:pt x="366" y="286"/>
                    <a:pt x="366" y="184"/>
                  </a:cubicBezTo>
                  <a:cubicBezTo>
                    <a:pt x="366" y="82"/>
                    <a:pt x="285" y="1"/>
                    <a:pt x="18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1" name="Google Shape;1231;p67"/>
            <p:cNvSpPr/>
            <p:nvPr/>
          </p:nvSpPr>
          <p:spPr>
            <a:xfrm>
              <a:off x="4775270" y="4390357"/>
              <a:ext cx="38879" cy="38880"/>
            </a:xfrm>
            <a:custGeom>
              <a:avLst/>
              <a:gdLst/>
              <a:ahLst/>
              <a:cxnLst/>
              <a:rect l="l" t="t" r="r" b="b"/>
              <a:pathLst>
                <a:path w="296" h="296" extrusionOk="0">
                  <a:moveTo>
                    <a:pt x="154" y="1"/>
                  </a:moveTo>
                  <a:cubicBezTo>
                    <a:pt x="72" y="1"/>
                    <a:pt x="1" y="71"/>
                    <a:pt x="1" y="153"/>
                  </a:cubicBezTo>
                  <a:cubicBezTo>
                    <a:pt x="1" y="234"/>
                    <a:pt x="72" y="295"/>
                    <a:pt x="154" y="295"/>
                  </a:cubicBezTo>
                  <a:cubicBezTo>
                    <a:pt x="235" y="295"/>
                    <a:pt x="296" y="234"/>
                    <a:pt x="296" y="153"/>
                  </a:cubicBezTo>
                  <a:cubicBezTo>
                    <a:pt x="296" y="71"/>
                    <a:pt x="235" y="1"/>
                    <a:pt x="154"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2" name="Google Shape;1232;p67"/>
            <p:cNvSpPr/>
            <p:nvPr/>
          </p:nvSpPr>
          <p:spPr>
            <a:xfrm>
              <a:off x="4771329" y="4386285"/>
              <a:ext cx="48205" cy="48205"/>
            </a:xfrm>
            <a:custGeom>
              <a:avLst/>
              <a:gdLst/>
              <a:ahLst/>
              <a:cxnLst/>
              <a:rect l="l" t="t" r="r" b="b"/>
              <a:pathLst>
                <a:path w="367" h="367" extrusionOk="0">
                  <a:moveTo>
                    <a:pt x="184" y="72"/>
                  </a:moveTo>
                  <a:cubicBezTo>
                    <a:pt x="245" y="72"/>
                    <a:pt x="295" y="123"/>
                    <a:pt x="295" y="184"/>
                  </a:cubicBezTo>
                  <a:cubicBezTo>
                    <a:pt x="295" y="245"/>
                    <a:pt x="245" y="296"/>
                    <a:pt x="184" y="296"/>
                  </a:cubicBezTo>
                  <a:cubicBezTo>
                    <a:pt x="123" y="296"/>
                    <a:pt x="71" y="245"/>
                    <a:pt x="71" y="184"/>
                  </a:cubicBezTo>
                  <a:cubicBezTo>
                    <a:pt x="71"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3" name="Google Shape;1233;p67"/>
            <p:cNvSpPr/>
            <p:nvPr/>
          </p:nvSpPr>
          <p:spPr>
            <a:xfrm>
              <a:off x="7059918" y="4346224"/>
              <a:ext cx="38879" cy="38880"/>
            </a:xfrm>
            <a:custGeom>
              <a:avLst/>
              <a:gdLst/>
              <a:ahLst/>
              <a:cxnLst/>
              <a:rect l="l" t="t" r="r" b="b"/>
              <a:pathLst>
                <a:path w="296" h="296" extrusionOk="0">
                  <a:moveTo>
                    <a:pt x="153" y="1"/>
                  </a:moveTo>
                  <a:cubicBezTo>
                    <a:pt x="71" y="1"/>
                    <a:pt x="1" y="72"/>
                    <a:pt x="1" y="154"/>
                  </a:cubicBezTo>
                  <a:cubicBezTo>
                    <a:pt x="1" y="235"/>
                    <a:pt x="71" y="296"/>
                    <a:pt x="153" y="296"/>
                  </a:cubicBezTo>
                  <a:cubicBezTo>
                    <a:pt x="234" y="296"/>
                    <a:pt x="295" y="235"/>
                    <a:pt x="295" y="154"/>
                  </a:cubicBezTo>
                  <a:cubicBezTo>
                    <a:pt x="295" y="72"/>
                    <a:pt x="234" y="1"/>
                    <a:pt x="15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4" name="Google Shape;1234;p67"/>
            <p:cNvSpPr/>
            <p:nvPr/>
          </p:nvSpPr>
          <p:spPr>
            <a:xfrm>
              <a:off x="7055847" y="4342283"/>
              <a:ext cx="48205" cy="46892"/>
            </a:xfrm>
            <a:custGeom>
              <a:avLst/>
              <a:gdLst/>
              <a:ahLst/>
              <a:cxnLst/>
              <a:rect l="l" t="t" r="r" b="b"/>
              <a:pathLst>
                <a:path w="367" h="357" extrusionOk="0">
                  <a:moveTo>
                    <a:pt x="184" y="62"/>
                  </a:moveTo>
                  <a:cubicBezTo>
                    <a:pt x="245" y="62"/>
                    <a:pt x="296" y="112"/>
                    <a:pt x="296" y="184"/>
                  </a:cubicBezTo>
                  <a:cubicBezTo>
                    <a:pt x="296" y="245"/>
                    <a:pt x="245" y="295"/>
                    <a:pt x="184" y="295"/>
                  </a:cubicBezTo>
                  <a:cubicBezTo>
                    <a:pt x="123" y="295"/>
                    <a:pt x="72" y="245"/>
                    <a:pt x="72" y="184"/>
                  </a:cubicBezTo>
                  <a:cubicBezTo>
                    <a:pt x="72" y="112"/>
                    <a:pt x="123" y="62"/>
                    <a:pt x="184" y="62"/>
                  </a:cubicBezTo>
                  <a:close/>
                  <a:moveTo>
                    <a:pt x="184" y="1"/>
                  </a:moveTo>
                  <a:cubicBezTo>
                    <a:pt x="82" y="1"/>
                    <a:pt x="1" y="82"/>
                    <a:pt x="1" y="184"/>
                  </a:cubicBezTo>
                  <a:cubicBezTo>
                    <a:pt x="1" y="275"/>
                    <a:pt x="82" y="356"/>
                    <a:pt x="184" y="356"/>
                  </a:cubicBezTo>
                  <a:cubicBezTo>
                    <a:pt x="285" y="356"/>
                    <a:pt x="367" y="27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5" name="Google Shape;1235;p67"/>
            <p:cNvSpPr/>
            <p:nvPr/>
          </p:nvSpPr>
          <p:spPr>
            <a:xfrm>
              <a:off x="4641821" y="4569252"/>
              <a:ext cx="80253" cy="80255"/>
            </a:xfrm>
            <a:custGeom>
              <a:avLst/>
              <a:gdLst/>
              <a:ahLst/>
              <a:cxnLst/>
              <a:rect l="l" t="t" r="r" b="b"/>
              <a:pathLst>
                <a:path w="611" h="611" extrusionOk="0">
                  <a:moveTo>
                    <a:pt x="305" y="1"/>
                  </a:moveTo>
                  <a:cubicBezTo>
                    <a:pt x="133" y="1"/>
                    <a:pt x="0" y="133"/>
                    <a:pt x="0" y="306"/>
                  </a:cubicBezTo>
                  <a:cubicBezTo>
                    <a:pt x="0" y="468"/>
                    <a:pt x="133" y="611"/>
                    <a:pt x="305" y="611"/>
                  </a:cubicBezTo>
                  <a:cubicBezTo>
                    <a:pt x="478" y="611"/>
                    <a:pt x="610" y="468"/>
                    <a:pt x="610" y="306"/>
                  </a:cubicBezTo>
                  <a:cubicBezTo>
                    <a:pt x="610" y="133"/>
                    <a:pt x="478" y="1"/>
                    <a:pt x="305"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6" name="Google Shape;1236;p67"/>
            <p:cNvSpPr/>
            <p:nvPr/>
          </p:nvSpPr>
          <p:spPr>
            <a:xfrm>
              <a:off x="4636436" y="4563998"/>
              <a:ext cx="89579" cy="89449"/>
            </a:xfrm>
            <a:custGeom>
              <a:avLst/>
              <a:gdLst/>
              <a:ahLst/>
              <a:cxnLst/>
              <a:rect l="l" t="t" r="r" b="b"/>
              <a:pathLst>
                <a:path w="682" h="681" extrusionOk="0">
                  <a:moveTo>
                    <a:pt x="346" y="71"/>
                  </a:moveTo>
                  <a:cubicBezTo>
                    <a:pt x="499" y="71"/>
                    <a:pt x="621" y="193"/>
                    <a:pt x="621" y="346"/>
                  </a:cubicBezTo>
                  <a:cubicBezTo>
                    <a:pt x="621" y="488"/>
                    <a:pt x="499" y="610"/>
                    <a:pt x="346" y="610"/>
                  </a:cubicBezTo>
                  <a:cubicBezTo>
                    <a:pt x="194" y="610"/>
                    <a:pt x="72" y="488"/>
                    <a:pt x="72" y="346"/>
                  </a:cubicBezTo>
                  <a:cubicBezTo>
                    <a:pt x="72" y="193"/>
                    <a:pt x="194" y="71"/>
                    <a:pt x="346" y="71"/>
                  </a:cubicBezTo>
                  <a:close/>
                  <a:moveTo>
                    <a:pt x="346" y="0"/>
                  </a:moveTo>
                  <a:cubicBezTo>
                    <a:pt x="163" y="0"/>
                    <a:pt x="0" y="152"/>
                    <a:pt x="0" y="346"/>
                  </a:cubicBezTo>
                  <a:cubicBezTo>
                    <a:pt x="0" y="529"/>
                    <a:pt x="163" y="681"/>
                    <a:pt x="346" y="681"/>
                  </a:cubicBezTo>
                  <a:cubicBezTo>
                    <a:pt x="529" y="681"/>
                    <a:pt x="682" y="529"/>
                    <a:pt x="682" y="346"/>
                  </a:cubicBezTo>
                  <a:cubicBezTo>
                    <a:pt x="682" y="152"/>
                    <a:pt x="529" y="0"/>
                    <a:pt x="34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7" name="Google Shape;1237;p67"/>
            <p:cNvSpPr/>
            <p:nvPr/>
          </p:nvSpPr>
          <p:spPr>
            <a:xfrm>
              <a:off x="2869951" y="400547"/>
              <a:ext cx="44133" cy="39011"/>
            </a:xfrm>
            <a:custGeom>
              <a:avLst/>
              <a:gdLst/>
              <a:ahLst/>
              <a:cxnLst/>
              <a:rect l="l" t="t" r="r" b="b"/>
              <a:pathLst>
                <a:path w="336" h="297" extrusionOk="0">
                  <a:moveTo>
                    <a:pt x="168" y="1"/>
                  </a:moveTo>
                  <a:cubicBezTo>
                    <a:pt x="134" y="1"/>
                    <a:pt x="99" y="14"/>
                    <a:pt x="71" y="42"/>
                  </a:cubicBezTo>
                  <a:cubicBezTo>
                    <a:pt x="10" y="92"/>
                    <a:pt x="1" y="184"/>
                    <a:pt x="51" y="245"/>
                  </a:cubicBezTo>
                  <a:cubicBezTo>
                    <a:pt x="84" y="278"/>
                    <a:pt x="126" y="296"/>
                    <a:pt x="167" y="296"/>
                  </a:cubicBezTo>
                  <a:cubicBezTo>
                    <a:pt x="202" y="296"/>
                    <a:pt x="237" y="283"/>
                    <a:pt x="265" y="255"/>
                  </a:cubicBezTo>
                  <a:cubicBezTo>
                    <a:pt x="326" y="205"/>
                    <a:pt x="336" y="113"/>
                    <a:pt x="275" y="52"/>
                  </a:cubicBezTo>
                  <a:cubicBezTo>
                    <a:pt x="247" y="19"/>
                    <a:pt x="208" y="1"/>
                    <a:pt x="168"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8" name="Google Shape;1238;p67"/>
            <p:cNvSpPr/>
            <p:nvPr/>
          </p:nvSpPr>
          <p:spPr>
            <a:xfrm>
              <a:off x="2867324" y="395293"/>
              <a:ext cx="48205" cy="48205"/>
            </a:xfrm>
            <a:custGeom>
              <a:avLst/>
              <a:gdLst/>
              <a:ahLst/>
              <a:cxnLst/>
              <a:rect l="l" t="t" r="r" b="b"/>
              <a:pathLst>
                <a:path w="367" h="367" extrusionOk="0">
                  <a:moveTo>
                    <a:pt x="193" y="71"/>
                  </a:moveTo>
                  <a:cubicBezTo>
                    <a:pt x="224" y="71"/>
                    <a:pt x="254" y="92"/>
                    <a:pt x="274" y="112"/>
                  </a:cubicBezTo>
                  <a:cubicBezTo>
                    <a:pt x="315" y="163"/>
                    <a:pt x="305" y="234"/>
                    <a:pt x="265" y="275"/>
                  </a:cubicBezTo>
                  <a:cubicBezTo>
                    <a:pt x="242" y="293"/>
                    <a:pt x="216" y="301"/>
                    <a:pt x="190" y="301"/>
                  </a:cubicBezTo>
                  <a:cubicBezTo>
                    <a:pt x="157" y="301"/>
                    <a:pt x="125" y="288"/>
                    <a:pt x="102" y="265"/>
                  </a:cubicBezTo>
                  <a:cubicBezTo>
                    <a:pt x="61" y="214"/>
                    <a:pt x="61" y="143"/>
                    <a:pt x="112" y="102"/>
                  </a:cubicBezTo>
                  <a:cubicBezTo>
                    <a:pt x="132" y="82"/>
                    <a:pt x="163" y="71"/>
                    <a:pt x="193" y="71"/>
                  </a:cubicBezTo>
                  <a:close/>
                  <a:moveTo>
                    <a:pt x="193" y="1"/>
                  </a:moveTo>
                  <a:cubicBezTo>
                    <a:pt x="143" y="1"/>
                    <a:pt x="102" y="21"/>
                    <a:pt x="61" y="51"/>
                  </a:cubicBezTo>
                  <a:cubicBezTo>
                    <a:pt x="30" y="82"/>
                    <a:pt x="10" y="132"/>
                    <a:pt x="0" y="173"/>
                  </a:cubicBezTo>
                  <a:cubicBezTo>
                    <a:pt x="0" y="224"/>
                    <a:pt x="21" y="275"/>
                    <a:pt x="51" y="306"/>
                  </a:cubicBezTo>
                  <a:cubicBezTo>
                    <a:pt x="82" y="346"/>
                    <a:pt x="132" y="367"/>
                    <a:pt x="173" y="367"/>
                  </a:cubicBezTo>
                  <a:lnTo>
                    <a:pt x="183" y="367"/>
                  </a:lnTo>
                  <a:cubicBezTo>
                    <a:pt x="234" y="367"/>
                    <a:pt x="274" y="356"/>
                    <a:pt x="305" y="326"/>
                  </a:cubicBezTo>
                  <a:cubicBezTo>
                    <a:pt x="346" y="295"/>
                    <a:pt x="366" y="245"/>
                    <a:pt x="366" y="193"/>
                  </a:cubicBezTo>
                  <a:cubicBezTo>
                    <a:pt x="366" y="153"/>
                    <a:pt x="356" y="102"/>
                    <a:pt x="326" y="62"/>
                  </a:cubicBezTo>
                  <a:cubicBezTo>
                    <a:pt x="295" y="31"/>
                    <a:pt x="244" y="10"/>
                    <a:pt x="19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9" name="Google Shape;1239;p67"/>
            <p:cNvSpPr/>
            <p:nvPr/>
          </p:nvSpPr>
          <p:spPr>
            <a:xfrm>
              <a:off x="2727046" y="690825"/>
              <a:ext cx="42819" cy="39274"/>
            </a:xfrm>
            <a:custGeom>
              <a:avLst/>
              <a:gdLst/>
              <a:ahLst/>
              <a:cxnLst/>
              <a:rect l="l" t="t" r="r" b="b"/>
              <a:pathLst>
                <a:path w="326" h="299" extrusionOk="0">
                  <a:moveTo>
                    <a:pt x="163" y="1"/>
                  </a:moveTo>
                  <a:cubicBezTo>
                    <a:pt x="127" y="1"/>
                    <a:pt x="90" y="14"/>
                    <a:pt x="61" y="38"/>
                  </a:cubicBezTo>
                  <a:cubicBezTo>
                    <a:pt x="0" y="99"/>
                    <a:pt x="0" y="190"/>
                    <a:pt x="52" y="251"/>
                  </a:cubicBezTo>
                  <a:cubicBezTo>
                    <a:pt x="78" y="283"/>
                    <a:pt x="116" y="298"/>
                    <a:pt x="154" y="298"/>
                  </a:cubicBezTo>
                  <a:cubicBezTo>
                    <a:pt x="190" y="298"/>
                    <a:pt x="226" y="286"/>
                    <a:pt x="255" y="261"/>
                  </a:cubicBezTo>
                  <a:cubicBezTo>
                    <a:pt x="316" y="211"/>
                    <a:pt x="326" y="109"/>
                    <a:pt x="275" y="48"/>
                  </a:cubicBezTo>
                  <a:cubicBezTo>
                    <a:pt x="243" y="16"/>
                    <a:pt x="203" y="1"/>
                    <a:pt x="16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40" name="Google Shape;1240;p67"/>
            <p:cNvSpPr/>
            <p:nvPr/>
          </p:nvSpPr>
          <p:spPr>
            <a:xfrm>
              <a:off x="2724419" y="686622"/>
              <a:ext cx="50831" cy="47943"/>
            </a:xfrm>
            <a:custGeom>
              <a:avLst/>
              <a:gdLst/>
              <a:ahLst/>
              <a:cxnLst/>
              <a:rect l="l" t="t" r="r" b="b"/>
              <a:pathLst>
                <a:path w="387" h="365" extrusionOk="0">
                  <a:moveTo>
                    <a:pt x="183" y="70"/>
                  </a:moveTo>
                  <a:cubicBezTo>
                    <a:pt x="214" y="70"/>
                    <a:pt x="244" y="80"/>
                    <a:pt x="264" y="110"/>
                  </a:cubicBezTo>
                  <a:cubicBezTo>
                    <a:pt x="305" y="151"/>
                    <a:pt x="305" y="222"/>
                    <a:pt x="255" y="263"/>
                  </a:cubicBezTo>
                  <a:cubicBezTo>
                    <a:pt x="235" y="287"/>
                    <a:pt x="209" y="297"/>
                    <a:pt x="182" y="297"/>
                  </a:cubicBezTo>
                  <a:cubicBezTo>
                    <a:pt x="151" y="297"/>
                    <a:pt x="119" y="285"/>
                    <a:pt x="92" y="263"/>
                  </a:cubicBezTo>
                  <a:cubicBezTo>
                    <a:pt x="72" y="232"/>
                    <a:pt x="61" y="202"/>
                    <a:pt x="72" y="171"/>
                  </a:cubicBezTo>
                  <a:cubicBezTo>
                    <a:pt x="72" y="151"/>
                    <a:pt x="81" y="121"/>
                    <a:pt x="102" y="100"/>
                  </a:cubicBezTo>
                  <a:cubicBezTo>
                    <a:pt x="122" y="80"/>
                    <a:pt x="153" y="70"/>
                    <a:pt x="183" y="70"/>
                  </a:cubicBezTo>
                  <a:close/>
                  <a:moveTo>
                    <a:pt x="182" y="1"/>
                  </a:moveTo>
                  <a:cubicBezTo>
                    <a:pt x="138" y="1"/>
                    <a:pt x="94" y="16"/>
                    <a:pt x="61" y="49"/>
                  </a:cubicBezTo>
                  <a:cubicBezTo>
                    <a:pt x="20" y="80"/>
                    <a:pt x="0" y="121"/>
                    <a:pt x="0" y="171"/>
                  </a:cubicBezTo>
                  <a:cubicBezTo>
                    <a:pt x="0" y="222"/>
                    <a:pt x="11" y="263"/>
                    <a:pt x="41" y="304"/>
                  </a:cubicBezTo>
                  <a:cubicBezTo>
                    <a:pt x="81" y="344"/>
                    <a:pt x="133" y="365"/>
                    <a:pt x="183" y="365"/>
                  </a:cubicBezTo>
                  <a:cubicBezTo>
                    <a:pt x="224" y="365"/>
                    <a:pt x="264" y="354"/>
                    <a:pt x="305" y="324"/>
                  </a:cubicBezTo>
                  <a:cubicBezTo>
                    <a:pt x="377" y="253"/>
                    <a:pt x="386" y="141"/>
                    <a:pt x="316" y="60"/>
                  </a:cubicBezTo>
                  <a:cubicBezTo>
                    <a:pt x="283" y="21"/>
                    <a:pt x="233" y="1"/>
                    <a:pt x="18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1" name="Google Shape;1241;p67"/>
            <p:cNvSpPr/>
            <p:nvPr/>
          </p:nvSpPr>
          <p:spPr>
            <a:xfrm>
              <a:off x="2656381" y="446650"/>
              <a:ext cx="89448" cy="80518"/>
            </a:xfrm>
            <a:custGeom>
              <a:avLst/>
              <a:gdLst/>
              <a:ahLst/>
              <a:cxnLst/>
              <a:rect l="l" t="t" r="r" b="b"/>
              <a:pathLst>
                <a:path w="681" h="613" extrusionOk="0">
                  <a:moveTo>
                    <a:pt x="338" y="0"/>
                  </a:moveTo>
                  <a:cubicBezTo>
                    <a:pt x="266" y="0"/>
                    <a:pt x="193" y="26"/>
                    <a:pt x="132" y="77"/>
                  </a:cubicBezTo>
                  <a:cubicBezTo>
                    <a:pt x="10" y="189"/>
                    <a:pt x="0" y="382"/>
                    <a:pt x="111" y="514"/>
                  </a:cubicBezTo>
                  <a:cubicBezTo>
                    <a:pt x="171" y="579"/>
                    <a:pt x="254" y="612"/>
                    <a:pt x="337" y="612"/>
                  </a:cubicBezTo>
                  <a:cubicBezTo>
                    <a:pt x="409" y="612"/>
                    <a:pt x="481" y="587"/>
                    <a:pt x="538" y="534"/>
                  </a:cubicBezTo>
                  <a:cubicBezTo>
                    <a:pt x="671" y="423"/>
                    <a:pt x="681" y="229"/>
                    <a:pt x="569" y="107"/>
                  </a:cubicBezTo>
                  <a:cubicBezTo>
                    <a:pt x="509" y="36"/>
                    <a:pt x="424" y="0"/>
                    <a:pt x="338"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2" name="Google Shape;1242;p67"/>
            <p:cNvSpPr/>
            <p:nvPr/>
          </p:nvSpPr>
          <p:spPr>
            <a:xfrm>
              <a:off x="2654936" y="442053"/>
              <a:ext cx="90892" cy="89581"/>
            </a:xfrm>
            <a:custGeom>
              <a:avLst/>
              <a:gdLst/>
              <a:ahLst/>
              <a:cxnLst/>
              <a:rect l="l" t="t" r="r" b="b"/>
              <a:pathLst>
                <a:path w="692" h="682" extrusionOk="0">
                  <a:moveTo>
                    <a:pt x="346" y="72"/>
                  </a:moveTo>
                  <a:cubicBezTo>
                    <a:pt x="427" y="72"/>
                    <a:pt x="499" y="102"/>
                    <a:pt x="549" y="163"/>
                  </a:cubicBezTo>
                  <a:cubicBezTo>
                    <a:pt x="601" y="214"/>
                    <a:pt x="621" y="285"/>
                    <a:pt x="621" y="356"/>
                  </a:cubicBezTo>
                  <a:cubicBezTo>
                    <a:pt x="621" y="427"/>
                    <a:pt x="580" y="499"/>
                    <a:pt x="529" y="549"/>
                  </a:cubicBezTo>
                  <a:cubicBezTo>
                    <a:pt x="479" y="590"/>
                    <a:pt x="416" y="611"/>
                    <a:pt x="353" y="611"/>
                  </a:cubicBezTo>
                  <a:cubicBezTo>
                    <a:pt x="276" y="611"/>
                    <a:pt x="199" y="580"/>
                    <a:pt x="143" y="519"/>
                  </a:cubicBezTo>
                  <a:cubicBezTo>
                    <a:pt x="102" y="468"/>
                    <a:pt x="72" y="397"/>
                    <a:pt x="82" y="325"/>
                  </a:cubicBezTo>
                  <a:cubicBezTo>
                    <a:pt x="82" y="255"/>
                    <a:pt x="113" y="183"/>
                    <a:pt x="174" y="142"/>
                  </a:cubicBezTo>
                  <a:cubicBezTo>
                    <a:pt x="224" y="92"/>
                    <a:pt x="285" y="72"/>
                    <a:pt x="346" y="72"/>
                  </a:cubicBezTo>
                  <a:close/>
                  <a:moveTo>
                    <a:pt x="366" y="0"/>
                  </a:moveTo>
                  <a:cubicBezTo>
                    <a:pt x="275" y="0"/>
                    <a:pt x="194" y="31"/>
                    <a:pt x="122" y="92"/>
                  </a:cubicBezTo>
                  <a:cubicBezTo>
                    <a:pt x="52" y="153"/>
                    <a:pt x="21" y="234"/>
                    <a:pt x="11" y="325"/>
                  </a:cubicBezTo>
                  <a:cubicBezTo>
                    <a:pt x="0" y="417"/>
                    <a:pt x="31" y="499"/>
                    <a:pt x="92" y="569"/>
                  </a:cubicBezTo>
                  <a:cubicBezTo>
                    <a:pt x="153" y="630"/>
                    <a:pt x="244" y="671"/>
                    <a:pt x="326" y="682"/>
                  </a:cubicBezTo>
                  <a:lnTo>
                    <a:pt x="346" y="682"/>
                  </a:lnTo>
                  <a:cubicBezTo>
                    <a:pt x="438" y="682"/>
                    <a:pt x="509" y="651"/>
                    <a:pt x="580" y="600"/>
                  </a:cubicBezTo>
                  <a:cubicBezTo>
                    <a:pt x="641" y="539"/>
                    <a:pt x="682" y="447"/>
                    <a:pt x="692" y="366"/>
                  </a:cubicBezTo>
                  <a:cubicBezTo>
                    <a:pt x="692" y="275"/>
                    <a:pt x="662" y="183"/>
                    <a:pt x="601" y="112"/>
                  </a:cubicBezTo>
                  <a:cubicBezTo>
                    <a:pt x="540" y="51"/>
                    <a:pt x="458" y="11"/>
                    <a:pt x="36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3" name="Google Shape;1243;p67"/>
            <p:cNvSpPr/>
            <p:nvPr/>
          </p:nvSpPr>
          <p:spPr>
            <a:xfrm>
              <a:off x="582676" y="1064246"/>
              <a:ext cx="80253" cy="80255"/>
            </a:xfrm>
            <a:custGeom>
              <a:avLst/>
              <a:gdLst/>
              <a:ahLst/>
              <a:cxnLst/>
              <a:rect l="l" t="t" r="r" b="b"/>
              <a:pathLst>
                <a:path w="611" h="611" extrusionOk="0">
                  <a:moveTo>
                    <a:pt x="305" y="0"/>
                  </a:moveTo>
                  <a:cubicBezTo>
                    <a:pt x="143" y="0"/>
                    <a:pt x="0" y="133"/>
                    <a:pt x="0" y="305"/>
                  </a:cubicBezTo>
                  <a:cubicBezTo>
                    <a:pt x="0" y="468"/>
                    <a:pt x="143" y="610"/>
                    <a:pt x="305" y="610"/>
                  </a:cubicBezTo>
                  <a:cubicBezTo>
                    <a:pt x="478" y="610"/>
                    <a:pt x="610" y="468"/>
                    <a:pt x="610" y="305"/>
                  </a:cubicBezTo>
                  <a:cubicBezTo>
                    <a:pt x="610" y="133"/>
                    <a:pt x="478" y="0"/>
                    <a:pt x="305"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4" name="Google Shape;1244;p67"/>
            <p:cNvSpPr/>
            <p:nvPr/>
          </p:nvSpPr>
          <p:spPr>
            <a:xfrm>
              <a:off x="578735" y="1058861"/>
              <a:ext cx="89448" cy="89712"/>
            </a:xfrm>
            <a:custGeom>
              <a:avLst/>
              <a:gdLst/>
              <a:ahLst/>
              <a:cxnLst/>
              <a:rect l="l" t="t" r="r" b="b"/>
              <a:pathLst>
                <a:path w="681" h="683" extrusionOk="0">
                  <a:moveTo>
                    <a:pt x="335" y="72"/>
                  </a:moveTo>
                  <a:cubicBezTo>
                    <a:pt x="488" y="72"/>
                    <a:pt x="610" y="194"/>
                    <a:pt x="610" y="346"/>
                  </a:cubicBezTo>
                  <a:cubicBezTo>
                    <a:pt x="610" y="489"/>
                    <a:pt x="488" y="611"/>
                    <a:pt x="335" y="611"/>
                  </a:cubicBezTo>
                  <a:cubicBezTo>
                    <a:pt x="193" y="611"/>
                    <a:pt x="71" y="489"/>
                    <a:pt x="71" y="346"/>
                  </a:cubicBezTo>
                  <a:cubicBezTo>
                    <a:pt x="71" y="194"/>
                    <a:pt x="193" y="72"/>
                    <a:pt x="335" y="72"/>
                  </a:cubicBezTo>
                  <a:close/>
                  <a:moveTo>
                    <a:pt x="335" y="1"/>
                  </a:moveTo>
                  <a:cubicBezTo>
                    <a:pt x="152" y="1"/>
                    <a:pt x="0" y="154"/>
                    <a:pt x="0" y="346"/>
                  </a:cubicBezTo>
                  <a:cubicBezTo>
                    <a:pt x="0" y="529"/>
                    <a:pt x="152" y="682"/>
                    <a:pt x="335" y="682"/>
                  </a:cubicBezTo>
                  <a:cubicBezTo>
                    <a:pt x="529" y="682"/>
                    <a:pt x="681" y="529"/>
                    <a:pt x="681" y="346"/>
                  </a:cubicBezTo>
                  <a:cubicBezTo>
                    <a:pt x="681" y="154"/>
                    <a:pt x="529" y="1"/>
                    <a:pt x="33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5" name="Google Shape;1245;p67"/>
            <p:cNvSpPr/>
            <p:nvPr/>
          </p:nvSpPr>
          <p:spPr>
            <a:xfrm>
              <a:off x="4977019" y="675720"/>
              <a:ext cx="85507" cy="85640"/>
            </a:xfrm>
            <a:custGeom>
              <a:avLst/>
              <a:gdLst/>
              <a:ahLst/>
              <a:cxnLst/>
              <a:rect l="l" t="t" r="r" b="b"/>
              <a:pathLst>
                <a:path w="651" h="652" extrusionOk="0">
                  <a:moveTo>
                    <a:pt x="325" y="0"/>
                  </a:moveTo>
                  <a:cubicBezTo>
                    <a:pt x="142" y="0"/>
                    <a:pt x="0" y="143"/>
                    <a:pt x="0" y="326"/>
                  </a:cubicBezTo>
                  <a:cubicBezTo>
                    <a:pt x="0" y="498"/>
                    <a:pt x="142" y="651"/>
                    <a:pt x="325" y="651"/>
                  </a:cubicBezTo>
                  <a:cubicBezTo>
                    <a:pt x="498" y="651"/>
                    <a:pt x="651" y="498"/>
                    <a:pt x="651" y="326"/>
                  </a:cubicBezTo>
                  <a:cubicBezTo>
                    <a:pt x="651" y="143"/>
                    <a:pt x="498" y="0"/>
                    <a:pt x="325"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46" name="Google Shape;1246;p67"/>
            <p:cNvSpPr/>
            <p:nvPr/>
          </p:nvSpPr>
          <p:spPr>
            <a:xfrm>
              <a:off x="4972947" y="671648"/>
              <a:ext cx="93519" cy="93653"/>
            </a:xfrm>
            <a:custGeom>
              <a:avLst/>
              <a:gdLst/>
              <a:ahLst/>
              <a:cxnLst/>
              <a:rect l="l" t="t" r="r" b="b"/>
              <a:pathLst>
                <a:path w="712" h="713" extrusionOk="0">
                  <a:moveTo>
                    <a:pt x="356" y="72"/>
                  </a:moveTo>
                  <a:cubicBezTo>
                    <a:pt x="509" y="72"/>
                    <a:pt x="641" y="194"/>
                    <a:pt x="641" y="357"/>
                  </a:cubicBezTo>
                  <a:cubicBezTo>
                    <a:pt x="641" y="519"/>
                    <a:pt x="509" y="641"/>
                    <a:pt x="356" y="641"/>
                  </a:cubicBezTo>
                  <a:cubicBezTo>
                    <a:pt x="194" y="641"/>
                    <a:pt x="61" y="519"/>
                    <a:pt x="61" y="357"/>
                  </a:cubicBezTo>
                  <a:cubicBezTo>
                    <a:pt x="61" y="194"/>
                    <a:pt x="194" y="72"/>
                    <a:pt x="356" y="72"/>
                  </a:cubicBezTo>
                  <a:close/>
                  <a:moveTo>
                    <a:pt x="356" y="1"/>
                  </a:moveTo>
                  <a:cubicBezTo>
                    <a:pt x="153" y="1"/>
                    <a:pt x="0" y="163"/>
                    <a:pt x="0" y="357"/>
                  </a:cubicBezTo>
                  <a:cubicBezTo>
                    <a:pt x="0" y="550"/>
                    <a:pt x="153" y="712"/>
                    <a:pt x="356" y="712"/>
                  </a:cubicBezTo>
                  <a:cubicBezTo>
                    <a:pt x="549" y="712"/>
                    <a:pt x="712" y="550"/>
                    <a:pt x="712" y="357"/>
                  </a:cubicBezTo>
                  <a:cubicBezTo>
                    <a:pt x="712" y="163"/>
                    <a:pt x="549"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7" name="Google Shape;1247;p67"/>
            <p:cNvSpPr/>
            <p:nvPr/>
          </p:nvSpPr>
          <p:spPr>
            <a:xfrm>
              <a:off x="4966248" y="429969"/>
              <a:ext cx="2145824" cy="1322169"/>
            </a:xfrm>
            <a:custGeom>
              <a:avLst/>
              <a:gdLst/>
              <a:ahLst/>
              <a:cxnLst/>
              <a:rect l="l" t="t" r="r" b="b"/>
              <a:pathLst>
                <a:path w="16337" h="10066" extrusionOk="0">
                  <a:moveTo>
                    <a:pt x="7971" y="1"/>
                  </a:moveTo>
                  <a:cubicBezTo>
                    <a:pt x="6731" y="1"/>
                    <a:pt x="5734" y="1007"/>
                    <a:pt x="5734" y="2247"/>
                  </a:cubicBezTo>
                  <a:cubicBezTo>
                    <a:pt x="5734" y="2329"/>
                    <a:pt x="5734" y="2410"/>
                    <a:pt x="5744" y="2481"/>
                  </a:cubicBezTo>
                  <a:cubicBezTo>
                    <a:pt x="5389" y="2247"/>
                    <a:pt x="4951" y="2105"/>
                    <a:pt x="4494" y="2105"/>
                  </a:cubicBezTo>
                  <a:cubicBezTo>
                    <a:pt x="3254" y="2105"/>
                    <a:pt x="2247" y="3112"/>
                    <a:pt x="2247" y="4352"/>
                  </a:cubicBezTo>
                  <a:cubicBezTo>
                    <a:pt x="2247" y="4646"/>
                    <a:pt x="2308" y="4942"/>
                    <a:pt x="2410" y="5195"/>
                  </a:cubicBezTo>
                  <a:lnTo>
                    <a:pt x="2247" y="5195"/>
                  </a:lnTo>
                  <a:cubicBezTo>
                    <a:pt x="1007" y="5195"/>
                    <a:pt x="1" y="6202"/>
                    <a:pt x="1" y="7442"/>
                  </a:cubicBezTo>
                  <a:cubicBezTo>
                    <a:pt x="1" y="8683"/>
                    <a:pt x="1007" y="9689"/>
                    <a:pt x="2247" y="9689"/>
                  </a:cubicBezTo>
                  <a:cubicBezTo>
                    <a:pt x="2877" y="9689"/>
                    <a:pt x="3457" y="9424"/>
                    <a:pt x="3864" y="8997"/>
                  </a:cubicBezTo>
                  <a:cubicBezTo>
                    <a:pt x="4260" y="9638"/>
                    <a:pt x="4962" y="10065"/>
                    <a:pt x="5775" y="10065"/>
                  </a:cubicBezTo>
                  <a:cubicBezTo>
                    <a:pt x="6354" y="10065"/>
                    <a:pt x="6893" y="9841"/>
                    <a:pt x="7289" y="9475"/>
                  </a:cubicBezTo>
                  <a:cubicBezTo>
                    <a:pt x="7635" y="9689"/>
                    <a:pt x="8042" y="9811"/>
                    <a:pt x="8479" y="9811"/>
                  </a:cubicBezTo>
                  <a:cubicBezTo>
                    <a:pt x="8895" y="9811"/>
                    <a:pt x="9282" y="9699"/>
                    <a:pt x="9607" y="9506"/>
                  </a:cubicBezTo>
                  <a:cubicBezTo>
                    <a:pt x="10004" y="9851"/>
                    <a:pt x="10522" y="10065"/>
                    <a:pt x="11091" y="10065"/>
                  </a:cubicBezTo>
                  <a:cubicBezTo>
                    <a:pt x="11701" y="10065"/>
                    <a:pt x="12261" y="9821"/>
                    <a:pt x="12667" y="9424"/>
                  </a:cubicBezTo>
                  <a:cubicBezTo>
                    <a:pt x="13054" y="9740"/>
                    <a:pt x="13551" y="9933"/>
                    <a:pt x="14091" y="9933"/>
                  </a:cubicBezTo>
                  <a:cubicBezTo>
                    <a:pt x="15331" y="9933"/>
                    <a:pt x="16337" y="8927"/>
                    <a:pt x="16337" y="7686"/>
                  </a:cubicBezTo>
                  <a:cubicBezTo>
                    <a:pt x="16337" y="6446"/>
                    <a:pt x="15331" y="5439"/>
                    <a:pt x="14091" y="5439"/>
                  </a:cubicBezTo>
                  <a:cubicBezTo>
                    <a:pt x="13877" y="5439"/>
                    <a:pt x="13673" y="5470"/>
                    <a:pt x="13481" y="5521"/>
                  </a:cubicBezTo>
                  <a:cubicBezTo>
                    <a:pt x="13775" y="5145"/>
                    <a:pt x="13958" y="4667"/>
                    <a:pt x="13958" y="4138"/>
                  </a:cubicBezTo>
                  <a:cubicBezTo>
                    <a:pt x="13958" y="2898"/>
                    <a:pt x="12952" y="1902"/>
                    <a:pt x="11712" y="1902"/>
                  </a:cubicBezTo>
                  <a:cubicBezTo>
                    <a:pt x="11132" y="1902"/>
                    <a:pt x="10603" y="2115"/>
                    <a:pt x="10207" y="2471"/>
                  </a:cubicBezTo>
                  <a:cubicBezTo>
                    <a:pt x="10217" y="2400"/>
                    <a:pt x="10217" y="2329"/>
                    <a:pt x="10217" y="2247"/>
                  </a:cubicBezTo>
                  <a:cubicBezTo>
                    <a:pt x="10217" y="1007"/>
                    <a:pt x="9211" y="1"/>
                    <a:pt x="7971"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48" name="Google Shape;1248;p67"/>
            <p:cNvSpPr/>
            <p:nvPr/>
          </p:nvSpPr>
          <p:spPr>
            <a:xfrm>
              <a:off x="4962176" y="426029"/>
              <a:ext cx="2153968" cy="1330050"/>
            </a:xfrm>
            <a:custGeom>
              <a:avLst/>
              <a:gdLst/>
              <a:ahLst/>
              <a:cxnLst/>
              <a:rect l="l" t="t" r="r" b="b"/>
              <a:pathLst>
                <a:path w="16399" h="10126" extrusionOk="0">
                  <a:moveTo>
                    <a:pt x="8002" y="72"/>
                  </a:moveTo>
                  <a:cubicBezTo>
                    <a:pt x="9222" y="72"/>
                    <a:pt x="10218" y="1057"/>
                    <a:pt x="10218" y="2277"/>
                  </a:cubicBezTo>
                  <a:cubicBezTo>
                    <a:pt x="10218" y="2349"/>
                    <a:pt x="10218" y="2430"/>
                    <a:pt x="10207" y="2501"/>
                  </a:cubicBezTo>
                  <a:cubicBezTo>
                    <a:pt x="10207" y="2511"/>
                    <a:pt x="10207" y="2532"/>
                    <a:pt x="10228" y="2532"/>
                  </a:cubicBezTo>
                  <a:cubicBezTo>
                    <a:pt x="10233" y="2537"/>
                    <a:pt x="10238" y="2539"/>
                    <a:pt x="10244" y="2539"/>
                  </a:cubicBezTo>
                  <a:cubicBezTo>
                    <a:pt x="10251" y="2539"/>
                    <a:pt x="10258" y="2537"/>
                    <a:pt x="10268" y="2532"/>
                  </a:cubicBezTo>
                  <a:cubicBezTo>
                    <a:pt x="10675" y="2166"/>
                    <a:pt x="11194" y="1962"/>
                    <a:pt x="11743" y="1962"/>
                  </a:cubicBezTo>
                  <a:cubicBezTo>
                    <a:pt x="12963" y="1962"/>
                    <a:pt x="13948" y="2948"/>
                    <a:pt x="13948" y="4168"/>
                  </a:cubicBezTo>
                  <a:cubicBezTo>
                    <a:pt x="13948" y="4667"/>
                    <a:pt x="13796" y="5144"/>
                    <a:pt x="13481" y="5530"/>
                  </a:cubicBezTo>
                  <a:cubicBezTo>
                    <a:pt x="13471" y="5541"/>
                    <a:pt x="13471" y="5561"/>
                    <a:pt x="13481" y="5571"/>
                  </a:cubicBezTo>
                  <a:cubicBezTo>
                    <a:pt x="13491" y="5581"/>
                    <a:pt x="13512" y="5591"/>
                    <a:pt x="13521" y="5591"/>
                  </a:cubicBezTo>
                  <a:cubicBezTo>
                    <a:pt x="13715" y="5530"/>
                    <a:pt x="13918" y="5500"/>
                    <a:pt x="14122" y="5500"/>
                  </a:cubicBezTo>
                  <a:cubicBezTo>
                    <a:pt x="15341" y="5500"/>
                    <a:pt x="16327" y="6496"/>
                    <a:pt x="16327" y="7716"/>
                  </a:cubicBezTo>
                  <a:cubicBezTo>
                    <a:pt x="16327" y="8936"/>
                    <a:pt x="15341" y="9922"/>
                    <a:pt x="14122" y="9922"/>
                  </a:cubicBezTo>
                  <a:cubicBezTo>
                    <a:pt x="13613" y="9922"/>
                    <a:pt x="13115" y="9749"/>
                    <a:pt x="12719" y="9424"/>
                  </a:cubicBezTo>
                  <a:cubicBezTo>
                    <a:pt x="12708" y="9419"/>
                    <a:pt x="12701" y="9416"/>
                    <a:pt x="12693" y="9416"/>
                  </a:cubicBezTo>
                  <a:cubicBezTo>
                    <a:pt x="12685" y="9416"/>
                    <a:pt x="12678" y="9419"/>
                    <a:pt x="12667" y="9424"/>
                  </a:cubicBezTo>
                  <a:cubicBezTo>
                    <a:pt x="12251" y="9841"/>
                    <a:pt x="11702" y="10064"/>
                    <a:pt x="11122" y="10064"/>
                  </a:cubicBezTo>
                  <a:cubicBezTo>
                    <a:pt x="10584" y="10064"/>
                    <a:pt x="10065" y="9861"/>
                    <a:pt x="9658" y="9515"/>
                  </a:cubicBezTo>
                  <a:cubicBezTo>
                    <a:pt x="9658" y="9505"/>
                    <a:pt x="9649" y="9505"/>
                    <a:pt x="9638" y="9505"/>
                  </a:cubicBezTo>
                  <a:lnTo>
                    <a:pt x="9618" y="9505"/>
                  </a:lnTo>
                  <a:cubicBezTo>
                    <a:pt x="9283" y="9698"/>
                    <a:pt x="8906" y="9810"/>
                    <a:pt x="8510" y="9810"/>
                  </a:cubicBezTo>
                  <a:cubicBezTo>
                    <a:pt x="8093" y="9810"/>
                    <a:pt x="7697" y="9688"/>
                    <a:pt x="7341" y="9475"/>
                  </a:cubicBezTo>
                  <a:cubicBezTo>
                    <a:pt x="7336" y="9470"/>
                    <a:pt x="7328" y="9467"/>
                    <a:pt x="7321" y="9467"/>
                  </a:cubicBezTo>
                  <a:cubicBezTo>
                    <a:pt x="7313" y="9467"/>
                    <a:pt x="7305" y="9470"/>
                    <a:pt x="7300" y="9475"/>
                  </a:cubicBezTo>
                  <a:cubicBezTo>
                    <a:pt x="6893" y="9851"/>
                    <a:pt x="6355" y="10064"/>
                    <a:pt x="5806" y="10064"/>
                  </a:cubicBezTo>
                  <a:cubicBezTo>
                    <a:pt x="5033" y="10064"/>
                    <a:pt x="4332" y="9668"/>
                    <a:pt x="3925" y="9007"/>
                  </a:cubicBezTo>
                  <a:cubicBezTo>
                    <a:pt x="3915" y="9007"/>
                    <a:pt x="3905" y="8997"/>
                    <a:pt x="3895" y="8997"/>
                  </a:cubicBezTo>
                  <a:cubicBezTo>
                    <a:pt x="3884" y="8997"/>
                    <a:pt x="3874" y="8997"/>
                    <a:pt x="3864" y="9007"/>
                  </a:cubicBezTo>
                  <a:cubicBezTo>
                    <a:pt x="3447" y="9444"/>
                    <a:pt x="2878" y="9678"/>
                    <a:pt x="2278" y="9678"/>
                  </a:cubicBezTo>
                  <a:cubicBezTo>
                    <a:pt x="1058" y="9678"/>
                    <a:pt x="72" y="8692"/>
                    <a:pt x="72" y="7472"/>
                  </a:cubicBezTo>
                  <a:cubicBezTo>
                    <a:pt x="72" y="6252"/>
                    <a:pt x="1058" y="5256"/>
                    <a:pt x="2278" y="5256"/>
                  </a:cubicBezTo>
                  <a:cubicBezTo>
                    <a:pt x="2329" y="5256"/>
                    <a:pt x="2380" y="5256"/>
                    <a:pt x="2441" y="5266"/>
                  </a:cubicBezTo>
                  <a:cubicBezTo>
                    <a:pt x="2451" y="5266"/>
                    <a:pt x="2472" y="5256"/>
                    <a:pt x="2472" y="5246"/>
                  </a:cubicBezTo>
                  <a:cubicBezTo>
                    <a:pt x="2481" y="5236"/>
                    <a:pt x="2481" y="5225"/>
                    <a:pt x="2481" y="5216"/>
                  </a:cubicBezTo>
                  <a:cubicBezTo>
                    <a:pt x="2370" y="4951"/>
                    <a:pt x="2309" y="4667"/>
                    <a:pt x="2309" y="4382"/>
                  </a:cubicBezTo>
                  <a:cubicBezTo>
                    <a:pt x="2309" y="3162"/>
                    <a:pt x="3305" y="2166"/>
                    <a:pt x="4525" y="2166"/>
                  </a:cubicBezTo>
                  <a:cubicBezTo>
                    <a:pt x="4962" y="2166"/>
                    <a:pt x="5389" y="2298"/>
                    <a:pt x="5755" y="2542"/>
                  </a:cubicBezTo>
                  <a:cubicBezTo>
                    <a:pt x="5760" y="2547"/>
                    <a:pt x="5765" y="2549"/>
                    <a:pt x="5770" y="2549"/>
                  </a:cubicBezTo>
                  <a:cubicBezTo>
                    <a:pt x="5775" y="2549"/>
                    <a:pt x="5780" y="2547"/>
                    <a:pt x="5786" y="2542"/>
                  </a:cubicBezTo>
                  <a:cubicBezTo>
                    <a:pt x="5806" y="2532"/>
                    <a:pt x="5806" y="2521"/>
                    <a:pt x="5806" y="2511"/>
                  </a:cubicBezTo>
                  <a:cubicBezTo>
                    <a:pt x="5795" y="2430"/>
                    <a:pt x="5795" y="2359"/>
                    <a:pt x="5795" y="2277"/>
                  </a:cubicBezTo>
                  <a:cubicBezTo>
                    <a:pt x="5795" y="1057"/>
                    <a:pt x="6792" y="72"/>
                    <a:pt x="8002" y="72"/>
                  </a:cubicBezTo>
                  <a:close/>
                  <a:moveTo>
                    <a:pt x="8002" y="0"/>
                  </a:moveTo>
                  <a:cubicBezTo>
                    <a:pt x="6751" y="0"/>
                    <a:pt x="5725" y="1027"/>
                    <a:pt x="5725" y="2277"/>
                  </a:cubicBezTo>
                  <a:cubicBezTo>
                    <a:pt x="5725" y="2338"/>
                    <a:pt x="5725" y="2389"/>
                    <a:pt x="5734" y="2440"/>
                  </a:cubicBezTo>
                  <a:cubicBezTo>
                    <a:pt x="5368" y="2216"/>
                    <a:pt x="4952" y="2094"/>
                    <a:pt x="4525" y="2094"/>
                  </a:cubicBezTo>
                  <a:cubicBezTo>
                    <a:pt x="3265" y="2094"/>
                    <a:pt x="2248" y="3121"/>
                    <a:pt x="2248" y="4382"/>
                  </a:cubicBezTo>
                  <a:cubicBezTo>
                    <a:pt x="2248" y="4656"/>
                    <a:pt x="2298" y="4931"/>
                    <a:pt x="2390" y="5195"/>
                  </a:cubicBezTo>
                  <a:cubicBezTo>
                    <a:pt x="2350" y="5185"/>
                    <a:pt x="2319" y="5185"/>
                    <a:pt x="2278" y="5185"/>
                  </a:cubicBezTo>
                  <a:cubicBezTo>
                    <a:pt x="1017" y="5185"/>
                    <a:pt x="1" y="6212"/>
                    <a:pt x="1" y="7472"/>
                  </a:cubicBezTo>
                  <a:cubicBezTo>
                    <a:pt x="1" y="8722"/>
                    <a:pt x="1017" y="9749"/>
                    <a:pt x="2278" y="9749"/>
                  </a:cubicBezTo>
                  <a:cubicBezTo>
                    <a:pt x="2888" y="9749"/>
                    <a:pt x="3457" y="9515"/>
                    <a:pt x="3884" y="9088"/>
                  </a:cubicBezTo>
                  <a:cubicBezTo>
                    <a:pt x="4311" y="9739"/>
                    <a:pt x="5023" y="10125"/>
                    <a:pt x="5806" y="10125"/>
                  </a:cubicBezTo>
                  <a:cubicBezTo>
                    <a:pt x="6365" y="10125"/>
                    <a:pt x="6904" y="9922"/>
                    <a:pt x="7331" y="9546"/>
                  </a:cubicBezTo>
                  <a:cubicBezTo>
                    <a:pt x="7686" y="9759"/>
                    <a:pt x="8093" y="9871"/>
                    <a:pt x="8510" y="9871"/>
                  </a:cubicBezTo>
                  <a:cubicBezTo>
                    <a:pt x="8906" y="9871"/>
                    <a:pt x="9292" y="9770"/>
                    <a:pt x="9638" y="9576"/>
                  </a:cubicBezTo>
                  <a:cubicBezTo>
                    <a:pt x="10045" y="9932"/>
                    <a:pt x="10573" y="10125"/>
                    <a:pt x="11122" y="10125"/>
                  </a:cubicBezTo>
                  <a:cubicBezTo>
                    <a:pt x="11712" y="10125"/>
                    <a:pt x="12271" y="9902"/>
                    <a:pt x="12698" y="9495"/>
                  </a:cubicBezTo>
                  <a:cubicBezTo>
                    <a:pt x="13094" y="9820"/>
                    <a:pt x="13603" y="9993"/>
                    <a:pt x="14122" y="9993"/>
                  </a:cubicBezTo>
                  <a:cubicBezTo>
                    <a:pt x="15382" y="9993"/>
                    <a:pt x="16399" y="8977"/>
                    <a:pt x="16399" y="7716"/>
                  </a:cubicBezTo>
                  <a:cubicBezTo>
                    <a:pt x="16399" y="6456"/>
                    <a:pt x="15382" y="5439"/>
                    <a:pt x="14122" y="5439"/>
                  </a:cubicBezTo>
                  <a:cubicBezTo>
                    <a:pt x="13948" y="5439"/>
                    <a:pt x="13765" y="5459"/>
                    <a:pt x="13603" y="5500"/>
                  </a:cubicBezTo>
                  <a:cubicBezTo>
                    <a:pt x="13878" y="5103"/>
                    <a:pt x="14020" y="4656"/>
                    <a:pt x="14020" y="4168"/>
                  </a:cubicBezTo>
                  <a:cubicBezTo>
                    <a:pt x="14020" y="2918"/>
                    <a:pt x="13003" y="1891"/>
                    <a:pt x="11743" y="1891"/>
                  </a:cubicBezTo>
                  <a:cubicBezTo>
                    <a:pt x="11204" y="1891"/>
                    <a:pt x="10695" y="2084"/>
                    <a:pt x="10279" y="2420"/>
                  </a:cubicBezTo>
                  <a:cubicBezTo>
                    <a:pt x="10289" y="2379"/>
                    <a:pt x="10289" y="2328"/>
                    <a:pt x="10289" y="2277"/>
                  </a:cubicBezTo>
                  <a:cubicBezTo>
                    <a:pt x="10289" y="1027"/>
                    <a:pt x="9262" y="0"/>
                    <a:pt x="8002"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9" name="Google Shape;1249;p67"/>
            <p:cNvSpPr/>
            <p:nvPr/>
          </p:nvSpPr>
          <p:spPr>
            <a:xfrm>
              <a:off x="108645" y="3582439"/>
              <a:ext cx="2113775" cy="1303386"/>
            </a:xfrm>
            <a:custGeom>
              <a:avLst/>
              <a:gdLst/>
              <a:ahLst/>
              <a:cxnLst/>
              <a:rect l="l" t="t" r="r" b="b"/>
              <a:pathLst>
                <a:path w="16093" h="9923" extrusionOk="0">
                  <a:moveTo>
                    <a:pt x="7859" y="1"/>
                  </a:moveTo>
                  <a:cubicBezTo>
                    <a:pt x="6639" y="1"/>
                    <a:pt x="5642" y="997"/>
                    <a:pt x="5642" y="2217"/>
                  </a:cubicBezTo>
                  <a:cubicBezTo>
                    <a:pt x="5642" y="2298"/>
                    <a:pt x="5653" y="2370"/>
                    <a:pt x="5653" y="2451"/>
                  </a:cubicBezTo>
                  <a:cubicBezTo>
                    <a:pt x="5307" y="2207"/>
                    <a:pt x="4880" y="2075"/>
                    <a:pt x="4422" y="2075"/>
                  </a:cubicBezTo>
                  <a:cubicBezTo>
                    <a:pt x="3203" y="2075"/>
                    <a:pt x="2217" y="3061"/>
                    <a:pt x="2217" y="4291"/>
                  </a:cubicBezTo>
                  <a:cubicBezTo>
                    <a:pt x="2217" y="4586"/>
                    <a:pt x="2267" y="4871"/>
                    <a:pt x="2380" y="5125"/>
                  </a:cubicBezTo>
                  <a:cubicBezTo>
                    <a:pt x="2328" y="5125"/>
                    <a:pt x="2267" y="5115"/>
                    <a:pt x="2217" y="5115"/>
                  </a:cubicBezTo>
                  <a:cubicBezTo>
                    <a:pt x="986" y="5115"/>
                    <a:pt x="1" y="6111"/>
                    <a:pt x="1" y="7331"/>
                  </a:cubicBezTo>
                  <a:cubicBezTo>
                    <a:pt x="1" y="8551"/>
                    <a:pt x="986" y="9547"/>
                    <a:pt x="2217" y="9547"/>
                  </a:cubicBezTo>
                  <a:cubicBezTo>
                    <a:pt x="2837" y="9547"/>
                    <a:pt x="3396" y="9283"/>
                    <a:pt x="3803" y="8876"/>
                  </a:cubicBezTo>
                  <a:cubicBezTo>
                    <a:pt x="4189" y="9506"/>
                    <a:pt x="4890" y="9923"/>
                    <a:pt x="5683" y="9923"/>
                  </a:cubicBezTo>
                  <a:cubicBezTo>
                    <a:pt x="6263" y="9923"/>
                    <a:pt x="6792" y="9699"/>
                    <a:pt x="7188" y="9333"/>
                  </a:cubicBezTo>
                  <a:cubicBezTo>
                    <a:pt x="7523" y="9547"/>
                    <a:pt x="7930" y="9669"/>
                    <a:pt x="8357" y="9669"/>
                  </a:cubicBezTo>
                  <a:cubicBezTo>
                    <a:pt x="8764" y="9669"/>
                    <a:pt x="9139" y="9557"/>
                    <a:pt x="9465" y="9374"/>
                  </a:cubicBezTo>
                  <a:cubicBezTo>
                    <a:pt x="9862" y="9710"/>
                    <a:pt x="10370" y="9923"/>
                    <a:pt x="10929" y="9923"/>
                  </a:cubicBezTo>
                  <a:cubicBezTo>
                    <a:pt x="11529" y="9923"/>
                    <a:pt x="12078" y="9679"/>
                    <a:pt x="12484" y="9283"/>
                  </a:cubicBezTo>
                  <a:cubicBezTo>
                    <a:pt x="12860" y="9597"/>
                    <a:pt x="13348" y="9791"/>
                    <a:pt x="13887" y="9791"/>
                  </a:cubicBezTo>
                  <a:cubicBezTo>
                    <a:pt x="15107" y="9791"/>
                    <a:pt x="16093" y="8795"/>
                    <a:pt x="16093" y="7575"/>
                  </a:cubicBezTo>
                  <a:cubicBezTo>
                    <a:pt x="16093" y="6355"/>
                    <a:pt x="15107" y="5359"/>
                    <a:pt x="13887" y="5359"/>
                  </a:cubicBezTo>
                  <a:cubicBezTo>
                    <a:pt x="13673" y="5359"/>
                    <a:pt x="13470" y="5389"/>
                    <a:pt x="13287" y="5450"/>
                  </a:cubicBezTo>
                  <a:cubicBezTo>
                    <a:pt x="13582" y="5074"/>
                    <a:pt x="13755" y="4596"/>
                    <a:pt x="13755" y="4088"/>
                  </a:cubicBezTo>
                  <a:cubicBezTo>
                    <a:pt x="13755" y="2858"/>
                    <a:pt x="12758" y="1871"/>
                    <a:pt x="11539" y="1871"/>
                  </a:cubicBezTo>
                  <a:cubicBezTo>
                    <a:pt x="10969" y="1871"/>
                    <a:pt x="10451" y="2085"/>
                    <a:pt x="10065" y="2441"/>
                  </a:cubicBezTo>
                  <a:cubicBezTo>
                    <a:pt x="10065" y="2370"/>
                    <a:pt x="10075" y="2289"/>
                    <a:pt x="10075" y="2217"/>
                  </a:cubicBezTo>
                  <a:cubicBezTo>
                    <a:pt x="10075" y="997"/>
                    <a:pt x="9078" y="1"/>
                    <a:pt x="7859"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50" name="Google Shape;1250;p67"/>
            <p:cNvSpPr/>
            <p:nvPr/>
          </p:nvSpPr>
          <p:spPr>
            <a:xfrm>
              <a:off x="104573" y="3578498"/>
              <a:ext cx="2123232" cy="1311398"/>
            </a:xfrm>
            <a:custGeom>
              <a:avLst/>
              <a:gdLst/>
              <a:ahLst/>
              <a:cxnLst/>
              <a:rect l="l" t="t" r="r" b="b"/>
              <a:pathLst>
                <a:path w="16165" h="9984" extrusionOk="0">
                  <a:moveTo>
                    <a:pt x="7890" y="72"/>
                  </a:moveTo>
                  <a:cubicBezTo>
                    <a:pt x="9089" y="72"/>
                    <a:pt x="10065" y="1048"/>
                    <a:pt x="10065" y="2247"/>
                  </a:cubicBezTo>
                  <a:cubicBezTo>
                    <a:pt x="10065" y="2319"/>
                    <a:pt x="10065" y="2389"/>
                    <a:pt x="10055" y="2461"/>
                  </a:cubicBezTo>
                  <a:cubicBezTo>
                    <a:pt x="10055" y="2481"/>
                    <a:pt x="10065" y="2491"/>
                    <a:pt x="10076" y="2502"/>
                  </a:cubicBezTo>
                  <a:cubicBezTo>
                    <a:pt x="10085" y="2502"/>
                    <a:pt x="10106" y="2502"/>
                    <a:pt x="10116" y="2491"/>
                  </a:cubicBezTo>
                  <a:cubicBezTo>
                    <a:pt x="10512" y="2136"/>
                    <a:pt x="11031" y="1932"/>
                    <a:pt x="11570" y="1932"/>
                  </a:cubicBezTo>
                  <a:cubicBezTo>
                    <a:pt x="12769" y="1932"/>
                    <a:pt x="13756" y="2908"/>
                    <a:pt x="13756" y="4118"/>
                  </a:cubicBezTo>
                  <a:cubicBezTo>
                    <a:pt x="13756" y="4606"/>
                    <a:pt x="13593" y="5063"/>
                    <a:pt x="13288" y="5450"/>
                  </a:cubicBezTo>
                  <a:cubicBezTo>
                    <a:pt x="13277" y="5470"/>
                    <a:pt x="13277" y="5480"/>
                    <a:pt x="13288" y="5490"/>
                  </a:cubicBezTo>
                  <a:cubicBezTo>
                    <a:pt x="13298" y="5511"/>
                    <a:pt x="13308" y="5511"/>
                    <a:pt x="13329" y="5511"/>
                  </a:cubicBezTo>
                  <a:cubicBezTo>
                    <a:pt x="13521" y="5459"/>
                    <a:pt x="13715" y="5429"/>
                    <a:pt x="13918" y="5429"/>
                  </a:cubicBezTo>
                  <a:cubicBezTo>
                    <a:pt x="15118" y="5429"/>
                    <a:pt x="16094" y="6405"/>
                    <a:pt x="16094" y="7605"/>
                  </a:cubicBezTo>
                  <a:cubicBezTo>
                    <a:pt x="16094" y="8804"/>
                    <a:pt x="15118" y="9780"/>
                    <a:pt x="13918" y="9780"/>
                  </a:cubicBezTo>
                  <a:cubicBezTo>
                    <a:pt x="13410" y="9780"/>
                    <a:pt x="12922" y="9607"/>
                    <a:pt x="12536" y="9292"/>
                  </a:cubicBezTo>
                  <a:cubicBezTo>
                    <a:pt x="12526" y="9287"/>
                    <a:pt x="12515" y="9284"/>
                    <a:pt x="12506" y="9284"/>
                  </a:cubicBezTo>
                  <a:cubicBezTo>
                    <a:pt x="12497" y="9284"/>
                    <a:pt x="12490" y="9287"/>
                    <a:pt x="12484" y="9292"/>
                  </a:cubicBezTo>
                  <a:cubicBezTo>
                    <a:pt x="12078" y="9699"/>
                    <a:pt x="11529" y="9912"/>
                    <a:pt x="10960" y="9912"/>
                  </a:cubicBezTo>
                  <a:cubicBezTo>
                    <a:pt x="10431" y="9912"/>
                    <a:pt x="9923" y="9729"/>
                    <a:pt x="9527" y="9374"/>
                  </a:cubicBezTo>
                  <a:cubicBezTo>
                    <a:pt x="9516" y="9374"/>
                    <a:pt x="9506" y="9363"/>
                    <a:pt x="9496" y="9363"/>
                  </a:cubicBezTo>
                  <a:cubicBezTo>
                    <a:pt x="9496" y="9363"/>
                    <a:pt x="9486" y="9363"/>
                    <a:pt x="9486" y="9374"/>
                  </a:cubicBezTo>
                  <a:cubicBezTo>
                    <a:pt x="9150" y="9566"/>
                    <a:pt x="8774" y="9668"/>
                    <a:pt x="8388" y="9668"/>
                  </a:cubicBezTo>
                  <a:cubicBezTo>
                    <a:pt x="7981" y="9668"/>
                    <a:pt x="7585" y="9557"/>
                    <a:pt x="7239" y="9333"/>
                  </a:cubicBezTo>
                  <a:cubicBezTo>
                    <a:pt x="7219" y="9333"/>
                    <a:pt x="7209" y="9333"/>
                    <a:pt x="7198" y="9343"/>
                  </a:cubicBezTo>
                  <a:cubicBezTo>
                    <a:pt x="6792" y="9709"/>
                    <a:pt x="6263" y="9912"/>
                    <a:pt x="5714" y="9912"/>
                  </a:cubicBezTo>
                  <a:cubicBezTo>
                    <a:pt x="4962" y="9912"/>
                    <a:pt x="4261" y="9526"/>
                    <a:pt x="3864" y="8886"/>
                  </a:cubicBezTo>
                  <a:cubicBezTo>
                    <a:pt x="3854" y="8875"/>
                    <a:pt x="3844" y="8865"/>
                    <a:pt x="3834" y="8865"/>
                  </a:cubicBezTo>
                  <a:cubicBezTo>
                    <a:pt x="3823" y="8865"/>
                    <a:pt x="3813" y="8865"/>
                    <a:pt x="3813" y="8875"/>
                  </a:cubicBezTo>
                  <a:cubicBezTo>
                    <a:pt x="3396" y="9302"/>
                    <a:pt x="2838" y="9536"/>
                    <a:pt x="2248" y="9536"/>
                  </a:cubicBezTo>
                  <a:cubicBezTo>
                    <a:pt x="1038" y="9536"/>
                    <a:pt x="62" y="8560"/>
                    <a:pt x="62" y="7361"/>
                  </a:cubicBezTo>
                  <a:cubicBezTo>
                    <a:pt x="62" y="6161"/>
                    <a:pt x="1038" y="5185"/>
                    <a:pt x="2248" y="5185"/>
                  </a:cubicBezTo>
                  <a:cubicBezTo>
                    <a:pt x="2289" y="5185"/>
                    <a:pt x="2350" y="5185"/>
                    <a:pt x="2411" y="5195"/>
                  </a:cubicBezTo>
                  <a:cubicBezTo>
                    <a:pt x="2420" y="5195"/>
                    <a:pt x="2431" y="5185"/>
                    <a:pt x="2441" y="5175"/>
                  </a:cubicBezTo>
                  <a:lnTo>
                    <a:pt x="2441" y="5145"/>
                  </a:lnTo>
                  <a:cubicBezTo>
                    <a:pt x="2329" y="4880"/>
                    <a:pt x="2278" y="4606"/>
                    <a:pt x="2278" y="4321"/>
                  </a:cubicBezTo>
                  <a:cubicBezTo>
                    <a:pt x="2278" y="3112"/>
                    <a:pt x="3254" y="2136"/>
                    <a:pt x="4453" y="2136"/>
                  </a:cubicBezTo>
                  <a:cubicBezTo>
                    <a:pt x="4891" y="2136"/>
                    <a:pt x="5307" y="2267"/>
                    <a:pt x="5664" y="2502"/>
                  </a:cubicBezTo>
                  <a:cubicBezTo>
                    <a:pt x="5674" y="2507"/>
                    <a:pt x="5681" y="2509"/>
                    <a:pt x="5688" y="2509"/>
                  </a:cubicBezTo>
                  <a:cubicBezTo>
                    <a:pt x="5694" y="2509"/>
                    <a:pt x="5699" y="2507"/>
                    <a:pt x="5704" y="2502"/>
                  </a:cubicBezTo>
                  <a:cubicBezTo>
                    <a:pt x="5714" y="2502"/>
                    <a:pt x="5725" y="2491"/>
                    <a:pt x="5725" y="2471"/>
                  </a:cubicBezTo>
                  <a:cubicBezTo>
                    <a:pt x="5714" y="2400"/>
                    <a:pt x="5714" y="2319"/>
                    <a:pt x="5714" y="2247"/>
                  </a:cubicBezTo>
                  <a:cubicBezTo>
                    <a:pt x="5714" y="1048"/>
                    <a:pt x="6690" y="72"/>
                    <a:pt x="7890" y="72"/>
                  </a:cubicBezTo>
                  <a:close/>
                  <a:moveTo>
                    <a:pt x="7890" y="1"/>
                  </a:moveTo>
                  <a:cubicBezTo>
                    <a:pt x="6649" y="1"/>
                    <a:pt x="5643" y="1007"/>
                    <a:pt x="5643" y="2247"/>
                  </a:cubicBezTo>
                  <a:lnTo>
                    <a:pt x="5643" y="2410"/>
                  </a:lnTo>
                  <a:cubicBezTo>
                    <a:pt x="5287" y="2186"/>
                    <a:pt x="4880" y="2064"/>
                    <a:pt x="4453" y="2064"/>
                  </a:cubicBezTo>
                  <a:cubicBezTo>
                    <a:pt x="3213" y="2064"/>
                    <a:pt x="2207" y="3081"/>
                    <a:pt x="2207" y="4321"/>
                  </a:cubicBezTo>
                  <a:cubicBezTo>
                    <a:pt x="2207" y="4596"/>
                    <a:pt x="2258" y="4860"/>
                    <a:pt x="2359" y="5114"/>
                  </a:cubicBezTo>
                  <a:lnTo>
                    <a:pt x="2248" y="5114"/>
                  </a:lnTo>
                  <a:cubicBezTo>
                    <a:pt x="1008" y="5114"/>
                    <a:pt x="1" y="6121"/>
                    <a:pt x="1" y="7361"/>
                  </a:cubicBezTo>
                  <a:cubicBezTo>
                    <a:pt x="1" y="8601"/>
                    <a:pt x="1008" y="9607"/>
                    <a:pt x="2248" y="9607"/>
                  </a:cubicBezTo>
                  <a:cubicBezTo>
                    <a:pt x="2847" y="9607"/>
                    <a:pt x="3407" y="9374"/>
                    <a:pt x="3823" y="8957"/>
                  </a:cubicBezTo>
                  <a:cubicBezTo>
                    <a:pt x="4240" y="9597"/>
                    <a:pt x="4952" y="9984"/>
                    <a:pt x="5714" y="9984"/>
                  </a:cubicBezTo>
                  <a:cubicBezTo>
                    <a:pt x="6274" y="9984"/>
                    <a:pt x="6812" y="9780"/>
                    <a:pt x="7219" y="9404"/>
                  </a:cubicBezTo>
                  <a:cubicBezTo>
                    <a:pt x="7575" y="9618"/>
                    <a:pt x="7971" y="9740"/>
                    <a:pt x="8388" y="9740"/>
                  </a:cubicBezTo>
                  <a:cubicBezTo>
                    <a:pt x="8774" y="9740"/>
                    <a:pt x="9161" y="9638"/>
                    <a:pt x="9496" y="9444"/>
                  </a:cubicBezTo>
                  <a:cubicBezTo>
                    <a:pt x="9902" y="9790"/>
                    <a:pt x="10421" y="9984"/>
                    <a:pt x="10960" y="9984"/>
                  </a:cubicBezTo>
                  <a:cubicBezTo>
                    <a:pt x="11539" y="9984"/>
                    <a:pt x="12088" y="9760"/>
                    <a:pt x="12515" y="9363"/>
                  </a:cubicBezTo>
                  <a:cubicBezTo>
                    <a:pt x="12911" y="9679"/>
                    <a:pt x="13410" y="9851"/>
                    <a:pt x="13918" y="9851"/>
                  </a:cubicBezTo>
                  <a:cubicBezTo>
                    <a:pt x="15158" y="9851"/>
                    <a:pt x="16164" y="8845"/>
                    <a:pt x="16164" y="7605"/>
                  </a:cubicBezTo>
                  <a:cubicBezTo>
                    <a:pt x="16164" y="6365"/>
                    <a:pt x="15158" y="5358"/>
                    <a:pt x="13918" y="5358"/>
                  </a:cubicBezTo>
                  <a:cubicBezTo>
                    <a:pt x="13745" y="5358"/>
                    <a:pt x="13573" y="5378"/>
                    <a:pt x="13399" y="5419"/>
                  </a:cubicBezTo>
                  <a:cubicBezTo>
                    <a:pt x="13674" y="5033"/>
                    <a:pt x="13817" y="4585"/>
                    <a:pt x="13817" y="4118"/>
                  </a:cubicBezTo>
                  <a:cubicBezTo>
                    <a:pt x="13817" y="2877"/>
                    <a:pt x="12810" y="1861"/>
                    <a:pt x="11570" y="1861"/>
                  </a:cubicBezTo>
                  <a:cubicBezTo>
                    <a:pt x="11041" y="1861"/>
                    <a:pt x="10533" y="2054"/>
                    <a:pt x="10137" y="2389"/>
                  </a:cubicBezTo>
                  <a:lnTo>
                    <a:pt x="10137" y="2247"/>
                  </a:lnTo>
                  <a:cubicBezTo>
                    <a:pt x="10137" y="1007"/>
                    <a:pt x="9130" y="1"/>
                    <a:pt x="789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1" name="Google Shape;1251;p67"/>
            <p:cNvSpPr/>
            <p:nvPr/>
          </p:nvSpPr>
          <p:spPr>
            <a:xfrm>
              <a:off x="587930" y="644985"/>
              <a:ext cx="276618" cy="239188"/>
            </a:xfrm>
            <a:custGeom>
              <a:avLst/>
              <a:gdLst/>
              <a:ahLst/>
              <a:cxnLst/>
              <a:rect l="l" t="t" r="r" b="b"/>
              <a:pathLst>
                <a:path w="2106" h="1821" extrusionOk="0">
                  <a:moveTo>
                    <a:pt x="570" y="0"/>
                  </a:moveTo>
                  <a:cubicBezTo>
                    <a:pt x="255" y="0"/>
                    <a:pt x="1" y="244"/>
                    <a:pt x="1" y="560"/>
                  </a:cubicBezTo>
                  <a:cubicBezTo>
                    <a:pt x="1" y="814"/>
                    <a:pt x="204" y="1007"/>
                    <a:pt x="377" y="1170"/>
                  </a:cubicBezTo>
                  <a:cubicBezTo>
                    <a:pt x="428" y="1210"/>
                    <a:pt x="1048" y="1810"/>
                    <a:pt x="1038" y="1820"/>
                  </a:cubicBezTo>
                  <a:cubicBezTo>
                    <a:pt x="1211" y="1658"/>
                    <a:pt x="1374" y="1484"/>
                    <a:pt x="1536" y="1312"/>
                  </a:cubicBezTo>
                  <a:cubicBezTo>
                    <a:pt x="1618" y="1231"/>
                    <a:pt x="1709" y="1149"/>
                    <a:pt x="1801" y="1068"/>
                  </a:cubicBezTo>
                  <a:cubicBezTo>
                    <a:pt x="1953" y="926"/>
                    <a:pt x="2095" y="804"/>
                    <a:pt x="2106" y="570"/>
                  </a:cubicBezTo>
                  <a:cubicBezTo>
                    <a:pt x="2106" y="255"/>
                    <a:pt x="1851" y="0"/>
                    <a:pt x="1536" y="0"/>
                  </a:cubicBezTo>
                  <a:cubicBezTo>
                    <a:pt x="1333" y="0"/>
                    <a:pt x="1139" y="204"/>
                    <a:pt x="1038" y="377"/>
                  </a:cubicBezTo>
                  <a:cubicBezTo>
                    <a:pt x="947" y="204"/>
                    <a:pt x="773" y="0"/>
                    <a:pt x="570"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2" name="Google Shape;1252;p67"/>
            <p:cNvSpPr/>
            <p:nvPr/>
          </p:nvSpPr>
          <p:spPr>
            <a:xfrm>
              <a:off x="582676" y="639600"/>
              <a:ext cx="285812" cy="248514"/>
            </a:xfrm>
            <a:custGeom>
              <a:avLst/>
              <a:gdLst/>
              <a:ahLst/>
              <a:cxnLst/>
              <a:rect l="l" t="t" r="r" b="b"/>
              <a:pathLst>
                <a:path w="2176" h="1892" extrusionOk="0">
                  <a:moveTo>
                    <a:pt x="610" y="72"/>
                  </a:moveTo>
                  <a:cubicBezTo>
                    <a:pt x="824" y="72"/>
                    <a:pt x="987" y="326"/>
                    <a:pt x="1048" y="428"/>
                  </a:cubicBezTo>
                  <a:cubicBezTo>
                    <a:pt x="1057" y="438"/>
                    <a:pt x="1068" y="448"/>
                    <a:pt x="1078" y="448"/>
                  </a:cubicBezTo>
                  <a:cubicBezTo>
                    <a:pt x="1088" y="448"/>
                    <a:pt x="1109" y="448"/>
                    <a:pt x="1109" y="428"/>
                  </a:cubicBezTo>
                  <a:cubicBezTo>
                    <a:pt x="1210" y="255"/>
                    <a:pt x="1393" y="82"/>
                    <a:pt x="1576" y="82"/>
                  </a:cubicBezTo>
                  <a:cubicBezTo>
                    <a:pt x="1871" y="82"/>
                    <a:pt x="2105" y="316"/>
                    <a:pt x="2105" y="611"/>
                  </a:cubicBezTo>
                  <a:cubicBezTo>
                    <a:pt x="2105" y="824"/>
                    <a:pt x="1983" y="926"/>
                    <a:pt x="1841" y="1068"/>
                  </a:cubicBezTo>
                  <a:lnTo>
                    <a:pt x="1810" y="1089"/>
                  </a:lnTo>
                  <a:cubicBezTo>
                    <a:pt x="1728" y="1170"/>
                    <a:pt x="1637" y="1251"/>
                    <a:pt x="1556" y="1333"/>
                  </a:cubicBezTo>
                  <a:cubicBezTo>
                    <a:pt x="1464" y="1414"/>
                    <a:pt x="1383" y="1505"/>
                    <a:pt x="1301" y="1586"/>
                  </a:cubicBezTo>
                  <a:cubicBezTo>
                    <a:pt x="1231" y="1668"/>
                    <a:pt x="1159" y="1739"/>
                    <a:pt x="1078" y="1810"/>
                  </a:cubicBezTo>
                  <a:cubicBezTo>
                    <a:pt x="946" y="1658"/>
                    <a:pt x="448" y="1190"/>
                    <a:pt x="438" y="1180"/>
                  </a:cubicBezTo>
                  <a:cubicBezTo>
                    <a:pt x="285" y="1037"/>
                    <a:pt x="72" y="855"/>
                    <a:pt x="72" y="601"/>
                  </a:cubicBezTo>
                  <a:cubicBezTo>
                    <a:pt x="72" y="458"/>
                    <a:pt x="133" y="326"/>
                    <a:pt x="234" y="224"/>
                  </a:cubicBezTo>
                  <a:cubicBezTo>
                    <a:pt x="336" y="123"/>
                    <a:pt x="458" y="72"/>
                    <a:pt x="600" y="72"/>
                  </a:cubicBezTo>
                  <a:close/>
                  <a:moveTo>
                    <a:pt x="600" y="1"/>
                  </a:moveTo>
                  <a:cubicBezTo>
                    <a:pt x="448" y="1"/>
                    <a:pt x="295" y="62"/>
                    <a:pt x="183" y="174"/>
                  </a:cubicBezTo>
                  <a:cubicBezTo>
                    <a:pt x="72" y="285"/>
                    <a:pt x="11" y="438"/>
                    <a:pt x="0" y="601"/>
                  </a:cubicBezTo>
                  <a:cubicBezTo>
                    <a:pt x="0" y="885"/>
                    <a:pt x="234" y="1089"/>
                    <a:pt x="397" y="1231"/>
                  </a:cubicBezTo>
                  <a:cubicBezTo>
                    <a:pt x="448" y="1281"/>
                    <a:pt x="1007" y="1821"/>
                    <a:pt x="1048" y="1871"/>
                  </a:cubicBezTo>
                  <a:lnTo>
                    <a:pt x="1057" y="1882"/>
                  </a:lnTo>
                  <a:cubicBezTo>
                    <a:pt x="1068" y="1891"/>
                    <a:pt x="1078" y="1891"/>
                    <a:pt x="1078" y="1891"/>
                  </a:cubicBezTo>
                  <a:cubicBezTo>
                    <a:pt x="1088" y="1891"/>
                    <a:pt x="1098" y="1891"/>
                    <a:pt x="1109" y="1882"/>
                  </a:cubicBezTo>
                  <a:lnTo>
                    <a:pt x="1353" y="1638"/>
                  </a:lnTo>
                  <a:cubicBezTo>
                    <a:pt x="1434" y="1556"/>
                    <a:pt x="1515" y="1464"/>
                    <a:pt x="1597" y="1383"/>
                  </a:cubicBezTo>
                  <a:cubicBezTo>
                    <a:pt x="1688" y="1302"/>
                    <a:pt x="1780" y="1220"/>
                    <a:pt x="1861" y="1139"/>
                  </a:cubicBezTo>
                  <a:lnTo>
                    <a:pt x="1881" y="1119"/>
                  </a:lnTo>
                  <a:cubicBezTo>
                    <a:pt x="2033" y="977"/>
                    <a:pt x="2176" y="855"/>
                    <a:pt x="2176" y="611"/>
                  </a:cubicBezTo>
                  <a:cubicBezTo>
                    <a:pt x="2176" y="448"/>
                    <a:pt x="2115" y="306"/>
                    <a:pt x="2003" y="184"/>
                  </a:cubicBezTo>
                  <a:cubicBezTo>
                    <a:pt x="1891" y="72"/>
                    <a:pt x="1739" y="11"/>
                    <a:pt x="1576" y="11"/>
                  </a:cubicBezTo>
                  <a:cubicBezTo>
                    <a:pt x="1373" y="11"/>
                    <a:pt x="1190" y="184"/>
                    <a:pt x="1078" y="346"/>
                  </a:cubicBezTo>
                  <a:cubicBezTo>
                    <a:pt x="996" y="214"/>
                    <a:pt x="834" y="1"/>
                    <a:pt x="61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3" name="Google Shape;1253;p67"/>
            <p:cNvSpPr/>
            <p:nvPr/>
          </p:nvSpPr>
          <p:spPr>
            <a:xfrm>
              <a:off x="6525862" y="4493202"/>
              <a:ext cx="251136" cy="217778"/>
            </a:xfrm>
            <a:custGeom>
              <a:avLst/>
              <a:gdLst/>
              <a:ahLst/>
              <a:cxnLst/>
              <a:rect l="l" t="t" r="r" b="b"/>
              <a:pathLst>
                <a:path w="1912" h="1658" extrusionOk="0">
                  <a:moveTo>
                    <a:pt x="509" y="0"/>
                  </a:moveTo>
                  <a:cubicBezTo>
                    <a:pt x="234" y="0"/>
                    <a:pt x="0" y="224"/>
                    <a:pt x="0" y="508"/>
                  </a:cubicBezTo>
                  <a:cubicBezTo>
                    <a:pt x="0" y="743"/>
                    <a:pt x="183" y="915"/>
                    <a:pt x="346" y="1068"/>
                  </a:cubicBezTo>
                  <a:cubicBezTo>
                    <a:pt x="386" y="1108"/>
                    <a:pt x="945" y="1647"/>
                    <a:pt x="946" y="1657"/>
                  </a:cubicBezTo>
                  <a:lnTo>
                    <a:pt x="946" y="1657"/>
                  </a:lnTo>
                  <a:cubicBezTo>
                    <a:pt x="1098" y="1504"/>
                    <a:pt x="1241" y="1352"/>
                    <a:pt x="1403" y="1200"/>
                  </a:cubicBezTo>
                  <a:cubicBezTo>
                    <a:pt x="1474" y="1129"/>
                    <a:pt x="1555" y="1047"/>
                    <a:pt x="1637" y="976"/>
                  </a:cubicBezTo>
                  <a:cubicBezTo>
                    <a:pt x="1779" y="844"/>
                    <a:pt x="1912" y="743"/>
                    <a:pt x="1912" y="519"/>
                  </a:cubicBezTo>
                  <a:cubicBezTo>
                    <a:pt x="1912" y="234"/>
                    <a:pt x="1688" y="11"/>
                    <a:pt x="1403" y="0"/>
                  </a:cubicBezTo>
                  <a:cubicBezTo>
                    <a:pt x="1210" y="0"/>
                    <a:pt x="1037" y="194"/>
                    <a:pt x="945" y="346"/>
                  </a:cubicBezTo>
                  <a:cubicBezTo>
                    <a:pt x="854" y="183"/>
                    <a:pt x="701" y="0"/>
                    <a:pt x="509" y="0"/>
                  </a:cubicBezTo>
                  <a:close/>
                  <a:moveTo>
                    <a:pt x="946" y="1657"/>
                  </a:moveTo>
                  <a:cubicBezTo>
                    <a:pt x="946" y="1657"/>
                    <a:pt x="945" y="1657"/>
                    <a:pt x="945" y="1657"/>
                  </a:cubicBezTo>
                  <a:cubicBezTo>
                    <a:pt x="946" y="1657"/>
                    <a:pt x="946" y="1657"/>
                    <a:pt x="946" y="1657"/>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4" name="Google Shape;1254;p67"/>
            <p:cNvSpPr/>
            <p:nvPr/>
          </p:nvSpPr>
          <p:spPr>
            <a:xfrm>
              <a:off x="6520477" y="4487816"/>
              <a:ext cx="261907" cy="228549"/>
            </a:xfrm>
            <a:custGeom>
              <a:avLst/>
              <a:gdLst/>
              <a:ahLst/>
              <a:cxnLst/>
              <a:rect l="l" t="t" r="r" b="b"/>
              <a:pathLst>
                <a:path w="1994" h="1740" extrusionOk="0">
                  <a:moveTo>
                    <a:pt x="550" y="72"/>
                  </a:moveTo>
                  <a:cubicBezTo>
                    <a:pt x="753" y="72"/>
                    <a:pt x="905" y="305"/>
                    <a:pt x="956" y="397"/>
                  </a:cubicBezTo>
                  <a:cubicBezTo>
                    <a:pt x="966" y="407"/>
                    <a:pt x="977" y="418"/>
                    <a:pt x="986" y="418"/>
                  </a:cubicBezTo>
                  <a:cubicBezTo>
                    <a:pt x="997" y="418"/>
                    <a:pt x="1007" y="407"/>
                    <a:pt x="1017" y="397"/>
                  </a:cubicBezTo>
                  <a:cubicBezTo>
                    <a:pt x="1108" y="244"/>
                    <a:pt x="1282" y="82"/>
                    <a:pt x="1444" y="82"/>
                  </a:cubicBezTo>
                  <a:cubicBezTo>
                    <a:pt x="1709" y="82"/>
                    <a:pt x="1922" y="296"/>
                    <a:pt x="1922" y="560"/>
                  </a:cubicBezTo>
                  <a:cubicBezTo>
                    <a:pt x="1922" y="753"/>
                    <a:pt x="1810" y="854"/>
                    <a:pt x="1678" y="976"/>
                  </a:cubicBezTo>
                  <a:lnTo>
                    <a:pt x="1648" y="997"/>
                  </a:lnTo>
                  <a:cubicBezTo>
                    <a:pt x="1576" y="1068"/>
                    <a:pt x="1495" y="1139"/>
                    <a:pt x="1413" y="1220"/>
                  </a:cubicBezTo>
                  <a:cubicBezTo>
                    <a:pt x="1332" y="1292"/>
                    <a:pt x="1261" y="1373"/>
                    <a:pt x="1190" y="1454"/>
                  </a:cubicBezTo>
                  <a:cubicBezTo>
                    <a:pt x="1119" y="1515"/>
                    <a:pt x="1058" y="1586"/>
                    <a:pt x="986" y="1647"/>
                  </a:cubicBezTo>
                  <a:cubicBezTo>
                    <a:pt x="855" y="1505"/>
                    <a:pt x="407" y="1088"/>
                    <a:pt x="407" y="1078"/>
                  </a:cubicBezTo>
                  <a:cubicBezTo>
                    <a:pt x="265" y="956"/>
                    <a:pt x="71" y="784"/>
                    <a:pt x="71" y="549"/>
                  </a:cubicBezTo>
                  <a:cubicBezTo>
                    <a:pt x="71" y="427"/>
                    <a:pt x="123" y="305"/>
                    <a:pt x="214" y="214"/>
                  </a:cubicBezTo>
                  <a:cubicBezTo>
                    <a:pt x="306" y="122"/>
                    <a:pt x="428" y="72"/>
                    <a:pt x="550" y="72"/>
                  </a:cubicBezTo>
                  <a:close/>
                  <a:moveTo>
                    <a:pt x="559" y="0"/>
                  </a:moveTo>
                  <a:cubicBezTo>
                    <a:pt x="407" y="0"/>
                    <a:pt x="275" y="61"/>
                    <a:pt x="163" y="163"/>
                  </a:cubicBezTo>
                  <a:cubicBezTo>
                    <a:pt x="62" y="265"/>
                    <a:pt x="1" y="407"/>
                    <a:pt x="1" y="549"/>
                  </a:cubicBezTo>
                  <a:cubicBezTo>
                    <a:pt x="1" y="814"/>
                    <a:pt x="204" y="997"/>
                    <a:pt x="356" y="1129"/>
                  </a:cubicBezTo>
                  <a:cubicBezTo>
                    <a:pt x="407" y="1170"/>
                    <a:pt x="916" y="1668"/>
                    <a:pt x="956" y="1719"/>
                  </a:cubicBezTo>
                  <a:cubicBezTo>
                    <a:pt x="956" y="1719"/>
                    <a:pt x="966" y="1719"/>
                    <a:pt x="966" y="1729"/>
                  </a:cubicBezTo>
                  <a:cubicBezTo>
                    <a:pt x="966" y="1729"/>
                    <a:pt x="977" y="1739"/>
                    <a:pt x="986" y="1739"/>
                  </a:cubicBezTo>
                  <a:cubicBezTo>
                    <a:pt x="997" y="1739"/>
                    <a:pt x="1007" y="1729"/>
                    <a:pt x="1017" y="1729"/>
                  </a:cubicBezTo>
                  <a:cubicBezTo>
                    <a:pt x="1088" y="1647"/>
                    <a:pt x="1160" y="1576"/>
                    <a:pt x="1230" y="1495"/>
                  </a:cubicBezTo>
                  <a:cubicBezTo>
                    <a:pt x="1312" y="1424"/>
                    <a:pt x="1383" y="1342"/>
                    <a:pt x="1465" y="1261"/>
                  </a:cubicBezTo>
                  <a:cubicBezTo>
                    <a:pt x="1535" y="1190"/>
                    <a:pt x="1617" y="1119"/>
                    <a:pt x="1698" y="1048"/>
                  </a:cubicBezTo>
                  <a:lnTo>
                    <a:pt x="1718" y="1028"/>
                  </a:lnTo>
                  <a:cubicBezTo>
                    <a:pt x="1861" y="906"/>
                    <a:pt x="1983" y="784"/>
                    <a:pt x="1983" y="560"/>
                  </a:cubicBezTo>
                  <a:cubicBezTo>
                    <a:pt x="1993" y="265"/>
                    <a:pt x="1749" y="11"/>
                    <a:pt x="1444" y="11"/>
                  </a:cubicBezTo>
                  <a:cubicBezTo>
                    <a:pt x="1261" y="11"/>
                    <a:pt x="1088" y="163"/>
                    <a:pt x="986" y="316"/>
                  </a:cubicBezTo>
                  <a:cubicBezTo>
                    <a:pt x="905" y="194"/>
                    <a:pt x="753" y="11"/>
                    <a:pt x="55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5" name="Google Shape;1255;p67"/>
            <p:cNvSpPr/>
            <p:nvPr/>
          </p:nvSpPr>
          <p:spPr>
            <a:xfrm>
              <a:off x="868355" y="897303"/>
              <a:ext cx="180471" cy="156307"/>
            </a:xfrm>
            <a:custGeom>
              <a:avLst/>
              <a:gdLst/>
              <a:ahLst/>
              <a:cxnLst/>
              <a:rect l="l" t="t" r="r" b="b"/>
              <a:pathLst>
                <a:path w="1374" h="1190" extrusionOk="0">
                  <a:moveTo>
                    <a:pt x="377" y="1"/>
                  </a:moveTo>
                  <a:cubicBezTo>
                    <a:pt x="174" y="1"/>
                    <a:pt x="11" y="164"/>
                    <a:pt x="1" y="367"/>
                  </a:cubicBezTo>
                  <a:cubicBezTo>
                    <a:pt x="1" y="530"/>
                    <a:pt x="133" y="661"/>
                    <a:pt x="255" y="763"/>
                  </a:cubicBezTo>
                  <a:cubicBezTo>
                    <a:pt x="285" y="794"/>
                    <a:pt x="692" y="1180"/>
                    <a:pt x="682" y="1190"/>
                  </a:cubicBezTo>
                  <a:cubicBezTo>
                    <a:pt x="794" y="1079"/>
                    <a:pt x="895" y="966"/>
                    <a:pt x="1008" y="855"/>
                  </a:cubicBezTo>
                  <a:cubicBezTo>
                    <a:pt x="1058" y="804"/>
                    <a:pt x="1119" y="753"/>
                    <a:pt x="1180" y="702"/>
                  </a:cubicBezTo>
                  <a:cubicBezTo>
                    <a:pt x="1282" y="600"/>
                    <a:pt x="1373" y="530"/>
                    <a:pt x="1373" y="377"/>
                  </a:cubicBezTo>
                  <a:cubicBezTo>
                    <a:pt x="1373" y="173"/>
                    <a:pt x="1211" y="11"/>
                    <a:pt x="1008" y="1"/>
                  </a:cubicBezTo>
                  <a:cubicBezTo>
                    <a:pt x="875" y="1"/>
                    <a:pt x="743" y="133"/>
                    <a:pt x="682" y="245"/>
                  </a:cubicBezTo>
                  <a:cubicBezTo>
                    <a:pt x="621" y="133"/>
                    <a:pt x="509" y="1"/>
                    <a:pt x="377"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6" name="Google Shape;1256;p67"/>
            <p:cNvSpPr/>
            <p:nvPr/>
          </p:nvSpPr>
          <p:spPr>
            <a:xfrm>
              <a:off x="864415" y="893363"/>
              <a:ext cx="189797" cy="164319"/>
            </a:xfrm>
            <a:custGeom>
              <a:avLst/>
              <a:gdLst/>
              <a:ahLst/>
              <a:cxnLst/>
              <a:rect l="l" t="t" r="r" b="b"/>
              <a:pathLst>
                <a:path w="1445" h="1251" extrusionOk="0">
                  <a:moveTo>
                    <a:pt x="407" y="61"/>
                  </a:moveTo>
                  <a:cubicBezTo>
                    <a:pt x="539" y="72"/>
                    <a:pt x="641" y="224"/>
                    <a:pt x="681" y="295"/>
                  </a:cubicBezTo>
                  <a:cubicBezTo>
                    <a:pt x="692" y="305"/>
                    <a:pt x="702" y="316"/>
                    <a:pt x="712" y="316"/>
                  </a:cubicBezTo>
                  <a:cubicBezTo>
                    <a:pt x="722" y="316"/>
                    <a:pt x="733" y="305"/>
                    <a:pt x="742" y="295"/>
                  </a:cubicBezTo>
                  <a:cubicBezTo>
                    <a:pt x="803" y="183"/>
                    <a:pt x="925" y="72"/>
                    <a:pt x="1038" y="72"/>
                  </a:cubicBezTo>
                  <a:cubicBezTo>
                    <a:pt x="1129" y="72"/>
                    <a:pt x="1210" y="102"/>
                    <a:pt x="1271" y="173"/>
                  </a:cubicBezTo>
                  <a:cubicBezTo>
                    <a:pt x="1332" y="234"/>
                    <a:pt x="1373" y="316"/>
                    <a:pt x="1373" y="407"/>
                  </a:cubicBezTo>
                  <a:cubicBezTo>
                    <a:pt x="1373" y="539"/>
                    <a:pt x="1291" y="600"/>
                    <a:pt x="1200" y="691"/>
                  </a:cubicBezTo>
                  <a:lnTo>
                    <a:pt x="1180" y="702"/>
                  </a:lnTo>
                  <a:cubicBezTo>
                    <a:pt x="1129" y="763"/>
                    <a:pt x="1068" y="813"/>
                    <a:pt x="1017" y="865"/>
                  </a:cubicBezTo>
                  <a:cubicBezTo>
                    <a:pt x="956" y="915"/>
                    <a:pt x="905" y="976"/>
                    <a:pt x="844" y="1037"/>
                  </a:cubicBezTo>
                  <a:cubicBezTo>
                    <a:pt x="803" y="1078"/>
                    <a:pt x="763" y="1129"/>
                    <a:pt x="712" y="1170"/>
                  </a:cubicBezTo>
                  <a:cubicBezTo>
                    <a:pt x="611" y="1048"/>
                    <a:pt x="306" y="773"/>
                    <a:pt x="306" y="763"/>
                  </a:cubicBezTo>
                  <a:cubicBezTo>
                    <a:pt x="184" y="651"/>
                    <a:pt x="71" y="539"/>
                    <a:pt x="71" y="397"/>
                  </a:cubicBezTo>
                  <a:cubicBezTo>
                    <a:pt x="71" y="214"/>
                    <a:pt x="224" y="61"/>
                    <a:pt x="407" y="61"/>
                  </a:cubicBezTo>
                  <a:close/>
                  <a:moveTo>
                    <a:pt x="407" y="0"/>
                  </a:moveTo>
                  <a:cubicBezTo>
                    <a:pt x="184" y="0"/>
                    <a:pt x="1" y="173"/>
                    <a:pt x="1" y="397"/>
                  </a:cubicBezTo>
                  <a:cubicBezTo>
                    <a:pt x="1" y="590"/>
                    <a:pt x="153" y="722"/>
                    <a:pt x="254" y="813"/>
                  </a:cubicBezTo>
                  <a:cubicBezTo>
                    <a:pt x="295" y="844"/>
                    <a:pt x="651" y="1190"/>
                    <a:pt x="681" y="1231"/>
                  </a:cubicBezTo>
                  <a:cubicBezTo>
                    <a:pt x="681" y="1240"/>
                    <a:pt x="692" y="1240"/>
                    <a:pt x="692" y="1240"/>
                  </a:cubicBezTo>
                  <a:cubicBezTo>
                    <a:pt x="702" y="1251"/>
                    <a:pt x="702" y="1251"/>
                    <a:pt x="712" y="1251"/>
                  </a:cubicBezTo>
                  <a:cubicBezTo>
                    <a:pt x="722" y="1251"/>
                    <a:pt x="733" y="1251"/>
                    <a:pt x="742" y="1240"/>
                  </a:cubicBezTo>
                  <a:cubicBezTo>
                    <a:pt x="794" y="1190"/>
                    <a:pt x="844" y="1139"/>
                    <a:pt x="895" y="1078"/>
                  </a:cubicBezTo>
                  <a:cubicBezTo>
                    <a:pt x="956" y="1027"/>
                    <a:pt x="1007" y="966"/>
                    <a:pt x="1058" y="915"/>
                  </a:cubicBezTo>
                  <a:cubicBezTo>
                    <a:pt x="1119" y="865"/>
                    <a:pt x="1169" y="804"/>
                    <a:pt x="1230" y="752"/>
                  </a:cubicBezTo>
                  <a:lnTo>
                    <a:pt x="1241" y="743"/>
                  </a:lnTo>
                  <a:cubicBezTo>
                    <a:pt x="1342" y="651"/>
                    <a:pt x="1434" y="569"/>
                    <a:pt x="1434" y="407"/>
                  </a:cubicBezTo>
                  <a:cubicBezTo>
                    <a:pt x="1444" y="183"/>
                    <a:pt x="1261" y="0"/>
                    <a:pt x="1038" y="0"/>
                  </a:cubicBezTo>
                  <a:cubicBezTo>
                    <a:pt x="905" y="0"/>
                    <a:pt x="794" y="102"/>
                    <a:pt x="712" y="214"/>
                  </a:cubicBezTo>
                  <a:cubicBezTo>
                    <a:pt x="651" y="112"/>
                    <a:pt x="550" y="0"/>
                    <a:pt x="407"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7" name="Google Shape;1257;p67"/>
            <p:cNvSpPr/>
            <p:nvPr/>
          </p:nvSpPr>
          <p:spPr>
            <a:xfrm>
              <a:off x="1577497" y="3702621"/>
              <a:ext cx="423333" cy="367386"/>
            </a:xfrm>
            <a:custGeom>
              <a:avLst/>
              <a:gdLst/>
              <a:ahLst/>
              <a:cxnLst/>
              <a:rect l="l" t="t" r="r" b="b"/>
              <a:pathLst>
                <a:path w="3223" h="2797" extrusionOk="0">
                  <a:moveTo>
                    <a:pt x="864" y="1"/>
                  </a:moveTo>
                  <a:cubicBezTo>
                    <a:pt x="396" y="1"/>
                    <a:pt x="0" y="387"/>
                    <a:pt x="0" y="865"/>
                  </a:cubicBezTo>
                  <a:cubicBezTo>
                    <a:pt x="0" y="1261"/>
                    <a:pt x="305" y="1546"/>
                    <a:pt x="579" y="1790"/>
                  </a:cubicBezTo>
                  <a:cubicBezTo>
                    <a:pt x="660" y="1862"/>
                    <a:pt x="1606" y="2786"/>
                    <a:pt x="1596" y="2797"/>
                  </a:cubicBezTo>
                  <a:cubicBezTo>
                    <a:pt x="1850" y="2542"/>
                    <a:pt x="2094" y="2278"/>
                    <a:pt x="2359" y="2024"/>
                  </a:cubicBezTo>
                  <a:cubicBezTo>
                    <a:pt x="2481" y="1892"/>
                    <a:pt x="2623" y="1770"/>
                    <a:pt x="2755" y="1648"/>
                  </a:cubicBezTo>
                  <a:cubicBezTo>
                    <a:pt x="2999" y="1424"/>
                    <a:pt x="3213" y="1241"/>
                    <a:pt x="3222" y="886"/>
                  </a:cubicBezTo>
                  <a:cubicBezTo>
                    <a:pt x="3222" y="408"/>
                    <a:pt x="2836" y="21"/>
                    <a:pt x="2359" y="11"/>
                  </a:cubicBezTo>
                  <a:cubicBezTo>
                    <a:pt x="2043" y="11"/>
                    <a:pt x="1749" y="326"/>
                    <a:pt x="1596" y="581"/>
                  </a:cubicBezTo>
                  <a:cubicBezTo>
                    <a:pt x="1444" y="326"/>
                    <a:pt x="1189" y="11"/>
                    <a:pt x="864"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8" name="Google Shape;1258;p67"/>
            <p:cNvSpPr/>
            <p:nvPr/>
          </p:nvSpPr>
          <p:spPr>
            <a:xfrm>
              <a:off x="1572112" y="3698681"/>
              <a:ext cx="432790" cy="375267"/>
            </a:xfrm>
            <a:custGeom>
              <a:avLst/>
              <a:gdLst/>
              <a:ahLst/>
              <a:cxnLst/>
              <a:rect l="l" t="t" r="r" b="b"/>
              <a:pathLst>
                <a:path w="3295" h="2857" extrusionOk="0">
                  <a:moveTo>
                    <a:pt x="905" y="72"/>
                  </a:moveTo>
                  <a:cubicBezTo>
                    <a:pt x="1250" y="72"/>
                    <a:pt x="1515" y="458"/>
                    <a:pt x="1607" y="631"/>
                  </a:cubicBezTo>
                  <a:cubicBezTo>
                    <a:pt x="1616" y="641"/>
                    <a:pt x="1627" y="651"/>
                    <a:pt x="1637" y="651"/>
                  </a:cubicBezTo>
                  <a:cubicBezTo>
                    <a:pt x="1647" y="651"/>
                    <a:pt x="1657" y="641"/>
                    <a:pt x="1668" y="631"/>
                  </a:cubicBezTo>
                  <a:cubicBezTo>
                    <a:pt x="1830" y="356"/>
                    <a:pt x="2115" y="82"/>
                    <a:pt x="2400" y="82"/>
                  </a:cubicBezTo>
                  <a:cubicBezTo>
                    <a:pt x="2623" y="82"/>
                    <a:pt x="2827" y="163"/>
                    <a:pt x="2989" y="326"/>
                  </a:cubicBezTo>
                  <a:cubicBezTo>
                    <a:pt x="3141" y="478"/>
                    <a:pt x="3223" y="692"/>
                    <a:pt x="3223" y="916"/>
                  </a:cubicBezTo>
                  <a:cubicBezTo>
                    <a:pt x="3223" y="1241"/>
                    <a:pt x="3040" y="1413"/>
                    <a:pt x="2806" y="1627"/>
                  </a:cubicBezTo>
                  <a:lnTo>
                    <a:pt x="2766" y="1657"/>
                  </a:lnTo>
                  <a:lnTo>
                    <a:pt x="2369" y="2023"/>
                  </a:lnTo>
                  <a:cubicBezTo>
                    <a:pt x="2237" y="2156"/>
                    <a:pt x="2115" y="2288"/>
                    <a:pt x="1982" y="2420"/>
                  </a:cubicBezTo>
                  <a:cubicBezTo>
                    <a:pt x="1871" y="2542"/>
                    <a:pt x="1759" y="2664"/>
                    <a:pt x="1637" y="2776"/>
                  </a:cubicBezTo>
                  <a:cubicBezTo>
                    <a:pt x="1464" y="2572"/>
                    <a:pt x="651" y="1810"/>
                    <a:pt x="640" y="1800"/>
                  </a:cubicBezTo>
                  <a:cubicBezTo>
                    <a:pt x="407" y="1587"/>
                    <a:pt x="71" y="1282"/>
                    <a:pt x="71" y="895"/>
                  </a:cubicBezTo>
                  <a:cubicBezTo>
                    <a:pt x="82" y="438"/>
                    <a:pt x="448" y="72"/>
                    <a:pt x="905" y="72"/>
                  </a:cubicBezTo>
                  <a:close/>
                  <a:moveTo>
                    <a:pt x="905" y="1"/>
                  </a:moveTo>
                  <a:cubicBezTo>
                    <a:pt x="407" y="1"/>
                    <a:pt x="10" y="397"/>
                    <a:pt x="10" y="895"/>
                  </a:cubicBezTo>
                  <a:cubicBezTo>
                    <a:pt x="0" y="1322"/>
                    <a:pt x="346" y="1627"/>
                    <a:pt x="600" y="1851"/>
                  </a:cubicBezTo>
                  <a:cubicBezTo>
                    <a:pt x="681" y="1922"/>
                    <a:pt x="1546" y="2766"/>
                    <a:pt x="1607" y="2837"/>
                  </a:cubicBezTo>
                  <a:cubicBezTo>
                    <a:pt x="1607" y="2847"/>
                    <a:pt x="1607" y="2847"/>
                    <a:pt x="1616" y="2847"/>
                  </a:cubicBezTo>
                  <a:cubicBezTo>
                    <a:pt x="1616" y="2857"/>
                    <a:pt x="1627" y="2857"/>
                    <a:pt x="1637" y="2857"/>
                  </a:cubicBezTo>
                  <a:cubicBezTo>
                    <a:pt x="1647" y="2857"/>
                    <a:pt x="1657" y="2857"/>
                    <a:pt x="1668" y="2847"/>
                  </a:cubicBezTo>
                  <a:cubicBezTo>
                    <a:pt x="1790" y="2725"/>
                    <a:pt x="1912" y="2593"/>
                    <a:pt x="2034" y="2471"/>
                  </a:cubicBezTo>
                  <a:cubicBezTo>
                    <a:pt x="2156" y="2339"/>
                    <a:pt x="2287" y="2206"/>
                    <a:pt x="2420" y="2075"/>
                  </a:cubicBezTo>
                  <a:lnTo>
                    <a:pt x="2816" y="1709"/>
                  </a:lnTo>
                  <a:lnTo>
                    <a:pt x="2857" y="1678"/>
                  </a:lnTo>
                  <a:cubicBezTo>
                    <a:pt x="3091" y="1454"/>
                    <a:pt x="3294" y="1271"/>
                    <a:pt x="3294" y="916"/>
                  </a:cubicBezTo>
                  <a:cubicBezTo>
                    <a:pt x="3294" y="672"/>
                    <a:pt x="3202" y="448"/>
                    <a:pt x="3030" y="275"/>
                  </a:cubicBezTo>
                  <a:cubicBezTo>
                    <a:pt x="2867" y="102"/>
                    <a:pt x="2644" y="11"/>
                    <a:pt x="2400" y="11"/>
                  </a:cubicBezTo>
                  <a:cubicBezTo>
                    <a:pt x="2084" y="11"/>
                    <a:pt x="1799" y="285"/>
                    <a:pt x="1637" y="550"/>
                  </a:cubicBezTo>
                  <a:cubicBezTo>
                    <a:pt x="1515" y="346"/>
                    <a:pt x="1261" y="1"/>
                    <a:pt x="90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9" name="Google Shape;1259;p67"/>
            <p:cNvSpPr/>
            <p:nvPr/>
          </p:nvSpPr>
          <p:spPr>
            <a:xfrm>
              <a:off x="6719467" y="1591737"/>
              <a:ext cx="414007" cy="359242"/>
            </a:xfrm>
            <a:custGeom>
              <a:avLst/>
              <a:gdLst/>
              <a:ahLst/>
              <a:cxnLst/>
              <a:rect l="l" t="t" r="r" b="b"/>
              <a:pathLst>
                <a:path w="3152" h="2735" extrusionOk="0">
                  <a:moveTo>
                    <a:pt x="854" y="0"/>
                  </a:moveTo>
                  <a:cubicBezTo>
                    <a:pt x="386" y="0"/>
                    <a:pt x="0" y="376"/>
                    <a:pt x="0" y="844"/>
                  </a:cubicBezTo>
                  <a:cubicBezTo>
                    <a:pt x="0" y="1230"/>
                    <a:pt x="305" y="1514"/>
                    <a:pt x="569" y="1749"/>
                  </a:cubicBezTo>
                  <a:cubicBezTo>
                    <a:pt x="641" y="1819"/>
                    <a:pt x="1576" y="2714"/>
                    <a:pt x="1566" y="2734"/>
                  </a:cubicBezTo>
                  <a:lnTo>
                    <a:pt x="2297" y="1972"/>
                  </a:lnTo>
                  <a:lnTo>
                    <a:pt x="2694" y="1606"/>
                  </a:lnTo>
                  <a:cubicBezTo>
                    <a:pt x="2928" y="1392"/>
                    <a:pt x="3142" y="1220"/>
                    <a:pt x="3142" y="864"/>
                  </a:cubicBezTo>
                  <a:cubicBezTo>
                    <a:pt x="3151" y="396"/>
                    <a:pt x="2776" y="10"/>
                    <a:pt x="2308" y="10"/>
                  </a:cubicBezTo>
                  <a:cubicBezTo>
                    <a:pt x="1993" y="10"/>
                    <a:pt x="1708" y="315"/>
                    <a:pt x="1556" y="569"/>
                  </a:cubicBezTo>
                  <a:cubicBezTo>
                    <a:pt x="1413" y="315"/>
                    <a:pt x="1159" y="10"/>
                    <a:pt x="854"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60" name="Google Shape;1260;p67"/>
            <p:cNvSpPr/>
            <p:nvPr/>
          </p:nvSpPr>
          <p:spPr>
            <a:xfrm>
              <a:off x="6715395" y="1587665"/>
              <a:ext cx="422151" cy="367386"/>
            </a:xfrm>
            <a:custGeom>
              <a:avLst/>
              <a:gdLst/>
              <a:ahLst/>
              <a:cxnLst/>
              <a:rect l="l" t="t" r="r" b="b"/>
              <a:pathLst>
                <a:path w="3214" h="2797" extrusionOk="0">
                  <a:moveTo>
                    <a:pt x="885" y="72"/>
                  </a:moveTo>
                  <a:cubicBezTo>
                    <a:pt x="1221" y="72"/>
                    <a:pt x="1465" y="448"/>
                    <a:pt x="1556" y="610"/>
                  </a:cubicBezTo>
                  <a:cubicBezTo>
                    <a:pt x="1566" y="631"/>
                    <a:pt x="1587" y="631"/>
                    <a:pt x="1587" y="631"/>
                  </a:cubicBezTo>
                  <a:cubicBezTo>
                    <a:pt x="1607" y="631"/>
                    <a:pt x="1617" y="631"/>
                    <a:pt x="1617" y="610"/>
                  </a:cubicBezTo>
                  <a:cubicBezTo>
                    <a:pt x="1780" y="346"/>
                    <a:pt x="2054" y="82"/>
                    <a:pt x="2339" y="82"/>
                  </a:cubicBezTo>
                  <a:cubicBezTo>
                    <a:pt x="2786" y="82"/>
                    <a:pt x="3142" y="448"/>
                    <a:pt x="3142" y="895"/>
                  </a:cubicBezTo>
                  <a:cubicBezTo>
                    <a:pt x="3142" y="1210"/>
                    <a:pt x="2959" y="1373"/>
                    <a:pt x="2735" y="1586"/>
                  </a:cubicBezTo>
                  <a:lnTo>
                    <a:pt x="2694" y="1617"/>
                  </a:lnTo>
                  <a:cubicBezTo>
                    <a:pt x="2572" y="1739"/>
                    <a:pt x="2441" y="1861"/>
                    <a:pt x="2308" y="1983"/>
                  </a:cubicBezTo>
                  <a:cubicBezTo>
                    <a:pt x="2176" y="2105"/>
                    <a:pt x="2054" y="2237"/>
                    <a:pt x="1932" y="2369"/>
                  </a:cubicBezTo>
                  <a:cubicBezTo>
                    <a:pt x="1820" y="2481"/>
                    <a:pt x="1709" y="2603"/>
                    <a:pt x="1597" y="2715"/>
                  </a:cubicBezTo>
                  <a:cubicBezTo>
                    <a:pt x="1414" y="2512"/>
                    <a:pt x="631" y="1759"/>
                    <a:pt x="621" y="1759"/>
                  </a:cubicBezTo>
                  <a:cubicBezTo>
                    <a:pt x="387" y="1545"/>
                    <a:pt x="62" y="1261"/>
                    <a:pt x="72" y="875"/>
                  </a:cubicBezTo>
                  <a:cubicBezTo>
                    <a:pt x="72" y="427"/>
                    <a:pt x="428" y="72"/>
                    <a:pt x="875" y="72"/>
                  </a:cubicBezTo>
                  <a:close/>
                  <a:moveTo>
                    <a:pt x="875" y="0"/>
                  </a:moveTo>
                  <a:cubicBezTo>
                    <a:pt x="641" y="0"/>
                    <a:pt x="428" y="92"/>
                    <a:pt x="255" y="255"/>
                  </a:cubicBezTo>
                  <a:cubicBezTo>
                    <a:pt x="92" y="417"/>
                    <a:pt x="1" y="641"/>
                    <a:pt x="1" y="875"/>
                  </a:cubicBezTo>
                  <a:cubicBezTo>
                    <a:pt x="1" y="1292"/>
                    <a:pt x="336" y="1586"/>
                    <a:pt x="580" y="1810"/>
                  </a:cubicBezTo>
                  <a:cubicBezTo>
                    <a:pt x="661" y="1881"/>
                    <a:pt x="1505" y="2704"/>
                    <a:pt x="1566" y="2776"/>
                  </a:cubicBezTo>
                  <a:lnTo>
                    <a:pt x="1566" y="2786"/>
                  </a:lnTo>
                  <a:cubicBezTo>
                    <a:pt x="1576" y="2796"/>
                    <a:pt x="1587" y="2796"/>
                    <a:pt x="1597" y="2796"/>
                  </a:cubicBezTo>
                  <a:cubicBezTo>
                    <a:pt x="1607" y="2796"/>
                    <a:pt x="1607" y="2796"/>
                    <a:pt x="1617" y="2786"/>
                  </a:cubicBezTo>
                  <a:cubicBezTo>
                    <a:pt x="1739" y="2664"/>
                    <a:pt x="1861" y="2542"/>
                    <a:pt x="1983" y="2410"/>
                  </a:cubicBezTo>
                  <a:cubicBezTo>
                    <a:pt x="2105" y="2288"/>
                    <a:pt x="2227" y="2155"/>
                    <a:pt x="2359" y="2033"/>
                  </a:cubicBezTo>
                  <a:cubicBezTo>
                    <a:pt x="2481" y="1911"/>
                    <a:pt x="2613" y="1789"/>
                    <a:pt x="2746" y="1667"/>
                  </a:cubicBezTo>
                  <a:lnTo>
                    <a:pt x="2776" y="1637"/>
                  </a:lnTo>
                  <a:cubicBezTo>
                    <a:pt x="3010" y="1423"/>
                    <a:pt x="3213" y="1241"/>
                    <a:pt x="3213" y="895"/>
                  </a:cubicBezTo>
                  <a:cubicBezTo>
                    <a:pt x="3213" y="407"/>
                    <a:pt x="2827" y="11"/>
                    <a:pt x="2339" y="11"/>
                  </a:cubicBezTo>
                  <a:cubicBezTo>
                    <a:pt x="2034" y="11"/>
                    <a:pt x="1749" y="275"/>
                    <a:pt x="1587" y="529"/>
                  </a:cubicBezTo>
                  <a:cubicBezTo>
                    <a:pt x="1475" y="336"/>
                    <a:pt x="1221" y="0"/>
                    <a:pt x="88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grpSp>
      <p:sp>
        <p:nvSpPr>
          <p:cNvPr id="59" name="Google Shape;498;p52">
            <a:extLst>
              <a:ext uri="{FF2B5EF4-FFF2-40B4-BE49-F238E27FC236}">
                <a16:creationId xmlns:a16="http://schemas.microsoft.com/office/drawing/2014/main" id="{0ED8410C-8F0C-1F4A-A70C-7B9FB3FB43B5}"/>
              </a:ext>
            </a:extLst>
          </p:cNvPr>
          <p:cNvSpPr txBox="1">
            <a:spLocks noGrp="1"/>
          </p:cNvSpPr>
          <p:nvPr>
            <p:ph type="title"/>
          </p:nvPr>
        </p:nvSpPr>
        <p:spPr>
          <a:xfrm>
            <a:off x="1338426" y="222552"/>
            <a:ext cx="4425126" cy="2199894"/>
          </a:xfrm>
          <a:prstGeom prst="rect">
            <a:avLst/>
          </a:prstGeom>
          <a:solidFill>
            <a:schemeClr val="bg1"/>
          </a:solidFill>
          <a:ln>
            <a:solidFill>
              <a:srgbClr val="00B050"/>
            </a:solidFill>
          </a:ln>
        </p:spPr>
        <p:txBody>
          <a:bodyPr spcFirstLastPara="1" wrap="square" lIns="91425" tIns="91425" rIns="91425" bIns="91425" anchor="t" anchorCtr="0">
            <a:noAutofit/>
          </a:bodyPr>
          <a:lstStyle/>
          <a:p>
            <a:pPr lvl="0" algn="l"/>
            <a:r>
              <a:rPr lang="vi-VN" sz="2800" dirty="0">
                <a:solidFill>
                  <a:schemeClr val="tx1"/>
                </a:solidFill>
                <a:latin typeface="Times New Roman" panose="02020603050405020304" pitchFamily="18" charset="0"/>
                <a:cs typeface="Times New Roman" panose="02020603050405020304" pitchFamily="18" charset="0"/>
              </a:rPr>
              <a:t>- Biện pháp tu từ điệp ngữ: </a:t>
            </a:r>
            <a:r>
              <a:rPr lang="vi-VN" sz="2800" i="1" dirty="0">
                <a:solidFill>
                  <a:schemeClr val="tx1"/>
                </a:solidFill>
                <a:latin typeface="Times New Roman" panose="02020603050405020304" pitchFamily="18" charset="0"/>
                <a:cs typeface="Times New Roman" panose="02020603050405020304" pitchFamily="18" charset="0"/>
              </a:rPr>
              <a:t>Nước non ngàn dặm mình/Nước non ngàn dặm tình.</a:t>
            </a:r>
            <a:endParaRPr sz="2800" b="0" i="1" dirty="0">
              <a:solidFill>
                <a:schemeClr val="tx1"/>
              </a:solidFill>
              <a:latin typeface="Times New Roman" panose="02020603050405020304" pitchFamily="18" charset="0"/>
              <a:cs typeface="Times New Roman" panose="02020603050405020304" pitchFamily="18" charset="0"/>
            </a:endParaRPr>
          </a:p>
        </p:txBody>
      </p:sp>
      <p:sp>
        <p:nvSpPr>
          <p:cNvPr id="60" name="Google Shape;498;p52">
            <a:extLst>
              <a:ext uri="{FF2B5EF4-FFF2-40B4-BE49-F238E27FC236}">
                <a16:creationId xmlns:a16="http://schemas.microsoft.com/office/drawing/2014/main" id="{76CEECEF-5B55-1041-B653-67B9A178A06E}"/>
              </a:ext>
            </a:extLst>
          </p:cNvPr>
          <p:cNvSpPr txBox="1">
            <a:spLocks/>
          </p:cNvSpPr>
          <p:nvPr/>
        </p:nvSpPr>
        <p:spPr>
          <a:xfrm>
            <a:off x="3785950" y="2749824"/>
            <a:ext cx="4425126" cy="2256406"/>
          </a:xfrm>
          <a:prstGeom prst="rect">
            <a:avLst/>
          </a:prstGeom>
          <a:solidFill>
            <a:schemeClr val="bg1"/>
          </a:solidFill>
          <a:ln>
            <a:solidFill>
              <a:srgbClr val="00B050"/>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McLaren"/>
              <a:buNone/>
              <a:defRPr sz="5000" b="1" i="0" u="none" strike="noStrike" cap="none">
                <a:solidFill>
                  <a:schemeClr val="dk2"/>
                </a:solidFill>
                <a:latin typeface="McLaren"/>
                <a:ea typeface="McLaren"/>
                <a:cs typeface="McLaren"/>
                <a:sym typeface="McLaren"/>
              </a:defRPr>
            </a:lvl1pPr>
            <a:lvl2pPr marR="0" lvl="1"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2pPr>
            <a:lvl3pPr marR="0" lvl="2"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3pPr>
            <a:lvl4pPr marR="0" lvl="3"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4pPr>
            <a:lvl5pPr marR="0" lvl="4"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5pPr>
            <a:lvl6pPr marR="0" lvl="5"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6pPr>
            <a:lvl7pPr marR="0" lvl="6"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7pPr>
            <a:lvl8pPr marR="0" lvl="7"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8pPr>
            <a:lvl9pPr marR="0" lvl="8"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9pPr>
          </a:lstStyle>
          <a:p>
            <a:pPr lvl="0" algn="l">
              <a:buClr>
                <a:srgbClr val="70312E"/>
              </a:buClr>
            </a:pPr>
            <a:r>
              <a:rPr lang="vi-VN" sz="2800" i="1" dirty="0">
                <a:solidFill>
                  <a:srgbClr val="70312E"/>
                </a:solidFill>
                <a:latin typeface="Times New Roman" panose="02020603050405020304" pitchFamily="18" charset="0"/>
                <a:cs typeface="Times New Roman" panose="02020603050405020304" pitchFamily="18" charset="0"/>
              </a:rPr>
              <a:t>-</a:t>
            </a:r>
            <a:r>
              <a:rPr lang="vi-VN" sz="2800" dirty="0">
                <a:solidFill>
                  <a:srgbClr val="70312E"/>
                </a:solidFill>
                <a:latin typeface="Times New Roman" panose="02020603050405020304" pitchFamily="18" charset="0"/>
                <a:cs typeface="Times New Roman" panose="02020603050405020304" pitchFamily="18" charset="0"/>
              </a:rPr>
              <a:t> Tác dụng: </a:t>
            </a:r>
            <a:r>
              <a:rPr lang="vi-VN" sz="2800" i="1" dirty="0">
                <a:solidFill>
                  <a:srgbClr val="70312E"/>
                </a:solidFill>
                <a:latin typeface="Times New Roman" panose="02020603050405020304" pitchFamily="18" charset="0"/>
                <a:cs typeface="Times New Roman" panose="02020603050405020304" pitchFamily="18" charset="0"/>
              </a:rPr>
              <a:t>Nhấn mạnh, làm nổi bật niềm tin yêu, tự hào của tác giả với đất nước, với quê hương.</a:t>
            </a:r>
            <a:endParaRPr lang="vi-VN" sz="2800" b="0" i="1" dirty="0">
              <a:solidFill>
                <a:srgbClr val="70312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222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checkerboard(across)">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checkerboard(across)">
                                      <p:cBhvr>
                                        <p:cTn id="1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27"/>
        <p:cNvGrpSpPr/>
        <p:nvPr/>
      </p:nvGrpSpPr>
      <p:grpSpPr>
        <a:xfrm>
          <a:off x="0" y="0"/>
          <a:ext cx="0" cy="0"/>
          <a:chOff x="0" y="0"/>
          <a:chExt cx="0" cy="0"/>
        </a:xfrm>
      </p:grpSpPr>
      <p:sp>
        <p:nvSpPr>
          <p:cNvPr id="928" name="Google Shape;928;p61"/>
          <p:cNvSpPr txBox="1">
            <a:spLocks noGrp="1"/>
          </p:cNvSpPr>
          <p:nvPr>
            <p:ph type="title"/>
          </p:nvPr>
        </p:nvSpPr>
        <p:spPr>
          <a:xfrm>
            <a:off x="1694725" y="2113275"/>
            <a:ext cx="6081900" cy="963900"/>
          </a:xfrm>
          <a:prstGeom prst="rect">
            <a:avLst/>
          </a:prstGeom>
        </p:spPr>
        <p:txBody>
          <a:bodyPr spcFirstLastPara="1" wrap="square" lIns="91425" tIns="91425" rIns="91425" bIns="91425" anchor="t" anchorCtr="0">
            <a:noAutofit/>
          </a:bodyPr>
          <a:lstStyle/>
          <a:p>
            <a:r>
              <a:rPr lang="en" dirty="0">
                <a:latin typeface="#9Slide03 SFU Grenoble Medium" pitchFamily="2" charset="77"/>
              </a:rPr>
              <a:t>VẬN DỤNG</a:t>
            </a:r>
            <a:endParaRPr dirty="0">
              <a:latin typeface="#9Slide03 SFU Grenoble Medium" pitchFamily="2" charset="77"/>
            </a:endParaRPr>
          </a:p>
        </p:txBody>
      </p:sp>
      <p:grpSp>
        <p:nvGrpSpPr>
          <p:cNvPr id="930" name="Google Shape;930;p61"/>
          <p:cNvGrpSpPr/>
          <p:nvPr/>
        </p:nvGrpSpPr>
        <p:grpSpPr>
          <a:xfrm>
            <a:off x="1353063" y="656597"/>
            <a:ext cx="6636055" cy="4361638"/>
            <a:chOff x="397387" y="656597"/>
            <a:chExt cx="6636055" cy="4361638"/>
          </a:xfrm>
        </p:grpSpPr>
        <p:sp>
          <p:nvSpPr>
            <p:cNvPr id="931" name="Google Shape;931;p61"/>
            <p:cNvSpPr/>
            <p:nvPr/>
          </p:nvSpPr>
          <p:spPr>
            <a:xfrm>
              <a:off x="6369794" y="4400353"/>
              <a:ext cx="435923" cy="421578"/>
            </a:xfrm>
            <a:custGeom>
              <a:avLst/>
              <a:gdLst/>
              <a:ahLst/>
              <a:cxnLst/>
              <a:rect l="l" t="t" r="r" b="b"/>
              <a:pathLst>
                <a:path w="3191" h="3086" extrusionOk="0">
                  <a:moveTo>
                    <a:pt x="1878" y="1"/>
                  </a:moveTo>
                  <a:lnTo>
                    <a:pt x="1102" y="1179"/>
                  </a:lnTo>
                  <a:lnTo>
                    <a:pt x="0" y="1179"/>
                  </a:lnTo>
                  <a:lnTo>
                    <a:pt x="872" y="1907"/>
                  </a:lnTo>
                  <a:lnTo>
                    <a:pt x="460" y="3085"/>
                  </a:lnTo>
                  <a:lnTo>
                    <a:pt x="1639" y="2319"/>
                  </a:lnTo>
                  <a:lnTo>
                    <a:pt x="2472" y="3085"/>
                  </a:lnTo>
                  <a:lnTo>
                    <a:pt x="2472" y="1831"/>
                  </a:lnTo>
                  <a:lnTo>
                    <a:pt x="3190" y="1179"/>
                  </a:lnTo>
                  <a:lnTo>
                    <a:pt x="2127" y="1179"/>
                  </a:lnTo>
                  <a:lnTo>
                    <a:pt x="1878" y="1"/>
                  </a:ln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932" name="Google Shape;932;p61"/>
            <p:cNvSpPr/>
            <p:nvPr/>
          </p:nvSpPr>
          <p:spPr>
            <a:xfrm>
              <a:off x="6364467" y="4396528"/>
              <a:ext cx="446441" cy="429365"/>
            </a:xfrm>
            <a:custGeom>
              <a:avLst/>
              <a:gdLst/>
              <a:ahLst/>
              <a:cxnLst/>
              <a:rect l="l" t="t" r="r" b="b"/>
              <a:pathLst>
                <a:path w="3268" h="3143" extrusionOk="0">
                  <a:moveTo>
                    <a:pt x="1898" y="115"/>
                  </a:moveTo>
                  <a:lnTo>
                    <a:pt x="2137" y="1217"/>
                  </a:lnTo>
                  <a:cubicBezTo>
                    <a:pt x="2137" y="1236"/>
                    <a:pt x="2147" y="1246"/>
                    <a:pt x="2166" y="1246"/>
                  </a:cubicBezTo>
                  <a:lnTo>
                    <a:pt x="3143" y="1246"/>
                  </a:lnTo>
                  <a:lnTo>
                    <a:pt x="2482" y="1830"/>
                  </a:lnTo>
                  <a:cubicBezTo>
                    <a:pt x="2482" y="1840"/>
                    <a:pt x="2472" y="1849"/>
                    <a:pt x="2472" y="1859"/>
                  </a:cubicBezTo>
                  <a:lnTo>
                    <a:pt x="2472" y="3037"/>
                  </a:lnTo>
                  <a:lnTo>
                    <a:pt x="1697" y="2328"/>
                  </a:lnTo>
                  <a:cubicBezTo>
                    <a:pt x="1687" y="2319"/>
                    <a:pt x="1678" y="2319"/>
                    <a:pt x="1678" y="2319"/>
                  </a:cubicBezTo>
                  <a:lnTo>
                    <a:pt x="1659" y="2319"/>
                  </a:lnTo>
                  <a:lnTo>
                    <a:pt x="557" y="3027"/>
                  </a:lnTo>
                  <a:lnTo>
                    <a:pt x="950" y="1945"/>
                  </a:lnTo>
                  <a:cubicBezTo>
                    <a:pt x="950" y="1925"/>
                    <a:pt x="950" y="1916"/>
                    <a:pt x="940" y="1906"/>
                  </a:cubicBezTo>
                  <a:lnTo>
                    <a:pt x="135" y="1246"/>
                  </a:lnTo>
                  <a:lnTo>
                    <a:pt x="1141" y="1246"/>
                  </a:lnTo>
                  <a:cubicBezTo>
                    <a:pt x="1150" y="1246"/>
                    <a:pt x="1160" y="1236"/>
                    <a:pt x="1170" y="1227"/>
                  </a:cubicBezTo>
                  <a:lnTo>
                    <a:pt x="1898" y="115"/>
                  </a:lnTo>
                  <a:close/>
                  <a:moveTo>
                    <a:pt x="1927" y="0"/>
                  </a:moveTo>
                  <a:cubicBezTo>
                    <a:pt x="1908" y="0"/>
                    <a:pt x="1898" y="0"/>
                    <a:pt x="1888" y="10"/>
                  </a:cubicBezTo>
                  <a:lnTo>
                    <a:pt x="1122" y="1178"/>
                  </a:lnTo>
                  <a:lnTo>
                    <a:pt x="39" y="1178"/>
                  </a:lnTo>
                  <a:cubicBezTo>
                    <a:pt x="30" y="1178"/>
                    <a:pt x="11" y="1188"/>
                    <a:pt x="11" y="1197"/>
                  </a:cubicBezTo>
                  <a:cubicBezTo>
                    <a:pt x="1" y="1207"/>
                    <a:pt x="11" y="1227"/>
                    <a:pt x="20" y="1236"/>
                  </a:cubicBezTo>
                  <a:lnTo>
                    <a:pt x="873" y="1945"/>
                  </a:lnTo>
                  <a:lnTo>
                    <a:pt x="461" y="3094"/>
                  </a:lnTo>
                  <a:cubicBezTo>
                    <a:pt x="461" y="3113"/>
                    <a:pt x="461" y="3123"/>
                    <a:pt x="471" y="3132"/>
                  </a:cubicBezTo>
                  <a:cubicBezTo>
                    <a:pt x="480" y="3137"/>
                    <a:pt x="487" y="3140"/>
                    <a:pt x="493" y="3140"/>
                  </a:cubicBezTo>
                  <a:cubicBezTo>
                    <a:pt x="499" y="3140"/>
                    <a:pt x="504" y="3137"/>
                    <a:pt x="509" y="3132"/>
                  </a:cubicBezTo>
                  <a:lnTo>
                    <a:pt x="1668" y="2395"/>
                  </a:lnTo>
                  <a:lnTo>
                    <a:pt x="2482" y="3132"/>
                  </a:lnTo>
                  <a:cubicBezTo>
                    <a:pt x="2492" y="3142"/>
                    <a:pt x="2501" y="3142"/>
                    <a:pt x="2511" y="3142"/>
                  </a:cubicBezTo>
                  <a:lnTo>
                    <a:pt x="2521" y="3142"/>
                  </a:lnTo>
                  <a:cubicBezTo>
                    <a:pt x="2530" y="3132"/>
                    <a:pt x="2540" y="3123"/>
                    <a:pt x="2540" y="3113"/>
                  </a:cubicBezTo>
                  <a:lnTo>
                    <a:pt x="2540" y="1868"/>
                  </a:lnTo>
                  <a:lnTo>
                    <a:pt x="3249" y="1236"/>
                  </a:lnTo>
                  <a:cubicBezTo>
                    <a:pt x="3258" y="1227"/>
                    <a:pt x="3268" y="1207"/>
                    <a:pt x="3258" y="1197"/>
                  </a:cubicBezTo>
                  <a:cubicBezTo>
                    <a:pt x="3258" y="1188"/>
                    <a:pt x="3249" y="1178"/>
                    <a:pt x="3229" y="1178"/>
                  </a:cubicBezTo>
                  <a:lnTo>
                    <a:pt x="2195" y="1178"/>
                  </a:lnTo>
                  <a:lnTo>
                    <a:pt x="1946" y="29"/>
                  </a:lnTo>
                  <a:cubicBezTo>
                    <a:pt x="1946" y="10"/>
                    <a:pt x="1936" y="0"/>
                    <a:pt x="1927"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33" name="Google Shape;933;p61"/>
            <p:cNvSpPr/>
            <p:nvPr/>
          </p:nvSpPr>
          <p:spPr>
            <a:xfrm>
              <a:off x="542602" y="1632801"/>
              <a:ext cx="437289" cy="421442"/>
            </a:xfrm>
            <a:custGeom>
              <a:avLst/>
              <a:gdLst/>
              <a:ahLst/>
              <a:cxnLst/>
              <a:rect l="l" t="t" r="r" b="b"/>
              <a:pathLst>
                <a:path w="3201" h="3085" extrusionOk="0">
                  <a:moveTo>
                    <a:pt x="1878" y="0"/>
                  </a:moveTo>
                  <a:lnTo>
                    <a:pt x="1102" y="1178"/>
                  </a:lnTo>
                  <a:lnTo>
                    <a:pt x="1" y="1178"/>
                  </a:lnTo>
                  <a:lnTo>
                    <a:pt x="882" y="1906"/>
                  </a:lnTo>
                  <a:lnTo>
                    <a:pt x="461" y="3085"/>
                  </a:lnTo>
                  <a:lnTo>
                    <a:pt x="461" y="3085"/>
                  </a:lnTo>
                  <a:lnTo>
                    <a:pt x="1638" y="2318"/>
                  </a:lnTo>
                  <a:lnTo>
                    <a:pt x="2472" y="3085"/>
                  </a:lnTo>
                  <a:lnTo>
                    <a:pt x="2472" y="1829"/>
                  </a:lnTo>
                  <a:lnTo>
                    <a:pt x="3200" y="1178"/>
                  </a:lnTo>
                  <a:lnTo>
                    <a:pt x="2127" y="1178"/>
                  </a:lnTo>
                  <a:lnTo>
                    <a:pt x="1878" y="0"/>
                  </a:ln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934" name="Google Shape;934;p61"/>
            <p:cNvSpPr/>
            <p:nvPr/>
          </p:nvSpPr>
          <p:spPr>
            <a:xfrm>
              <a:off x="538641" y="1628840"/>
              <a:ext cx="445075" cy="429365"/>
            </a:xfrm>
            <a:custGeom>
              <a:avLst/>
              <a:gdLst/>
              <a:ahLst/>
              <a:cxnLst/>
              <a:rect l="l" t="t" r="r" b="b"/>
              <a:pathLst>
                <a:path w="3258" h="3143" extrusionOk="0">
                  <a:moveTo>
                    <a:pt x="1897" y="115"/>
                  </a:moveTo>
                  <a:lnTo>
                    <a:pt x="2127" y="1217"/>
                  </a:lnTo>
                  <a:cubicBezTo>
                    <a:pt x="2127" y="1236"/>
                    <a:pt x="2146" y="1245"/>
                    <a:pt x="2156" y="1245"/>
                  </a:cubicBezTo>
                  <a:lnTo>
                    <a:pt x="3143" y="1245"/>
                  </a:lnTo>
                  <a:lnTo>
                    <a:pt x="2482" y="1830"/>
                  </a:lnTo>
                  <a:cubicBezTo>
                    <a:pt x="2472" y="1839"/>
                    <a:pt x="2472" y="1849"/>
                    <a:pt x="2472" y="1858"/>
                  </a:cubicBezTo>
                  <a:lnTo>
                    <a:pt x="2472" y="3037"/>
                  </a:lnTo>
                  <a:lnTo>
                    <a:pt x="1687" y="2328"/>
                  </a:lnTo>
                  <a:cubicBezTo>
                    <a:pt x="1687" y="2318"/>
                    <a:pt x="1677" y="2318"/>
                    <a:pt x="1667" y="2318"/>
                  </a:cubicBezTo>
                  <a:lnTo>
                    <a:pt x="1648" y="2318"/>
                  </a:lnTo>
                  <a:lnTo>
                    <a:pt x="556" y="3027"/>
                  </a:lnTo>
                  <a:lnTo>
                    <a:pt x="939" y="1945"/>
                  </a:lnTo>
                  <a:cubicBezTo>
                    <a:pt x="949" y="1935"/>
                    <a:pt x="939" y="1916"/>
                    <a:pt x="930" y="1907"/>
                  </a:cubicBezTo>
                  <a:lnTo>
                    <a:pt x="126" y="1245"/>
                  </a:lnTo>
                  <a:lnTo>
                    <a:pt x="1131" y="1245"/>
                  </a:lnTo>
                  <a:cubicBezTo>
                    <a:pt x="1150" y="1245"/>
                    <a:pt x="1160" y="1236"/>
                    <a:pt x="1160" y="1226"/>
                  </a:cubicBezTo>
                  <a:lnTo>
                    <a:pt x="1897" y="115"/>
                  </a:lnTo>
                  <a:close/>
                  <a:moveTo>
                    <a:pt x="1917" y="0"/>
                  </a:moveTo>
                  <a:cubicBezTo>
                    <a:pt x="1907" y="0"/>
                    <a:pt x="1888" y="0"/>
                    <a:pt x="1878" y="19"/>
                  </a:cubicBezTo>
                  <a:lnTo>
                    <a:pt x="1122" y="1179"/>
                  </a:lnTo>
                  <a:lnTo>
                    <a:pt x="30" y="1179"/>
                  </a:lnTo>
                  <a:cubicBezTo>
                    <a:pt x="20" y="1179"/>
                    <a:pt x="11" y="1188"/>
                    <a:pt x="1" y="1198"/>
                  </a:cubicBezTo>
                  <a:cubicBezTo>
                    <a:pt x="1" y="1217"/>
                    <a:pt x="1" y="1226"/>
                    <a:pt x="11" y="1236"/>
                  </a:cubicBezTo>
                  <a:lnTo>
                    <a:pt x="873" y="1945"/>
                  </a:lnTo>
                  <a:lnTo>
                    <a:pt x="461" y="3095"/>
                  </a:lnTo>
                  <a:cubicBezTo>
                    <a:pt x="451" y="3114"/>
                    <a:pt x="461" y="3123"/>
                    <a:pt x="470" y="3133"/>
                  </a:cubicBezTo>
                  <a:cubicBezTo>
                    <a:pt x="480" y="3142"/>
                    <a:pt x="499" y="3142"/>
                    <a:pt x="509" y="3142"/>
                  </a:cubicBezTo>
                  <a:lnTo>
                    <a:pt x="1667" y="2395"/>
                  </a:lnTo>
                  <a:lnTo>
                    <a:pt x="2482" y="3133"/>
                  </a:lnTo>
                  <a:cubicBezTo>
                    <a:pt x="2491" y="3142"/>
                    <a:pt x="2491" y="3142"/>
                    <a:pt x="2501" y="3142"/>
                  </a:cubicBezTo>
                  <a:lnTo>
                    <a:pt x="2520" y="3142"/>
                  </a:lnTo>
                  <a:cubicBezTo>
                    <a:pt x="2530" y="3133"/>
                    <a:pt x="2540" y="3123"/>
                    <a:pt x="2540" y="3114"/>
                  </a:cubicBezTo>
                  <a:lnTo>
                    <a:pt x="2540" y="1868"/>
                  </a:lnTo>
                  <a:lnTo>
                    <a:pt x="3248" y="1236"/>
                  </a:lnTo>
                  <a:cubicBezTo>
                    <a:pt x="3258" y="1226"/>
                    <a:pt x="3258" y="1207"/>
                    <a:pt x="3258" y="1198"/>
                  </a:cubicBezTo>
                  <a:cubicBezTo>
                    <a:pt x="3248" y="1188"/>
                    <a:pt x="3238" y="1179"/>
                    <a:pt x="3229" y="1179"/>
                  </a:cubicBezTo>
                  <a:lnTo>
                    <a:pt x="2185" y="1179"/>
                  </a:lnTo>
                  <a:lnTo>
                    <a:pt x="1946" y="29"/>
                  </a:lnTo>
                  <a:cubicBezTo>
                    <a:pt x="1936" y="10"/>
                    <a:pt x="1927" y="0"/>
                    <a:pt x="1917"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35" name="Google Shape;935;p61"/>
            <p:cNvSpPr/>
            <p:nvPr/>
          </p:nvSpPr>
          <p:spPr>
            <a:xfrm>
              <a:off x="750658" y="4266887"/>
              <a:ext cx="374448" cy="374448"/>
            </a:xfrm>
            <a:custGeom>
              <a:avLst/>
              <a:gdLst/>
              <a:ahLst/>
              <a:cxnLst/>
              <a:rect l="l" t="t" r="r" b="b"/>
              <a:pathLst>
                <a:path w="2741" h="2741" extrusionOk="0">
                  <a:moveTo>
                    <a:pt x="1198" y="1"/>
                  </a:moveTo>
                  <a:lnTo>
                    <a:pt x="978" y="1026"/>
                  </a:lnTo>
                  <a:lnTo>
                    <a:pt x="1" y="1524"/>
                  </a:lnTo>
                  <a:lnTo>
                    <a:pt x="844" y="1840"/>
                  </a:lnTo>
                  <a:lnTo>
                    <a:pt x="882" y="2740"/>
                  </a:lnTo>
                  <a:lnTo>
                    <a:pt x="1629" y="2041"/>
                  </a:lnTo>
                  <a:lnTo>
                    <a:pt x="2740" y="2127"/>
                  </a:lnTo>
                  <a:lnTo>
                    <a:pt x="2309" y="1610"/>
                  </a:lnTo>
                  <a:lnTo>
                    <a:pt x="2740" y="997"/>
                  </a:lnTo>
                  <a:lnTo>
                    <a:pt x="1993" y="1026"/>
                  </a:lnTo>
                  <a:lnTo>
                    <a:pt x="1198" y="1"/>
                  </a:ln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936" name="Google Shape;936;p61"/>
            <p:cNvSpPr/>
            <p:nvPr/>
          </p:nvSpPr>
          <p:spPr>
            <a:xfrm>
              <a:off x="746833" y="4262515"/>
              <a:ext cx="383464" cy="384011"/>
            </a:xfrm>
            <a:custGeom>
              <a:avLst/>
              <a:gdLst/>
              <a:ahLst/>
              <a:cxnLst/>
              <a:rect l="l" t="t" r="r" b="b"/>
              <a:pathLst>
                <a:path w="2807" h="2811" extrusionOk="0">
                  <a:moveTo>
                    <a:pt x="1245" y="109"/>
                  </a:moveTo>
                  <a:lnTo>
                    <a:pt x="1993" y="1077"/>
                  </a:lnTo>
                  <a:cubicBezTo>
                    <a:pt x="2002" y="1086"/>
                    <a:pt x="2012" y="1086"/>
                    <a:pt x="2021" y="1086"/>
                  </a:cubicBezTo>
                  <a:lnTo>
                    <a:pt x="2702" y="1067"/>
                  </a:lnTo>
                  <a:lnTo>
                    <a:pt x="2308" y="1623"/>
                  </a:lnTo>
                  <a:cubicBezTo>
                    <a:pt x="2299" y="1633"/>
                    <a:pt x="2299" y="1652"/>
                    <a:pt x="2308" y="1661"/>
                  </a:cubicBezTo>
                  <a:lnTo>
                    <a:pt x="2692" y="2121"/>
                  </a:lnTo>
                  <a:lnTo>
                    <a:pt x="1667" y="2044"/>
                  </a:lnTo>
                  <a:cubicBezTo>
                    <a:pt x="1657" y="2044"/>
                    <a:pt x="1648" y="2044"/>
                    <a:pt x="1638" y="2054"/>
                  </a:cubicBezTo>
                  <a:lnTo>
                    <a:pt x="939" y="2706"/>
                  </a:lnTo>
                  <a:lnTo>
                    <a:pt x="901" y="1872"/>
                  </a:lnTo>
                  <a:cubicBezTo>
                    <a:pt x="901" y="1853"/>
                    <a:pt x="891" y="1843"/>
                    <a:pt x="881" y="1843"/>
                  </a:cubicBezTo>
                  <a:lnTo>
                    <a:pt x="115" y="1546"/>
                  </a:lnTo>
                  <a:lnTo>
                    <a:pt x="1016" y="1086"/>
                  </a:lnTo>
                  <a:cubicBezTo>
                    <a:pt x="1025" y="1077"/>
                    <a:pt x="1035" y="1077"/>
                    <a:pt x="1035" y="1067"/>
                  </a:cubicBezTo>
                  <a:lnTo>
                    <a:pt x="1245" y="109"/>
                  </a:lnTo>
                  <a:close/>
                  <a:moveTo>
                    <a:pt x="1235" y="0"/>
                  </a:moveTo>
                  <a:cubicBezTo>
                    <a:pt x="1232" y="0"/>
                    <a:pt x="1229" y="1"/>
                    <a:pt x="1226" y="4"/>
                  </a:cubicBezTo>
                  <a:cubicBezTo>
                    <a:pt x="1207" y="4"/>
                    <a:pt x="1197" y="14"/>
                    <a:pt x="1197" y="23"/>
                  </a:cubicBezTo>
                  <a:lnTo>
                    <a:pt x="977" y="1029"/>
                  </a:lnTo>
                  <a:lnTo>
                    <a:pt x="19" y="1527"/>
                  </a:lnTo>
                  <a:cubicBezTo>
                    <a:pt x="9" y="1527"/>
                    <a:pt x="0" y="1546"/>
                    <a:pt x="0" y="1556"/>
                  </a:cubicBezTo>
                  <a:cubicBezTo>
                    <a:pt x="0" y="1565"/>
                    <a:pt x="9" y="1575"/>
                    <a:pt x="19" y="1584"/>
                  </a:cubicBezTo>
                  <a:lnTo>
                    <a:pt x="833" y="1891"/>
                  </a:lnTo>
                  <a:lnTo>
                    <a:pt x="881" y="2772"/>
                  </a:lnTo>
                  <a:cubicBezTo>
                    <a:pt x="881" y="2791"/>
                    <a:pt x="891" y="2801"/>
                    <a:pt x="901" y="2801"/>
                  </a:cubicBezTo>
                  <a:cubicBezTo>
                    <a:pt x="901" y="2811"/>
                    <a:pt x="910" y="2811"/>
                    <a:pt x="910" y="2811"/>
                  </a:cubicBezTo>
                  <a:cubicBezTo>
                    <a:pt x="920" y="2811"/>
                    <a:pt x="929" y="2801"/>
                    <a:pt x="939" y="2801"/>
                  </a:cubicBezTo>
                  <a:lnTo>
                    <a:pt x="1667" y="2112"/>
                  </a:lnTo>
                  <a:lnTo>
                    <a:pt x="2768" y="2198"/>
                  </a:lnTo>
                  <a:cubicBezTo>
                    <a:pt x="2778" y="2198"/>
                    <a:pt x="2787" y="2188"/>
                    <a:pt x="2797" y="2178"/>
                  </a:cubicBezTo>
                  <a:cubicBezTo>
                    <a:pt x="2806" y="2169"/>
                    <a:pt x="2797" y="2150"/>
                    <a:pt x="2797" y="2140"/>
                  </a:cubicBezTo>
                  <a:lnTo>
                    <a:pt x="2376" y="1642"/>
                  </a:lnTo>
                  <a:lnTo>
                    <a:pt x="2797" y="1048"/>
                  </a:lnTo>
                  <a:cubicBezTo>
                    <a:pt x="2797" y="1039"/>
                    <a:pt x="2806" y="1029"/>
                    <a:pt x="2797" y="1020"/>
                  </a:cubicBezTo>
                  <a:cubicBezTo>
                    <a:pt x="2787" y="1010"/>
                    <a:pt x="2778" y="1001"/>
                    <a:pt x="2768" y="1001"/>
                  </a:cubicBezTo>
                  <a:lnTo>
                    <a:pt x="2040" y="1020"/>
                  </a:lnTo>
                  <a:lnTo>
                    <a:pt x="1255" y="14"/>
                  </a:lnTo>
                  <a:cubicBezTo>
                    <a:pt x="1248" y="7"/>
                    <a:pt x="1241" y="0"/>
                    <a:pt x="1235"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37" name="Google Shape;937;p61"/>
            <p:cNvSpPr/>
            <p:nvPr/>
          </p:nvSpPr>
          <p:spPr>
            <a:xfrm>
              <a:off x="433998" y="4638598"/>
              <a:ext cx="81283" cy="81283"/>
            </a:xfrm>
            <a:custGeom>
              <a:avLst/>
              <a:gdLst/>
              <a:ahLst/>
              <a:cxnLst/>
              <a:rect l="l" t="t" r="r" b="b"/>
              <a:pathLst>
                <a:path w="595" h="595" extrusionOk="0">
                  <a:moveTo>
                    <a:pt x="298" y="0"/>
                  </a:moveTo>
                  <a:cubicBezTo>
                    <a:pt x="135" y="0"/>
                    <a:pt x="0" y="134"/>
                    <a:pt x="0" y="297"/>
                  </a:cubicBezTo>
                  <a:cubicBezTo>
                    <a:pt x="0" y="460"/>
                    <a:pt x="135" y="594"/>
                    <a:pt x="298" y="594"/>
                  </a:cubicBezTo>
                  <a:cubicBezTo>
                    <a:pt x="460" y="594"/>
                    <a:pt x="594" y="460"/>
                    <a:pt x="594" y="297"/>
                  </a:cubicBezTo>
                  <a:cubicBezTo>
                    <a:pt x="594" y="134"/>
                    <a:pt x="460" y="0"/>
                    <a:pt x="298"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938" name="Google Shape;938;p61"/>
            <p:cNvSpPr/>
            <p:nvPr/>
          </p:nvSpPr>
          <p:spPr>
            <a:xfrm>
              <a:off x="430173" y="4634637"/>
              <a:ext cx="89070" cy="89206"/>
            </a:xfrm>
            <a:custGeom>
              <a:avLst/>
              <a:gdLst/>
              <a:ahLst/>
              <a:cxnLst/>
              <a:rect l="l" t="t" r="r" b="b"/>
              <a:pathLst>
                <a:path w="652" h="653" extrusionOk="0">
                  <a:moveTo>
                    <a:pt x="326" y="58"/>
                  </a:moveTo>
                  <a:cubicBezTo>
                    <a:pt x="469" y="58"/>
                    <a:pt x="594" y="182"/>
                    <a:pt x="594" y="326"/>
                  </a:cubicBezTo>
                  <a:cubicBezTo>
                    <a:pt x="594" y="470"/>
                    <a:pt x="469" y="585"/>
                    <a:pt x="326" y="585"/>
                  </a:cubicBezTo>
                  <a:cubicBezTo>
                    <a:pt x="182" y="585"/>
                    <a:pt x="67" y="470"/>
                    <a:pt x="67" y="326"/>
                  </a:cubicBezTo>
                  <a:cubicBezTo>
                    <a:pt x="67" y="182"/>
                    <a:pt x="182" y="58"/>
                    <a:pt x="326" y="58"/>
                  </a:cubicBezTo>
                  <a:close/>
                  <a:moveTo>
                    <a:pt x="326" y="1"/>
                  </a:moveTo>
                  <a:cubicBezTo>
                    <a:pt x="143" y="1"/>
                    <a:pt x="0" y="144"/>
                    <a:pt x="0" y="326"/>
                  </a:cubicBezTo>
                  <a:cubicBezTo>
                    <a:pt x="0" y="508"/>
                    <a:pt x="143" y="652"/>
                    <a:pt x="326" y="652"/>
                  </a:cubicBezTo>
                  <a:cubicBezTo>
                    <a:pt x="507" y="652"/>
                    <a:pt x="651" y="508"/>
                    <a:pt x="651" y="326"/>
                  </a:cubicBezTo>
                  <a:cubicBezTo>
                    <a:pt x="651" y="144"/>
                    <a:pt x="507" y="1"/>
                    <a:pt x="326"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39" name="Google Shape;939;p61"/>
            <p:cNvSpPr/>
            <p:nvPr/>
          </p:nvSpPr>
          <p:spPr>
            <a:xfrm>
              <a:off x="1162944" y="3992167"/>
              <a:ext cx="74589" cy="74726"/>
            </a:xfrm>
            <a:custGeom>
              <a:avLst/>
              <a:gdLst/>
              <a:ahLst/>
              <a:cxnLst/>
              <a:rect l="l" t="t" r="r" b="b"/>
              <a:pathLst>
                <a:path w="546" h="547" extrusionOk="0">
                  <a:moveTo>
                    <a:pt x="269" y="0"/>
                  </a:moveTo>
                  <a:cubicBezTo>
                    <a:pt x="115" y="0"/>
                    <a:pt x="0" y="125"/>
                    <a:pt x="0" y="278"/>
                  </a:cubicBezTo>
                  <a:cubicBezTo>
                    <a:pt x="0" y="422"/>
                    <a:pt x="115" y="546"/>
                    <a:pt x="269" y="546"/>
                  </a:cubicBezTo>
                  <a:cubicBezTo>
                    <a:pt x="422" y="546"/>
                    <a:pt x="546" y="422"/>
                    <a:pt x="546" y="278"/>
                  </a:cubicBezTo>
                  <a:cubicBezTo>
                    <a:pt x="546" y="125"/>
                    <a:pt x="422" y="0"/>
                    <a:pt x="269"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940" name="Google Shape;940;p61"/>
            <p:cNvSpPr/>
            <p:nvPr/>
          </p:nvSpPr>
          <p:spPr>
            <a:xfrm>
              <a:off x="1157752" y="3988205"/>
              <a:ext cx="83879" cy="83879"/>
            </a:xfrm>
            <a:custGeom>
              <a:avLst/>
              <a:gdLst/>
              <a:ahLst/>
              <a:cxnLst/>
              <a:rect l="l" t="t" r="r" b="b"/>
              <a:pathLst>
                <a:path w="614" h="614" extrusionOk="0">
                  <a:moveTo>
                    <a:pt x="307" y="58"/>
                  </a:moveTo>
                  <a:cubicBezTo>
                    <a:pt x="441" y="58"/>
                    <a:pt x="546" y="173"/>
                    <a:pt x="546" y="307"/>
                  </a:cubicBezTo>
                  <a:cubicBezTo>
                    <a:pt x="546" y="431"/>
                    <a:pt x="441" y="546"/>
                    <a:pt x="307" y="546"/>
                  </a:cubicBezTo>
                  <a:cubicBezTo>
                    <a:pt x="172" y="546"/>
                    <a:pt x="67" y="431"/>
                    <a:pt x="67" y="307"/>
                  </a:cubicBezTo>
                  <a:cubicBezTo>
                    <a:pt x="67" y="173"/>
                    <a:pt x="172" y="58"/>
                    <a:pt x="307" y="58"/>
                  </a:cubicBezTo>
                  <a:close/>
                  <a:moveTo>
                    <a:pt x="307" y="1"/>
                  </a:moveTo>
                  <a:cubicBezTo>
                    <a:pt x="134" y="1"/>
                    <a:pt x="0" y="135"/>
                    <a:pt x="0" y="307"/>
                  </a:cubicBezTo>
                  <a:cubicBezTo>
                    <a:pt x="0" y="470"/>
                    <a:pt x="134" y="614"/>
                    <a:pt x="307" y="614"/>
                  </a:cubicBezTo>
                  <a:cubicBezTo>
                    <a:pt x="479" y="614"/>
                    <a:pt x="613" y="470"/>
                    <a:pt x="613" y="307"/>
                  </a:cubicBezTo>
                  <a:cubicBezTo>
                    <a:pt x="613" y="135"/>
                    <a:pt x="479" y="1"/>
                    <a:pt x="307"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41" name="Google Shape;941;p61"/>
            <p:cNvSpPr/>
            <p:nvPr/>
          </p:nvSpPr>
          <p:spPr>
            <a:xfrm>
              <a:off x="5955050" y="4943509"/>
              <a:ext cx="70764" cy="70764"/>
            </a:xfrm>
            <a:custGeom>
              <a:avLst/>
              <a:gdLst/>
              <a:ahLst/>
              <a:cxnLst/>
              <a:rect l="l" t="t" r="r" b="b"/>
              <a:pathLst>
                <a:path w="518" h="518" extrusionOk="0">
                  <a:moveTo>
                    <a:pt x="258" y="0"/>
                  </a:moveTo>
                  <a:cubicBezTo>
                    <a:pt x="115" y="0"/>
                    <a:pt x="0" y="115"/>
                    <a:pt x="0" y="259"/>
                  </a:cubicBezTo>
                  <a:cubicBezTo>
                    <a:pt x="0" y="403"/>
                    <a:pt x="115" y="518"/>
                    <a:pt x="258" y="518"/>
                  </a:cubicBezTo>
                  <a:cubicBezTo>
                    <a:pt x="402" y="518"/>
                    <a:pt x="517" y="403"/>
                    <a:pt x="517" y="259"/>
                  </a:cubicBezTo>
                  <a:cubicBezTo>
                    <a:pt x="517" y="115"/>
                    <a:pt x="402" y="0"/>
                    <a:pt x="258"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942" name="Google Shape;942;p61"/>
            <p:cNvSpPr/>
            <p:nvPr/>
          </p:nvSpPr>
          <p:spPr>
            <a:xfrm>
              <a:off x="5950951" y="4939547"/>
              <a:ext cx="80053" cy="78687"/>
            </a:xfrm>
            <a:custGeom>
              <a:avLst/>
              <a:gdLst/>
              <a:ahLst/>
              <a:cxnLst/>
              <a:rect l="l" t="t" r="r" b="b"/>
              <a:pathLst>
                <a:path w="586" h="576" extrusionOk="0">
                  <a:moveTo>
                    <a:pt x="288" y="58"/>
                  </a:moveTo>
                  <a:cubicBezTo>
                    <a:pt x="413" y="58"/>
                    <a:pt x="518" y="164"/>
                    <a:pt x="518" y="288"/>
                  </a:cubicBezTo>
                  <a:cubicBezTo>
                    <a:pt x="518" y="413"/>
                    <a:pt x="413" y="508"/>
                    <a:pt x="288" y="508"/>
                  </a:cubicBezTo>
                  <a:cubicBezTo>
                    <a:pt x="164" y="508"/>
                    <a:pt x="68" y="413"/>
                    <a:pt x="68" y="288"/>
                  </a:cubicBezTo>
                  <a:cubicBezTo>
                    <a:pt x="68" y="164"/>
                    <a:pt x="164" y="58"/>
                    <a:pt x="288" y="58"/>
                  </a:cubicBezTo>
                  <a:close/>
                  <a:moveTo>
                    <a:pt x="288" y="0"/>
                  </a:moveTo>
                  <a:cubicBezTo>
                    <a:pt x="135" y="0"/>
                    <a:pt x="1" y="125"/>
                    <a:pt x="1" y="288"/>
                  </a:cubicBezTo>
                  <a:cubicBezTo>
                    <a:pt x="1" y="451"/>
                    <a:pt x="135" y="575"/>
                    <a:pt x="288" y="575"/>
                  </a:cubicBezTo>
                  <a:cubicBezTo>
                    <a:pt x="452" y="575"/>
                    <a:pt x="586" y="451"/>
                    <a:pt x="586" y="288"/>
                  </a:cubicBezTo>
                  <a:cubicBezTo>
                    <a:pt x="586" y="125"/>
                    <a:pt x="452" y="0"/>
                    <a:pt x="28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43" name="Google Shape;943;p61"/>
            <p:cNvSpPr/>
            <p:nvPr/>
          </p:nvSpPr>
          <p:spPr>
            <a:xfrm>
              <a:off x="1049012" y="1011096"/>
              <a:ext cx="70764" cy="70901"/>
            </a:xfrm>
            <a:custGeom>
              <a:avLst/>
              <a:gdLst/>
              <a:ahLst/>
              <a:cxnLst/>
              <a:rect l="l" t="t" r="r" b="b"/>
              <a:pathLst>
                <a:path w="518" h="519" extrusionOk="0">
                  <a:moveTo>
                    <a:pt x="260" y="1"/>
                  </a:moveTo>
                  <a:cubicBezTo>
                    <a:pt x="116" y="1"/>
                    <a:pt x="1" y="116"/>
                    <a:pt x="1" y="260"/>
                  </a:cubicBezTo>
                  <a:cubicBezTo>
                    <a:pt x="1" y="394"/>
                    <a:pt x="116" y="518"/>
                    <a:pt x="260" y="518"/>
                  </a:cubicBezTo>
                  <a:cubicBezTo>
                    <a:pt x="403" y="518"/>
                    <a:pt x="518" y="394"/>
                    <a:pt x="518" y="260"/>
                  </a:cubicBezTo>
                  <a:cubicBezTo>
                    <a:pt x="518" y="116"/>
                    <a:pt x="403" y="1"/>
                    <a:pt x="260" y="1"/>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944" name="Google Shape;944;p61"/>
            <p:cNvSpPr/>
            <p:nvPr/>
          </p:nvSpPr>
          <p:spPr>
            <a:xfrm>
              <a:off x="1043820" y="1005905"/>
              <a:ext cx="79917" cy="80053"/>
            </a:xfrm>
            <a:custGeom>
              <a:avLst/>
              <a:gdLst/>
              <a:ahLst/>
              <a:cxnLst/>
              <a:rect l="l" t="t" r="r" b="b"/>
              <a:pathLst>
                <a:path w="585" h="586" extrusionOk="0">
                  <a:moveTo>
                    <a:pt x="298" y="68"/>
                  </a:moveTo>
                  <a:cubicBezTo>
                    <a:pt x="422" y="68"/>
                    <a:pt x="518" y="173"/>
                    <a:pt x="518" y="298"/>
                  </a:cubicBezTo>
                  <a:cubicBezTo>
                    <a:pt x="518" y="422"/>
                    <a:pt x="422" y="518"/>
                    <a:pt x="298" y="518"/>
                  </a:cubicBezTo>
                  <a:cubicBezTo>
                    <a:pt x="173" y="518"/>
                    <a:pt x="68" y="422"/>
                    <a:pt x="68" y="298"/>
                  </a:cubicBezTo>
                  <a:cubicBezTo>
                    <a:pt x="68" y="173"/>
                    <a:pt x="173" y="68"/>
                    <a:pt x="298" y="68"/>
                  </a:cubicBezTo>
                  <a:close/>
                  <a:moveTo>
                    <a:pt x="298" y="0"/>
                  </a:moveTo>
                  <a:cubicBezTo>
                    <a:pt x="134" y="0"/>
                    <a:pt x="0" y="135"/>
                    <a:pt x="0" y="298"/>
                  </a:cubicBezTo>
                  <a:cubicBezTo>
                    <a:pt x="0" y="451"/>
                    <a:pt x="134" y="585"/>
                    <a:pt x="298" y="585"/>
                  </a:cubicBezTo>
                  <a:cubicBezTo>
                    <a:pt x="451" y="585"/>
                    <a:pt x="585" y="451"/>
                    <a:pt x="585" y="298"/>
                  </a:cubicBezTo>
                  <a:cubicBezTo>
                    <a:pt x="585" y="135"/>
                    <a:pt x="451" y="0"/>
                    <a:pt x="29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45" name="Google Shape;945;p61"/>
            <p:cNvSpPr/>
            <p:nvPr/>
          </p:nvSpPr>
          <p:spPr>
            <a:xfrm>
              <a:off x="402578" y="1340869"/>
              <a:ext cx="69534" cy="69534"/>
            </a:xfrm>
            <a:custGeom>
              <a:avLst/>
              <a:gdLst/>
              <a:ahLst/>
              <a:cxnLst/>
              <a:rect l="l" t="t" r="r" b="b"/>
              <a:pathLst>
                <a:path w="509" h="509" extrusionOk="0">
                  <a:moveTo>
                    <a:pt x="250" y="1"/>
                  </a:moveTo>
                  <a:cubicBezTo>
                    <a:pt x="115" y="1"/>
                    <a:pt x="1" y="116"/>
                    <a:pt x="1" y="260"/>
                  </a:cubicBezTo>
                  <a:cubicBezTo>
                    <a:pt x="1" y="394"/>
                    <a:pt x="115" y="509"/>
                    <a:pt x="250" y="509"/>
                  </a:cubicBezTo>
                  <a:cubicBezTo>
                    <a:pt x="394" y="509"/>
                    <a:pt x="509" y="394"/>
                    <a:pt x="509" y="260"/>
                  </a:cubicBezTo>
                  <a:cubicBezTo>
                    <a:pt x="509" y="116"/>
                    <a:pt x="394" y="1"/>
                    <a:pt x="250" y="1"/>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946" name="Google Shape;946;p61"/>
            <p:cNvSpPr/>
            <p:nvPr/>
          </p:nvSpPr>
          <p:spPr>
            <a:xfrm>
              <a:off x="397387" y="1335678"/>
              <a:ext cx="79917" cy="80053"/>
            </a:xfrm>
            <a:custGeom>
              <a:avLst/>
              <a:gdLst/>
              <a:ahLst/>
              <a:cxnLst/>
              <a:rect l="l" t="t" r="r" b="b"/>
              <a:pathLst>
                <a:path w="585" h="586" extrusionOk="0">
                  <a:moveTo>
                    <a:pt x="288" y="68"/>
                  </a:moveTo>
                  <a:cubicBezTo>
                    <a:pt x="412" y="68"/>
                    <a:pt x="517" y="173"/>
                    <a:pt x="517" y="298"/>
                  </a:cubicBezTo>
                  <a:cubicBezTo>
                    <a:pt x="517" y="422"/>
                    <a:pt x="412" y="518"/>
                    <a:pt x="288" y="518"/>
                  </a:cubicBezTo>
                  <a:cubicBezTo>
                    <a:pt x="163" y="518"/>
                    <a:pt x="68" y="422"/>
                    <a:pt x="68" y="298"/>
                  </a:cubicBezTo>
                  <a:cubicBezTo>
                    <a:pt x="68" y="173"/>
                    <a:pt x="163" y="68"/>
                    <a:pt x="288" y="68"/>
                  </a:cubicBezTo>
                  <a:close/>
                  <a:moveTo>
                    <a:pt x="288" y="0"/>
                  </a:moveTo>
                  <a:cubicBezTo>
                    <a:pt x="134" y="0"/>
                    <a:pt x="0" y="135"/>
                    <a:pt x="0" y="298"/>
                  </a:cubicBezTo>
                  <a:cubicBezTo>
                    <a:pt x="0" y="451"/>
                    <a:pt x="134" y="585"/>
                    <a:pt x="288" y="585"/>
                  </a:cubicBezTo>
                  <a:cubicBezTo>
                    <a:pt x="451" y="585"/>
                    <a:pt x="585" y="451"/>
                    <a:pt x="585" y="298"/>
                  </a:cubicBezTo>
                  <a:cubicBezTo>
                    <a:pt x="585" y="135"/>
                    <a:pt x="451" y="0"/>
                    <a:pt x="28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47" name="Google Shape;947;p61"/>
            <p:cNvSpPr/>
            <p:nvPr/>
          </p:nvSpPr>
          <p:spPr>
            <a:xfrm>
              <a:off x="6390696" y="956179"/>
              <a:ext cx="399311" cy="415021"/>
            </a:xfrm>
            <a:custGeom>
              <a:avLst/>
              <a:gdLst/>
              <a:ahLst/>
              <a:cxnLst/>
              <a:rect l="l" t="t" r="r" b="b"/>
              <a:pathLst>
                <a:path w="2923" h="3038" extrusionOk="0">
                  <a:moveTo>
                    <a:pt x="2146" y="0"/>
                  </a:moveTo>
                  <a:lnTo>
                    <a:pt x="1246" y="805"/>
                  </a:lnTo>
                  <a:lnTo>
                    <a:pt x="1" y="623"/>
                  </a:lnTo>
                  <a:lnTo>
                    <a:pt x="575" y="1486"/>
                  </a:lnTo>
                  <a:lnTo>
                    <a:pt x="10" y="2367"/>
                  </a:lnTo>
                  <a:lnTo>
                    <a:pt x="10" y="2367"/>
                  </a:lnTo>
                  <a:lnTo>
                    <a:pt x="1188" y="2214"/>
                  </a:lnTo>
                  <a:lnTo>
                    <a:pt x="2165" y="3037"/>
                  </a:lnTo>
                  <a:lnTo>
                    <a:pt x="2108" y="2261"/>
                  </a:lnTo>
                  <a:lnTo>
                    <a:pt x="2923" y="1974"/>
                  </a:lnTo>
                  <a:lnTo>
                    <a:pt x="2204" y="1495"/>
                  </a:lnTo>
                  <a:lnTo>
                    <a:pt x="2146" y="0"/>
                  </a:ln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948" name="Google Shape;948;p61"/>
            <p:cNvSpPr/>
            <p:nvPr/>
          </p:nvSpPr>
          <p:spPr>
            <a:xfrm>
              <a:off x="6385504" y="951261"/>
              <a:ext cx="409693" cy="425130"/>
            </a:xfrm>
            <a:custGeom>
              <a:avLst/>
              <a:gdLst/>
              <a:ahLst/>
              <a:cxnLst/>
              <a:rect l="l" t="t" r="r" b="b"/>
              <a:pathLst>
                <a:path w="2999" h="3112" extrusionOk="0">
                  <a:moveTo>
                    <a:pt x="2156" y="104"/>
                  </a:moveTo>
                  <a:lnTo>
                    <a:pt x="2213" y="1531"/>
                  </a:lnTo>
                  <a:cubicBezTo>
                    <a:pt x="2213" y="1541"/>
                    <a:pt x="2223" y="1550"/>
                    <a:pt x="2233" y="1560"/>
                  </a:cubicBezTo>
                  <a:lnTo>
                    <a:pt x="2893" y="2001"/>
                  </a:lnTo>
                  <a:lnTo>
                    <a:pt x="2137" y="2269"/>
                  </a:lnTo>
                  <a:cubicBezTo>
                    <a:pt x="2127" y="2269"/>
                    <a:pt x="2118" y="2288"/>
                    <a:pt x="2118" y="2297"/>
                  </a:cubicBezTo>
                  <a:lnTo>
                    <a:pt x="2165" y="2997"/>
                  </a:lnTo>
                  <a:lnTo>
                    <a:pt x="1245" y="2220"/>
                  </a:lnTo>
                  <a:cubicBezTo>
                    <a:pt x="1236" y="2211"/>
                    <a:pt x="1226" y="2211"/>
                    <a:pt x="1226" y="2211"/>
                  </a:cubicBezTo>
                  <a:lnTo>
                    <a:pt x="1217" y="2211"/>
                  </a:lnTo>
                  <a:lnTo>
                    <a:pt x="115" y="2365"/>
                  </a:lnTo>
                  <a:lnTo>
                    <a:pt x="642" y="1541"/>
                  </a:lnTo>
                  <a:cubicBezTo>
                    <a:pt x="652" y="1531"/>
                    <a:pt x="652" y="1512"/>
                    <a:pt x="642" y="1502"/>
                  </a:cubicBezTo>
                  <a:lnTo>
                    <a:pt x="106" y="707"/>
                  </a:lnTo>
                  <a:lnTo>
                    <a:pt x="1284" y="879"/>
                  </a:lnTo>
                  <a:cubicBezTo>
                    <a:pt x="1294" y="879"/>
                    <a:pt x="1303" y="879"/>
                    <a:pt x="1313" y="870"/>
                  </a:cubicBezTo>
                  <a:lnTo>
                    <a:pt x="2156" y="104"/>
                  </a:lnTo>
                  <a:close/>
                  <a:moveTo>
                    <a:pt x="2181" y="1"/>
                  </a:moveTo>
                  <a:cubicBezTo>
                    <a:pt x="2175" y="1"/>
                    <a:pt x="2170" y="3"/>
                    <a:pt x="2165" y="8"/>
                  </a:cubicBezTo>
                  <a:lnTo>
                    <a:pt x="1275" y="813"/>
                  </a:lnTo>
                  <a:lnTo>
                    <a:pt x="39" y="630"/>
                  </a:lnTo>
                  <a:cubicBezTo>
                    <a:pt x="29" y="630"/>
                    <a:pt x="19" y="630"/>
                    <a:pt x="10" y="640"/>
                  </a:cubicBezTo>
                  <a:cubicBezTo>
                    <a:pt x="0" y="659"/>
                    <a:pt x="0" y="669"/>
                    <a:pt x="10" y="679"/>
                  </a:cubicBezTo>
                  <a:lnTo>
                    <a:pt x="575" y="1522"/>
                  </a:lnTo>
                  <a:lnTo>
                    <a:pt x="19" y="2384"/>
                  </a:lnTo>
                  <a:cubicBezTo>
                    <a:pt x="10" y="2393"/>
                    <a:pt x="10" y="2412"/>
                    <a:pt x="19" y="2422"/>
                  </a:cubicBezTo>
                  <a:cubicBezTo>
                    <a:pt x="29" y="2431"/>
                    <a:pt x="39" y="2441"/>
                    <a:pt x="48" y="2441"/>
                  </a:cubicBezTo>
                  <a:lnTo>
                    <a:pt x="1207" y="2278"/>
                  </a:lnTo>
                  <a:lnTo>
                    <a:pt x="2184" y="3102"/>
                  </a:lnTo>
                  <a:cubicBezTo>
                    <a:pt x="2194" y="3102"/>
                    <a:pt x="2194" y="3112"/>
                    <a:pt x="2203" y="3112"/>
                  </a:cubicBezTo>
                  <a:cubicBezTo>
                    <a:pt x="2213" y="3112"/>
                    <a:pt x="2213" y="3102"/>
                    <a:pt x="2223" y="3102"/>
                  </a:cubicBezTo>
                  <a:cubicBezTo>
                    <a:pt x="2233" y="3102"/>
                    <a:pt x="2242" y="3083"/>
                    <a:pt x="2242" y="3073"/>
                  </a:cubicBezTo>
                  <a:lnTo>
                    <a:pt x="2184" y="2316"/>
                  </a:lnTo>
                  <a:lnTo>
                    <a:pt x="2980" y="2039"/>
                  </a:lnTo>
                  <a:cubicBezTo>
                    <a:pt x="2989" y="2039"/>
                    <a:pt x="2999" y="2029"/>
                    <a:pt x="2999" y="2010"/>
                  </a:cubicBezTo>
                  <a:cubicBezTo>
                    <a:pt x="2999" y="2001"/>
                    <a:pt x="2989" y="1991"/>
                    <a:pt x="2980" y="1981"/>
                  </a:cubicBezTo>
                  <a:lnTo>
                    <a:pt x="2280" y="1512"/>
                  </a:lnTo>
                  <a:lnTo>
                    <a:pt x="2223" y="36"/>
                  </a:lnTo>
                  <a:cubicBezTo>
                    <a:pt x="2223" y="17"/>
                    <a:pt x="2213" y="8"/>
                    <a:pt x="2203" y="8"/>
                  </a:cubicBezTo>
                  <a:cubicBezTo>
                    <a:pt x="2194" y="3"/>
                    <a:pt x="2187" y="1"/>
                    <a:pt x="2181"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49" name="Google Shape;949;p61"/>
            <p:cNvSpPr/>
            <p:nvPr/>
          </p:nvSpPr>
          <p:spPr>
            <a:xfrm>
              <a:off x="6946967" y="660422"/>
              <a:ext cx="81146" cy="82649"/>
            </a:xfrm>
            <a:custGeom>
              <a:avLst/>
              <a:gdLst/>
              <a:ahLst/>
              <a:cxnLst/>
              <a:rect l="l" t="t" r="r" b="b"/>
              <a:pathLst>
                <a:path w="594" h="605" extrusionOk="0">
                  <a:moveTo>
                    <a:pt x="297" y="1"/>
                  </a:moveTo>
                  <a:cubicBezTo>
                    <a:pt x="134" y="1"/>
                    <a:pt x="0" y="135"/>
                    <a:pt x="0" y="307"/>
                  </a:cubicBezTo>
                  <a:cubicBezTo>
                    <a:pt x="0" y="470"/>
                    <a:pt x="134" y="604"/>
                    <a:pt x="297" y="604"/>
                  </a:cubicBezTo>
                  <a:cubicBezTo>
                    <a:pt x="460" y="604"/>
                    <a:pt x="594" y="470"/>
                    <a:pt x="594" y="307"/>
                  </a:cubicBezTo>
                  <a:cubicBezTo>
                    <a:pt x="594" y="135"/>
                    <a:pt x="460" y="1"/>
                    <a:pt x="297" y="1"/>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950" name="Google Shape;950;p61"/>
            <p:cNvSpPr/>
            <p:nvPr/>
          </p:nvSpPr>
          <p:spPr>
            <a:xfrm>
              <a:off x="6942869" y="656597"/>
              <a:ext cx="90572" cy="90299"/>
            </a:xfrm>
            <a:custGeom>
              <a:avLst/>
              <a:gdLst/>
              <a:ahLst/>
              <a:cxnLst/>
              <a:rect l="l" t="t" r="r" b="b"/>
              <a:pathLst>
                <a:path w="663" h="661" extrusionOk="0">
                  <a:moveTo>
                    <a:pt x="327" y="67"/>
                  </a:moveTo>
                  <a:cubicBezTo>
                    <a:pt x="471" y="67"/>
                    <a:pt x="595" y="182"/>
                    <a:pt x="595" y="335"/>
                  </a:cubicBezTo>
                  <a:cubicBezTo>
                    <a:pt x="595" y="479"/>
                    <a:pt x="471" y="594"/>
                    <a:pt x="327" y="594"/>
                  </a:cubicBezTo>
                  <a:cubicBezTo>
                    <a:pt x="183" y="594"/>
                    <a:pt x="58" y="479"/>
                    <a:pt x="58" y="335"/>
                  </a:cubicBezTo>
                  <a:cubicBezTo>
                    <a:pt x="58" y="182"/>
                    <a:pt x="183" y="67"/>
                    <a:pt x="327" y="67"/>
                  </a:cubicBezTo>
                  <a:close/>
                  <a:moveTo>
                    <a:pt x="327" y="0"/>
                  </a:moveTo>
                  <a:cubicBezTo>
                    <a:pt x="145" y="0"/>
                    <a:pt x="1" y="153"/>
                    <a:pt x="1" y="335"/>
                  </a:cubicBezTo>
                  <a:cubicBezTo>
                    <a:pt x="1" y="517"/>
                    <a:pt x="145" y="661"/>
                    <a:pt x="327" y="661"/>
                  </a:cubicBezTo>
                  <a:cubicBezTo>
                    <a:pt x="509" y="661"/>
                    <a:pt x="662" y="517"/>
                    <a:pt x="662" y="335"/>
                  </a:cubicBezTo>
                  <a:cubicBezTo>
                    <a:pt x="662" y="153"/>
                    <a:pt x="509" y="0"/>
                    <a:pt x="327"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51" name="Google Shape;951;p61"/>
            <p:cNvSpPr/>
            <p:nvPr/>
          </p:nvSpPr>
          <p:spPr>
            <a:xfrm>
              <a:off x="6185236" y="702361"/>
              <a:ext cx="82649" cy="81283"/>
            </a:xfrm>
            <a:custGeom>
              <a:avLst/>
              <a:gdLst/>
              <a:ahLst/>
              <a:cxnLst/>
              <a:rect l="l" t="t" r="r" b="b"/>
              <a:pathLst>
                <a:path w="605" h="595" extrusionOk="0">
                  <a:moveTo>
                    <a:pt x="298" y="0"/>
                  </a:moveTo>
                  <a:cubicBezTo>
                    <a:pt x="135" y="0"/>
                    <a:pt x="1" y="134"/>
                    <a:pt x="1" y="297"/>
                  </a:cubicBezTo>
                  <a:cubicBezTo>
                    <a:pt x="1" y="460"/>
                    <a:pt x="135" y="594"/>
                    <a:pt x="298" y="594"/>
                  </a:cubicBezTo>
                  <a:cubicBezTo>
                    <a:pt x="470" y="594"/>
                    <a:pt x="604" y="460"/>
                    <a:pt x="604" y="297"/>
                  </a:cubicBezTo>
                  <a:cubicBezTo>
                    <a:pt x="604" y="134"/>
                    <a:pt x="470" y="0"/>
                    <a:pt x="298"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952" name="Google Shape;952;p61"/>
            <p:cNvSpPr/>
            <p:nvPr/>
          </p:nvSpPr>
          <p:spPr>
            <a:xfrm>
              <a:off x="6181274" y="697033"/>
              <a:ext cx="90572" cy="90572"/>
            </a:xfrm>
            <a:custGeom>
              <a:avLst/>
              <a:gdLst/>
              <a:ahLst/>
              <a:cxnLst/>
              <a:rect l="l" t="t" r="r" b="b"/>
              <a:pathLst>
                <a:path w="663" h="663" extrusionOk="0">
                  <a:moveTo>
                    <a:pt x="327" y="68"/>
                  </a:moveTo>
                  <a:cubicBezTo>
                    <a:pt x="480" y="68"/>
                    <a:pt x="595" y="183"/>
                    <a:pt x="595" y="336"/>
                  </a:cubicBezTo>
                  <a:cubicBezTo>
                    <a:pt x="595" y="480"/>
                    <a:pt x="480" y="595"/>
                    <a:pt x="327" y="595"/>
                  </a:cubicBezTo>
                  <a:cubicBezTo>
                    <a:pt x="183" y="595"/>
                    <a:pt x="68" y="480"/>
                    <a:pt x="68" y="336"/>
                  </a:cubicBezTo>
                  <a:cubicBezTo>
                    <a:pt x="68" y="183"/>
                    <a:pt x="183" y="68"/>
                    <a:pt x="327" y="68"/>
                  </a:cubicBezTo>
                  <a:close/>
                  <a:moveTo>
                    <a:pt x="327" y="1"/>
                  </a:moveTo>
                  <a:cubicBezTo>
                    <a:pt x="145" y="1"/>
                    <a:pt x="1" y="154"/>
                    <a:pt x="1" y="336"/>
                  </a:cubicBezTo>
                  <a:cubicBezTo>
                    <a:pt x="1" y="518"/>
                    <a:pt x="145" y="662"/>
                    <a:pt x="327" y="662"/>
                  </a:cubicBezTo>
                  <a:cubicBezTo>
                    <a:pt x="509" y="662"/>
                    <a:pt x="662" y="518"/>
                    <a:pt x="662" y="336"/>
                  </a:cubicBezTo>
                  <a:cubicBezTo>
                    <a:pt x="662" y="154"/>
                    <a:pt x="509" y="1"/>
                    <a:pt x="327"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53" name="Google Shape;953;p61"/>
            <p:cNvSpPr/>
            <p:nvPr/>
          </p:nvSpPr>
          <p:spPr>
            <a:xfrm>
              <a:off x="3268361" y="708371"/>
              <a:ext cx="1066787" cy="801491"/>
            </a:xfrm>
            <a:custGeom>
              <a:avLst/>
              <a:gdLst/>
              <a:ahLst/>
              <a:cxnLst/>
              <a:rect l="l" t="t" r="r" b="b"/>
              <a:pathLst>
                <a:path w="7809" h="5867" extrusionOk="0">
                  <a:moveTo>
                    <a:pt x="5618" y="0"/>
                  </a:moveTo>
                  <a:cubicBezTo>
                    <a:pt x="5455" y="0"/>
                    <a:pt x="5290" y="23"/>
                    <a:pt x="5126" y="71"/>
                  </a:cubicBezTo>
                  <a:cubicBezTo>
                    <a:pt x="4187" y="339"/>
                    <a:pt x="3862" y="1259"/>
                    <a:pt x="3862" y="1259"/>
                  </a:cubicBezTo>
                  <a:cubicBezTo>
                    <a:pt x="3862" y="1259"/>
                    <a:pt x="3488" y="358"/>
                    <a:pt x="2530" y="138"/>
                  </a:cubicBezTo>
                  <a:cubicBezTo>
                    <a:pt x="2398" y="108"/>
                    <a:pt x="2265" y="93"/>
                    <a:pt x="2135" y="93"/>
                  </a:cubicBezTo>
                  <a:cubicBezTo>
                    <a:pt x="1321" y="93"/>
                    <a:pt x="581" y="663"/>
                    <a:pt x="375" y="1489"/>
                  </a:cubicBezTo>
                  <a:cubicBezTo>
                    <a:pt x="1" y="2983"/>
                    <a:pt x="1074" y="5052"/>
                    <a:pt x="3986" y="5867"/>
                  </a:cubicBezTo>
                  <a:cubicBezTo>
                    <a:pt x="6859" y="4899"/>
                    <a:pt x="7808" y="2782"/>
                    <a:pt x="7358" y="1297"/>
                  </a:cubicBezTo>
                  <a:cubicBezTo>
                    <a:pt x="7120" y="521"/>
                    <a:pt x="6397" y="0"/>
                    <a:pt x="5618" y="0"/>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954" name="Google Shape;954;p61"/>
            <p:cNvSpPr/>
            <p:nvPr/>
          </p:nvSpPr>
          <p:spPr>
            <a:xfrm>
              <a:off x="3255247" y="703180"/>
              <a:ext cx="1096842" cy="810644"/>
            </a:xfrm>
            <a:custGeom>
              <a:avLst/>
              <a:gdLst/>
              <a:ahLst/>
              <a:cxnLst/>
              <a:rect l="l" t="t" r="r" b="b"/>
              <a:pathLst>
                <a:path w="8029" h="5934" extrusionOk="0">
                  <a:moveTo>
                    <a:pt x="5713" y="70"/>
                  </a:moveTo>
                  <a:cubicBezTo>
                    <a:pt x="6478" y="70"/>
                    <a:pt x="7187" y="576"/>
                    <a:pt x="7425" y="1345"/>
                  </a:cubicBezTo>
                  <a:cubicBezTo>
                    <a:pt x="8028" y="3347"/>
                    <a:pt x="6161" y="5167"/>
                    <a:pt x="4082" y="5866"/>
                  </a:cubicBezTo>
                  <a:cubicBezTo>
                    <a:pt x="1974" y="5282"/>
                    <a:pt x="1" y="3558"/>
                    <a:pt x="499" y="1537"/>
                  </a:cubicBezTo>
                  <a:cubicBezTo>
                    <a:pt x="701" y="713"/>
                    <a:pt x="1438" y="167"/>
                    <a:pt x="2233" y="167"/>
                  </a:cubicBezTo>
                  <a:cubicBezTo>
                    <a:pt x="2357" y="167"/>
                    <a:pt x="2492" y="176"/>
                    <a:pt x="2626" y="205"/>
                  </a:cubicBezTo>
                  <a:cubicBezTo>
                    <a:pt x="3555" y="426"/>
                    <a:pt x="3928" y="1297"/>
                    <a:pt x="3928" y="1307"/>
                  </a:cubicBezTo>
                  <a:lnTo>
                    <a:pt x="3958" y="1383"/>
                  </a:lnTo>
                  <a:lnTo>
                    <a:pt x="3986" y="1307"/>
                  </a:lnTo>
                  <a:cubicBezTo>
                    <a:pt x="3996" y="1297"/>
                    <a:pt x="4322" y="406"/>
                    <a:pt x="5231" y="138"/>
                  </a:cubicBezTo>
                  <a:cubicBezTo>
                    <a:pt x="5392" y="92"/>
                    <a:pt x="5554" y="70"/>
                    <a:pt x="5713" y="70"/>
                  </a:cubicBezTo>
                  <a:close/>
                  <a:moveTo>
                    <a:pt x="5709" y="0"/>
                  </a:moveTo>
                  <a:cubicBezTo>
                    <a:pt x="5544" y="0"/>
                    <a:pt x="5377" y="23"/>
                    <a:pt x="5212" y="71"/>
                  </a:cubicBezTo>
                  <a:cubicBezTo>
                    <a:pt x="4417" y="301"/>
                    <a:pt x="4053" y="990"/>
                    <a:pt x="3958" y="1211"/>
                  </a:cubicBezTo>
                  <a:cubicBezTo>
                    <a:pt x="3843" y="1000"/>
                    <a:pt x="3449" y="330"/>
                    <a:pt x="2636" y="147"/>
                  </a:cubicBezTo>
                  <a:cubicBezTo>
                    <a:pt x="2498" y="115"/>
                    <a:pt x="2360" y="99"/>
                    <a:pt x="2224" y="99"/>
                  </a:cubicBezTo>
                  <a:cubicBezTo>
                    <a:pt x="1403" y="99"/>
                    <a:pt x="647" y="671"/>
                    <a:pt x="442" y="1518"/>
                  </a:cubicBezTo>
                  <a:cubicBezTo>
                    <a:pt x="241" y="2312"/>
                    <a:pt x="452" y="3213"/>
                    <a:pt x="1016" y="3989"/>
                  </a:cubicBezTo>
                  <a:cubicBezTo>
                    <a:pt x="1467" y="4611"/>
                    <a:pt x="2367" y="5464"/>
                    <a:pt x="4072" y="5933"/>
                  </a:cubicBezTo>
                  <a:lnTo>
                    <a:pt x="4092" y="5933"/>
                  </a:lnTo>
                  <a:cubicBezTo>
                    <a:pt x="5768" y="5368"/>
                    <a:pt x="6621" y="4477"/>
                    <a:pt x="7042" y="3826"/>
                  </a:cubicBezTo>
                  <a:cubicBezTo>
                    <a:pt x="7559" y="3021"/>
                    <a:pt x="7722" y="2111"/>
                    <a:pt x="7483" y="1326"/>
                  </a:cubicBezTo>
                  <a:cubicBezTo>
                    <a:pt x="7237" y="525"/>
                    <a:pt x="6499" y="0"/>
                    <a:pt x="5709"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55" name="Google Shape;955;p61"/>
            <p:cNvSpPr/>
            <p:nvPr/>
          </p:nvSpPr>
          <p:spPr>
            <a:xfrm>
              <a:off x="2798699" y="923803"/>
              <a:ext cx="392617" cy="320350"/>
            </a:xfrm>
            <a:custGeom>
              <a:avLst/>
              <a:gdLst/>
              <a:ahLst/>
              <a:cxnLst/>
              <a:rect l="l" t="t" r="r" b="b"/>
              <a:pathLst>
                <a:path w="2874" h="2345" extrusionOk="0">
                  <a:moveTo>
                    <a:pt x="1960" y="1"/>
                  </a:moveTo>
                  <a:cubicBezTo>
                    <a:pt x="1837" y="1"/>
                    <a:pt x="1713" y="34"/>
                    <a:pt x="1600" y="103"/>
                  </a:cubicBezTo>
                  <a:cubicBezTo>
                    <a:pt x="1284" y="295"/>
                    <a:pt x="1265" y="669"/>
                    <a:pt x="1265" y="669"/>
                  </a:cubicBezTo>
                  <a:cubicBezTo>
                    <a:pt x="1265" y="669"/>
                    <a:pt x="1049" y="400"/>
                    <a:pt x="697" y="400"/>
                  </a:cubicBezTo>
                  <a:cubicBezTo>
                    <a:pt x="685" y="400"/>
                    <a:pt x="673" y="400"/>
                    <a:pt x="661" y="401"/>
                  </a:cubicBezTo>
                  <a:cubicBezTo>
                    <a:pt x="288" y="420"/>
                    <a:pt x="0" y="746"/>
                    <a:pt x="9" y="1119"/>
                  </a:cubicBezTo>
                  <a:cubicBezTo>
                    <a:pt x="28" y="1699"/>
                    <a:pt x="623" y="2345"/>
                    <a:pt x="1765" y="2345"/>
                  </a:cubicBezTo>
                  <a:cubicBezTo>
                    <a:pt x="1774" y="2345"/>
                    <a:pt x="1782" y="2345"/>
                    <a:pt x="1791" y="2345"/>
                  </a:cubicBezTo>
                  <a:cubicBezTo>
                    <a:pt x="2740" y="1693"/>
                    <a:pt x="2874" y="812"/>
                    <a:pt x="2548" y="324"/>
                  </a:cubicBezTo>
                  <a:cubicBezTo>
                    <a:pt x="2417" y="117"/>
                    <a:pt x="2191" y="1"/>
                    <a:pt x="1960" y="1"/>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956" name="Google Shape;956;p61"/>
            <p:cNvSpPr/>
            <p:nvPr/>
          </p:nvSpPr>
          <p:spPr>
            <a:xfrm>
              <a:off x="2793372" y="919158"/>
              <a:ext cx="407098" cy="330323"/>
            </a:xfrm>
            <a:custGeom>
              <a:avLst/>
              <a:gdLst/>
              <a:ahLst/>
              <a:cxnLst/>
              <a:rect l="l" t="t" r="r" b="b"/>
              <a:pathLst>
                <a:path w="2980" h="2418" extrusionOk="0">
                  <a:moveTo>
                    <a:pt x="2004" y="67"/>
                  </a:moveTo>
                  <a:cubicBezTo>
                    <a:pt x="2221" y="67"/>
                    <a:pt x="2434" y="175"/>
                    <a:pt x="2558" y="367"/>
                  </a:cubicBezTo>
                  <a:cubicBezTo>
                    <a:pt x="2980" y="1029"/>
                    <a:pt x="2491" y="1881"/>
                    <a:pt x="1821" y="2351"/>
                  </a:cubicBezTo>
                  <a:lnTo>
                    <a:pt x="1811" y="2351"/>
                  </a:lnTo>
                  <a:cubicBezTo>
                    <a:pt x="997" y="2351"/>
                    <a:pt x="106" y="1929"/>
                    <a:pt x="78" y="1153"/>
                  </a:cubicBezTo>
                  <a:cubicBezTo>
                    <a:pt x="68" y="789"/>
                    <a:pt x="346" y="482"/>
                    <a:pt x="700" y="463"/>
                  </a:cubicBezTo>
                  <a:cubicBezTo>
                    <a:pt x="712" y="462"/>
                    <a:pt x="723" y="462"/>
                    <a:pt x="735" y="462"/>
                  </a:cubicBezTo>
                  <a:cubicBezTo>
                    <a:pt x="1069" y="462"/>
                    <a:pt x="1275" y="722"/>
                    <a:pt x="1275" y="722"/>
                  </a:cubicBezTo>
                  <a:lnTo>
                    <a:pt x="1332" y="789"/>
                  </a:lnTo>
                  <a:lnTo>
                    <a:pt x="1332" y="703"/>
                  </a:lnTo>
                  <a:cubicBezTo>
                    <a:pt x="1332" y="703"/>
                    <a:pt x="1361" y="348"/>
                    <a:pt x="1658" y="166"/>
                  </a:cubicBezTo>
                  <a:cubicBezTo>
                    <a:pt x="1766" y="99"/>
                    <a:pt x="1885" y="67"/>
                    <a:pt x="2004" y="67"/>
                  </a:cubicBezTo>
                  <a:close/>
                  <a:moveTo>
                    <a:pt x="2002" y="0"/>
                  </a:moveTo>
                  <a:cubicBezTo>
                    <a:pt x="1873" y="0"/>
                    <a:pt x="1743" y="35"/>
                    <a:pt x="1629" y="109"/>
                  </a:cubicBezTo>
                  <a:cubicBezTo>
                    <a:pt x="1380" y="262"/>
                    <a:pt x="1304" y="511"/>
                    <a:pt x="1285" y="626"/>
                  </a:cubicBezTo>
                  <a:cubicBezTo>
                    <a:pt x="1192" y="542"/>
                    <a:pt x="1000" y="396"/>
                    <a:pt x="726" y="396"/>
                  </a:cubicBezTo>
                  <a:cubicBezTo>
                    <a:pt x="718" y="396"/>
                    <a:pt x="709" y="396"/>
                    <a:pt x="700" y="396"/>
                  </a:cubicBezTo>
                  <a:cubicBezTo>
                    <a:pt x="307" y="416"/>
                    <a:pt x="1" y="750"/>
                    <a:pt x="10" y="1153"/>
                  </a:cubicBezTo>
                  <a:cubicBezTo>
                    <a:pt x="29" y="1469"/>
                    <a:pt x="202" y="1785"/>
                    <a:pt x="489" y="2015"/>
                  </a:cubicBezTo>
                  <a:cubicBezTo>
                    <a:pt x="729" y="2197"/>
                    <a:pt x="1140" y="2417"/>
                    <a:pt x="1811" y="2417"/>
                  </a:cubicBezTo>
                  <a:lnTo>
                    <a:pt x="1840" y="2417"/>
                  </a:lnTo>
                  <a:lnTo>
                    <a:pt x="1849" y="2408"/>
                  </a:lnTo>
                  <a:cubicBezTo>
                    <a:pt x="2405" y="2025"/>
                    <a:pt x="2626" y="1603"/>
                    <a:pt x="2721" y="1316"/>
                  </a:cubicBezTo>
                  <a:cubicBezTo>
                    <a:pt x="2826" y="961"/>
                    <a:pt x="2788" y="607"/>
                    <a:pt x="2616" y="339"/>
                  </a:cubicBezTo>
                  <a:cubicBezTo>
                    <a:pt x="2479" y="121"/>
                    <a:pt x="2241" y="0"/>
                    <a:pt x="2002"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957" name="Google Shape;957;p61"/>
            <p:cNvSpPr/>
            <p:nvPr/>
          </p:nvSpPr>
          <p:spPr>
            <a:xfrm>
              <a:off x="4406860" y="923803"/>
              <a:ext cx="392754" cy="320350"/>
            </a:xfrm>
            <a:custGeom>
              <a:avLst/>
              <a:gdLst/>
              <a:ahLst/>
              <a:cxnLst/>
              <a:rect l="l" t="t" r="r" b="b"/>
              <a:pathLst>
                <a:path w="2875" h="2345" extrusionOk="0">
                  <a:moveTo>
                    <a:pt x="912" y="1"/>
                  </a:moveTo>
                  <a:cubicBezTo>
                    <a:pt x="683" y="1"/>
                    <a:pt x="458" y="117"/>
                    <a:pt x="326" y="324"/>
                  </a:cubicBezTo>
                  <a:cubicBezTo>
                    <a:pt x="1" y="812"/>
                    <a:pt x="135" y="1693"/>
                    <a:pt x="1083" y="2345"/>
                  </a:cubicBezTo>
                  <a:cubicBezTo>
                    <a:pt x="1092" y="2345"/>
                    <a:pt x="1101" y="2345"/>
                    <a:pt x="1109" y="2345"/>
                  </a:cubicBezTo>
                  <a:cubicBezTo>
                    <a:pt x="2242" y="2345"/>
                    <a:pt x="2846" y="1699"/>
                    <a:pt x="2865" y="1119"/>
                  </a:cubicBezTo>
                  <a:cubicBezTo>
                    <a:pt x="2874" y="746"/>
                    <a:pt x="2587" y="420"/>
                    <a:pt x="2214" y="401"/>
                  </a:cubicBezTo>
                  <a:cubicBezTo>
                    <a:pt x="2202" y="400"/>
                    <a:pt x="2190" y="400"/>
                    <a:pt x="2178" y="400"/>
                  </a:cubicBezTo>
                  <a:cubicBezTo>
                    <a:pt x="1825" y="400"/>
                    <a:pt x="1610" y="669"/>
                    <a:pt x="1610" y="669"/>
                  </a:cubicBezTo>
                  <a:cubicBezTo>
                    <a:pt x="1610" y="669"/>
                    <a:pt x="1582" y="295"/>
                    <a:pt x="1265" y="103"/>
                  </a:cubicBezTo>
                  <a:cubicBezTo>
                    <a:pt x="1156" y="34"/>
                    <a:pt x="1033" y="1"/>
                    <a:pt x="912" y="1"/>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958" name="Google Shape;958;p61"/>
            <p:cNvSpPr/>
            <p:nvPr/>
          </p:nvSpPr>
          <p:spPr>
            <a:xfrm>
              <a:off x="4396341" y="919158"/>
              <a:ext cx="408464" cy="330323"/>
            </a:xfrm>
            <a:custGeom>
              <a:avLst/>
              <a:gdLst/>
              <a:ahLst/>
              <a:cxnLst/>
              <a:rect l="l" t="t" r="r" b="b"/>
              <a:pathLst>
                <a:path w="2990" h="2418" extrusionOk="0">
                  <a:moveTo>
                    <a:pt x="984" y="67"/>
                  </a:moveTo>
                  <a:cubicBezTo>
                    <a:pt x="1101" y="67"/>
                    <a:pt x="1218" y="99"/>
                    <a:pt x="1323" y="166"/>
                  </a:cubicBezTo>
                  <a:cubicBezTo>
                    <a:pt x="1629" y="348"/>
                    <a:pt x="1649" y="703"/>
                    <a:pt x="1649" y="703"/>
                  </a:cubicBezTo>
                  <a:lnTo>
                    <a:pt x="1659" y="789"/>
                  </a:lnTo>
                  <a:lnTo>
                    <a:pt x="1716" y="722"/>
                  </a:lnTo>
                  <a:cubicBezTo>
                    <a:pt x="1716" y="722"/>
                    <a:pt x="1922" y="462"/>
                    <a:pt x="2256" y="462"/>
                  </a:cubicBezTo>
                  <a:cubicBezTo>
                    <a:pt x="2267" y="462"/>
                    <a:pt x="2279" y="462"/>
                    <a:pt x="2291" y="463"/>
                  </a:cubicBezTo>
                  <a:cubicBezTo>
                    <a:pt x="2645" y="482"/>
                    <a:pt x="2923" y="789"/>
                    <a:pt x="2904" y="1153"/>
                  </a:cubicBezTo>
                  <a:cubicBezTo>
                    <a:pt x="2885" y="1929"/>
                    <a:pt x="1993" y="2351"/>
                    <a:pt x="1170" y="2351"/>
                  </a:cubicBezTo>
                  <a:cubicBezTo>
                    <a:pt x="490" y="1881"/>
                    <a:pt x="1" y="1029"/>
                    <a:pt x="422" y="367"/>
                  </a:cubicBezTo>
                  <a:cubicBezTo>
                    <a:pt x="553" y="175"/>
                    <a:pt x="768" y="67"/>
                    <a:pt x="984" y="67"/>
                  </a:cubicBezTo>
                  <a:close/>
                  <a:moveTo>
                    <a:pt x="989" y="0"/>
                  </a:moveTo>
                  <a:cubicBezTo>
                    <a:pt x="750" y="0"/>
                    <a:pt x="512" y="121"/>
                    <a:pt x="375" y="339"/>
                  </a:cubicBezTo>
                  <a:cubicBezTo>
                    <a:pt x="202" y="607"/>
                    <a:pt x="164" y="961"/>
                    <a:pt x="269" y="1316"/>
                  </a:cubicBezTo>
                  <a:cubicBezTo>
                    <a:pt x="356" y="1603"/>
                    <a:pt x="576" y="2025"/>
                    <a:pt x="1141" y="2408"/>
                  </a:cubicBezTo>
                  <a:lnTo>
                    <a:pt x="1150" y="2417"/>
                  </a:lnTo>
                  <a:lnTo>
                    <a:pt x="1180" y="2417"/>
                  </a:lnTo>
                  <a:cubicBezTo>
                    <a:pt x="1850" y="2417"/>
                    <a:pt x="2262" y="2197"/>
                    <a:pt x="2492" y="2015"/>
                  </a:cubicBezTo>
                  <a:cubicBezTo>
                    <a:pt x="2789" y="1785"/>
                    <a:pt x="2961" y="1469"/>
                    <a:pt x="2970" y="1153"/>
                  </a:cubicBezTo>
                  <a:cubicBezTo>
                    <a:pt x="2990" y="750"/>
                    <a:pt x="2683" y="416"/>
                    <a:pt x="2291" y="396"/>
                  </a:cubicBezTo>
                  <a:cubicBezTo>
                    <a:pt x="2282" y="396"/>
                    <a:pt x="2273" y="396"/>
                    <a:pt x="2264" y="396"/>
                  </a:cubicBezTo>
                  <a:cubicBezTo>
                    <a:pt x="1990" y="396"/>
                    <a:pt x="1790" y="542"/>
                    <a:pt x="1706" y="626"/>
                  </a:cubicBezTo>
                  <a:cubicBezTo>
                    <a:pt x="1687" y="511"/>
                    <a:pt x="1610" y="262"/>
                    <a:pt x="1361" y="109"/>
                  </a:cubicBezTo>
                  <a:cubicBezTo>
                    <a:pt x="1247" y="35"/>
                    <a:pt x="1118" y="0"/>
                    <a:pt x="989" y="0"/>
                  </a:cubicBezTo>
                  <a:close/>
                </a:path>
              </a:pathLst>
            </a:custGeom>
            <a:solidFill>
              <a:srgbClr val="70312E"/>
            </a:solidFill>
            <a:ln>
              <a:noFill/>
            </a:ln>
          </p:spPr>
          <p:txBody>
            <a:bodyPr spcFirstLastPara="1" wrap="square" lIns="91425" tIns="91425" rIns="91425" bIns="91425" anchor="ctr" anchorCtr="0">
              <a:noAutofit/>
            </a:bodyPr>
            <a:lstStyle/>
            <a:p>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06"/>
        <p:cNvGrpSpPr/>
        <p:nvPr/>
      </p:nvGrpSpPr>
      <p:grpSpPr>
        <a:xfrm>
          <a:off x="0" y="0"/>
          <a:ext cx="0" cy="0"/>
          <a:chOff x="0" y="0"/>
          <a:chExt cx="0" cy="0"/>
        </a:xfrm>
      </p:grpSpPr>
      <p:grpSp>
        <p:nvGrpSpPr>
          <p:cNvPr id="709" name="Google Shape;709;p56"/>
          <p:cNvGrpSpPr/>
          <p:nvPr/>
        </p:nvGrpSpPr>
        <p:grpSpPr>
          <a:xfrm>
            <a:off x="1090216" y="329207"/>
            <a:ext cx="7232455" cy="4701496"/>
            <a:chOff x="134540" y="329207"/>
            <a:chExt cx="7232455" cy="4701496"/>
          </a:xfrm>
        </p:grpSpPr>
        <p:sp>
          <p:nvSpPr>
            <p:cNvPr id="710" name="Google Shape;710;p56"/>
            <p:cNvSpPr/>
            <p:nvPr/>
          </p:nvSpPr>
          <p:spPr>
            <a:xfrm>
              <a:off x="5005968" y="333489"/>
              <a:ext cx="2355776" cy="2117602"/>
            </a:xfrm>
            <a:custGeom>
              <a:avLst/>
              <a:gdLst/>
              <a:ahLst/>
              <a:cxnLst/>
              <a:rect l="l" t="t" r="r" b="b"/>
              <a:pathLst>
                <a:path w="17052" h="15328" extrusionOk="0">
                  <a:moveTo>
                    <a:pt x="8527" y="1"/>
                  </a:moveTo>
                  <a:cubicBezTo>
                    <a:pt x="5184" y="1"/>
                    <a:pt x="2112" y="2204"/>
                    <a:pt x="1159" y="5579"/>
                  </a:cubicBezTo>
                  <a:cubicBezTo>
                    <a:pt x="0" y="9649"/>
                    <a:pt x="2366" y="13883"/>
                    <a:pt x="6437" y="15033"/>
                  </a:cubicBezTo>
                  <a:cubicBezTo>
                    <a:pt x="7138" y="15232"/>
                    <a:pt x="7843" y="15327"/>
                    <a:pt x="8537" y="15327"/>
                  </a:cubicBezTo>
                  <a:cubicBezTo>
                    <a:pt x="11874" y="15327"/>
                    <a:pt x="14942" y="13125"/>
                    <a:pt x="15902" y="9755"/>
                  </a:cubicBezTo>
                  <a:cubicBezTo>
                    <a:pt x="17051" y="5684"/>
                    <a:pt x="14685" y="1450"/>
                    <a:pt x="10614" y="291"/>
                  </a:cubicBezTo>
                  <a:cubicBezTo>
                    <a:pt x="9918" y="94"/>
                    <a:pt x="9216" y="1"/>
                    <a:pt x="8527" y="1"/>
                  </a:cubicBezTo>
                  <a:close/>
                </a:path>
              </a:pathLst>
            </a:custGeom>
            <a:solidFill>
              <a:srgbClr val="FFDA9F"/>
            </a:solidFill>
            <a:ln>
              <a:noFill/>
            </a:ln>
          </p:spPr>
          <p:txBody>
            <a:bodyPr spcFirstLastPara="1" wrap="square" lIns="91425" tIns="91425" rIns="91425" bIns="91425" anchor="ctr" anchorCtr="0">
              <a:noAutofit/>
            </a:bodyPr>
            <a:lstStyle/>
            <a:p>
              <a:endParaRPr>
                <a:solidFill>
                  <a:schemeClr val="dk1"/>
                </a:solidFill>
              </a:endParaRPr>
            </a:p>
          </p:txBody>
        </p:sp>
        <p:sp>
          <p:nvSpPr>
            <p:cNvPr id="711" name="Google Shape;711;p56"/>
            <p:cNvSpPr/>
            <p:nvPr/>
          </p:nvSpPr>
          <p:spPr>
            <a:xfrm>
              <a:off x="5084024" y="329207"/>
              <a:ext cx="2282970" cy="2127548"/>
            </a:xfrm>
            <a:custGeom>
              <a:avLst/>
              <a:gdLst/>
              <a:ahLst/>
              <a:cxnLst/>
              <a:rect l="l" t="t" r="r" b="b"/>
              <a:pathLst>
                <a:path w="16525" h="15400" extrusionOk="0">
                  <a:moveTo>
                    <a:pt x="7961" y="63"/>
                  </a:moveTo>
                  <a:cubicBezTo>
                    <a:pt x="8650" y="63"/>
                    <a:pt x="9349" y="159"/>
                    <a:pt x="10049" y="360"/>
                  </a:cubicBezTo>
                  <a:cubicBezTo>
                    <a:pt x="14091" y="1510"/>
                    <a:pt x="16448" y="5734"/>
                    <a:pt x="15298" y="9776"/>
                  </a:cubicBezTo>
                  <a:cubicBezTo>
                    <a:pt x="14743" y="11740"/>
                    <a:pt x="13459" y="13369"/>
                    <a:pt x="11677" y="14355"/>
                  </a:cubicBezTo>
                  <a:cubicBezTo>
                    <a:pt x="10523" y="15000"/>
                    <a:pt x="9253" y="15328"/>
                    <a:pt x="7969" y="15328"/>
                  </a:cubicBezTo>
                  <a:cubicBezTo>
                    <a:pt x="7272" y="15328"/>
                    <a:pt x="6570" y="15231"/>
                    <a:pt x="5882" y="15036"/>
                  </a:cubicBezTo>
                  <a:cubicBezTo>
                    <a:pt x="3918" y="14480"/>
                    <a:pt x="2290" y="13196"/>
                    <a:pt x="1303" y="11415"/>
                  </a:cubicBezTo>
                  <a:cubicBezTo>
                    <a:pt x="307" y="9633"/>
                    <a:pt x="67" y="7573"/>
                    <a:pt x="623" y="5619"/>
                  </a:cubicBezTo>
                  <a:cubicBezTo>
                    <a:pt x="1571" y="2257"/>
                    <a:pt x="4636" y="63"/>
                    <a:pt x="7961" y="63"/>
                  </a:cubicBezTo>
                  <a:close/>
                  <a:moveTo>
                    <a:pt x="7964" y="0"/>
                  </a:moveTo>
                  <a:cubicBezTo>
                    <a:pt x="4609" y="0"/>
                    <a:pt x="1517" y="2217"/>
                    <a:pt x="556" y="5600"/>
                  </a:cubicBezTo>
                  <a:cubicBezTo>
                    <a:pt x="0" y="7573"/>
                    <a:pt x="240" y="9652"/>
                    <a:pt x="1245" y="11443"/>
                  </a:cubicBezTo>
                  <a:cubicBezTo>
                    <a:pt x="2242" y="13244"/>
                    <a:pt x="3880" y="14537"/>
                    <a:pt x="5862" y="15102"/>
                  </a:cubicBezTo>
                  <a:cubicBezTo>
                    <a:pt x="6562" y="15294"/>
                    <a:pt x="7271" y="15400"/>
                    <a:pt x="7970" y="15400"/>
                  </a:cubicBezTo>
                  <a:cubicBezTo>
                    <a:pt x="9273" y="15400"/>
                    <a:pt x="10547" y="15064"/>
                    <a:pt x="11716" y="14412"/>
                  </a:cubicBezTo>
                  <a:cubicBezTo>
                    <a:pt x="13507" y="13416"/>
                    <a:pt x="14800" y="11779"/>
                    <a:pt x="15365" y="9795"/>
                  </a:cubicBezTo>
                  <a:cubicBezTo>
                    <a:pt x="16524" y="5715"/>
                    <a:pt x="14149" y="1452"/>
                    <a:pt x="10058" y="293"/>
                  </a:cubicBezTo>
                  <a:cubicBezTo>
                    <a:pt x="9360" y="95"/>
                    <a:pt x="8656" y="0"/>
                    <a:pt x="7964" y="0"/>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12" name="Google Shape;712;p56"/>
            <p:cNvSpPr/>
            <p:nvPr/>
          </p:nvSpPr>
          <p:spPr>
            <a:xfrm>
              <a:off x="5232125" y="536575"/>
              <a:ext cx="1904570" cy="1711848"/>
            </a:xfrm>
            <a:custGeom>
              <a:avLst/>
              <a:gdLst/>
              <a:ahLst/>
              <a:cxnLst/>
              <a:rect l="l" t="t" r="r" b="b"/>
              <a:pathLst>
                <a:path w="13786" h="12391" extrusionOk="0">
                  <a:moveTo>
                    <a:pt x="6884" y="0"/>
                  </a:moveTo>
                  <a:cubicBezTo>
                    <a:pt x="4185" y="0"/>
                    <a:pt x="1708" y="1781"/>
                    <a:pt x="930" y="4501"/>
                  </a:cubicBezTo>
                  <a:cubicBezTo>
                    <a:pt x="1" y="7796"/>
                    <a:pt x="1908" y="11226"/>
                    <a:pt x="5203" y="12155"/>
                  </a:cubicBezTo>
                  <a:cubicBezTo>
                    <a:pt x="5766" y="12314"/>
                    <a:pt x="6333" y="12390"/>
                    <a:pt x="6891" y="12390"/>
                  </a:cubicBezTo>
                  <a:cubicBezTo>
                    <a:pt x="9590" y="12390"/>
                    <a:pt x="12077" y="10614"/>
                    <a:pt x="12847" y="7883"/>
                  </a:cubicBezTo>
                  <a:cubicBezTo>
                    <a:pt x="13786" y="4597"/>
                    <a:pt x="11870" y="1167"/>
                    <a:pt x="8584" y="239"/>
                  </a:cubicBezTo>
                  <a:cubicBezTo>
                    <a:pt x="8017" y="77"/>
                    <a:pt x="7446" y="0"/>
                    <a:pt x="6884" y="0"/>
                  </a:cubicBezTo>
                  <a:close/>
                </a:path>
              </a:pathLst>
            </a:custGeom>
            <a:solidFill>
              <a:srgbClr val="F2C483"/>
            </a:solidFill>
            <a:ln>
              <a:noFill/>
            </a:ln>
          </p:spPr>
          <p:txBody>
            <a:bodyPr spcFirstLastPara="1" wrap="square" lIns="91425" tIns="91425" rIns="91425" bIns="91425" anchor="ctr" anchorCtr="0">
              <a:noAutofit/>
            </a:bodyPr>
            <a:lstStyle/>
            <a:p>
              <a:endParaRPr>
                <a:solidFill>
                  <a:schemeClr val="dk1"/>
                </a:solidFill>
              </a:endParaRPr>
            </a:p>
          </p:txBody>
        </p:sp>
        <p:sp>
          <p:nvSpPr>
            <p:cNvPr id="713" name="Google Shape;713;p56"/>
            <p:cNvSpPr/>
            <p:nvPr/>
          </p:nvSpPr>
          <p:spPr>
            <a:xfrm>
              <a:off x="5293050" y="532016"/>
              <a:ext cx="1847513" cy="1720966"/>
            </a:xfrm>
            <a:custGeom>
              <a:avLst/>
              <a:gdLst/>
              <a:ahLst/>
              <a:cxnLst/>
              <a:rect l="l" t="t" r="r" b="b"/>
              <a:pathLst>
                <a:path w="13373" h="12457" extrusionOk="0">
                  <a:moveTo>
                    <a:pt x="6438" y="70"/>
                  </a:moveTo>
                  <a:cubicBezTo>
                    <a:pt x="7003" y="70"/>
                    <a:pt x="7568" y="147"/>
                    <a:pt x="8134" y="300"/>
                  </a:cubicBezTo>
                  <a:cubicBezTo>
                    <a:pt x="11400" y="1230"/>
                    <a:pt x="13306" y="4640"/>
                    <a:pt x="12377" y="7906"/>
                  </a:cubicBezTo>
                  <a:cubicBezTo>
                    <a:pt x="11607" y="10623"/>
                    <a:pt x="9130" y="12391"/>
                    <a:pt x="6443" y="12391"/>
                  </a:cubicBezTo>
                  <a:cubicBezTo>
                    <a:pt x="5890" y="12391"/>
                    <a:pt x="5329" y="12316"/>
                    <a:pt x="4771" y="12159"/>
                  </a:cubicBezTo>
                  <a:cubicBezTo>
                    <a:pt x="3181" y="11709"/>
                    <a:pt x="1869" y="10665"/>
                    <a:pt x="1073" y="9228"/>
                  </a:cubicBezTo>
                  <a:cubicBezTo>
                    <a:pt x="269" y="7791"/>
                    <a:pt x="77" y="6134"/>
                    <a:pt x="518" y="4544"/>
                  </a:cubicBezTo>
                  <a:cubicBezTo>
                    <a:pt x="968" y="2963"/>
                    <a:pt x="2012" y="1651"/>
                    <a:pt x="3449" y="846"/>
                  </a:cubicBezTo>
                  <a:cubicBezTo>
                    <a:pt x="4379" y="329"/>
                    <a:pt x="5403" y="70"/>
                    <a:pt x="6438" y="70"/>
                  </a:cubicBezTo>
                  <a:close/>
                  <a:moveTo>
                    <a:pt x="6439" y="0"/>
                  </a:moveTo>
                  <a:cubicBezTo>
                    <a:pt x="5391" y="0"/>
                    <a:pt x="4353" y="268"/>
                    <a:pt x="3411" y="789"/>
                  </a:cubicBezTo>
                  <a:cubicBezTo>
                    <a:pt x="1965" y="1603"/>
                    <a:pt x="911" y="2935"/>
                    <a:pt x="460" y="4534"/>
                  </a:cubicBezTo>
                  <a:cubicBezTo>
                    <a:pt x="1" y="6134"/>
                    <a:pt x="202" y="7810"/>
                    <a:pt x="1016" y="9266"/>
                  </a:cubicBezTo>
                  <a:cubicBezTo>
                    <a:pt x="1821" y="10713"/>
                    <a:pt x="3152" y="11767"/>
                    <a:pt x="4752" y="12216"/>
                  </a:cubicBezTo>
                  <a:cubicBezTo>
                    <a:pt x="5317" y="12380"/>
                    <a:pt x="5882" y="12456"/>
                    <a:pt x="6448" y="12456"/>
                  </a:cubicBezTo>
                  <a:cubicBezTo>
                    <a:pt x="9158" y="12456"/>
                    <a:pt x="11659" y="10665"/>
                    <a:pt x="12444" y="7925"/>
                  </a:cubicBezTo>
                  <a:cubicBezTo>
                    <a:pt x="13373" y="4630"/>
                    <a:pt x="11448" y="1172"/>
                    <a:pt x="8153" y="243"/>
                  </a:cubicBezTo>
                  <a:cubicBezTo>
                    <a:pt x="7588" y="80"/>
                    <a:pt x="7012" y="0"/>
                    <a:pt x="6439" y="0"/>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14" name="Google Shape;714;p56"/>
            <p:cNvSpPr/>
            <p:nvPr/>
          </p:nvSpPr>
          <p:spPr>
            <a:xfrm>
              <a:off x="5396251" y="684399"/>
              <a:ext cx="1574938" cy="1415787"/>
            </a:xfrm>
            <a:custGeom>
              <a:avLst/>
              <a:gdLst/>
              <a:ahLst/>
              <a:cxnLst/>
              <a:rect l="l" t="t" r="r" b="b"/>
              <a:pathLst>
                <a:path w="11400" h="10248" extrusionOk="0">
                  <a:moveTo>
                    <a:pt x="5707" y="0"/>
                  </a:moveTo>
                  <a:cubicBezTo>
                    <a:pt x="3471" y="0"/>
                    <a:pt x="1412" y="1472"/>
                    <a:pt x="777" y="3728"/>
                  </a:cubicBezTo>
                  <a:cubicBezTo>
                    <a:pt x="1" y="6449"/>
                    <a:pt x="1582" y="9284"/>
                    <a:pt x="4302" y="10051"/>
                  </a:cubicBezTo>
                  <a:cubicBezTo>
                    <a:pt x="4771" y="10184"/>
                    <a:pt x="5243" y="10248"/>
                    <a:pt x="5707" y="10248"/>
                  </a:cubicBezTo>
                  <a:cubicBezTo>
                    <a:pt x="7938" y="10248"/>
                    <a:pt x="9992" y="8777"/>
                    <a:pt x="10634" y="6525"/>
                  </a:cubicBezTo>
                  <a:cubicBezTo>
                    <a:pt x="11400" y="3805"/>
                    <a:pt x="9820" y="970"/>
                    <a:pt x="7099" y="193"/>
                  </a:cubicBezTo>
                  <a:cubicBezTo>
                    <a:pt x="6635" y="62"/>
                    <a:pt x="6167" y="0"/>
                    <a:pt x="5707" y="0"/>
                  </a:cubicBezTo>
                  <a:close/>
                </a:path>
              </a:pathLst>
            </a:custGeom>
            <a:solidFill>
              <a:srgbClr val="FFDA9F"/>
            </a:solidFill>
            <a:ln>
              <a:noFill/>
            </a:ln>
          </p:spPr>
          <p:txBody>
            <a:bodyPr spcFirstLastPara="1" wrap="square" lIns="91425" tIns="91425" rIns="91425" bIns="91425" anchor="ctr" anchorCtr="0">
              <a:noAutofit/>
            </a:bodyPr>
            <a:lstStyle/>
            <a:p>
              <a:endParaRPr>
                <a:solidFill>
                  <a:schemeClr val="dk1"/>
                </a:solidFill>
              </a:endParaRPr>
            </a:p>
          </p:txBody>
        </p:sp>
        <p:sp>
          <p:nvSpPr>
            <p:cNvPr id="715" name="Google Shape;715;p56"/>
            <p:cNvSpPr/>
            <p:nvPr/>
          </p:nvSpPr>
          <p:spPr>
            <a:xfrm>
              <a:off x="5446539" y="679978"/>
              <a:ext cx="1519401" cy="1424767"/>
            </a:xfrm>
            <a:custGeom>
              <a:avLst/>
              <a:gdLst/>
              <a:ahLst/>
              <a:cxnLst/>
              <a:rect l="l" t="t" r="r" b="b"/>
              <a:pathLst>
                <a:path w="10998" h="10313" extrusionOk="0">
                  <a:moveTo>
                    <a:pt x="5327" y="63"/>
                  </a:moveTo>
                  <a:cubicBezTo>
                    <a:pt x="5796" y="63"/>
                    <a:pt x="6265" y="129"/>
                    <a:pt x="6725" y="264"/>
                  </a:cubicBezTo>
                  <a:cubicBezTo>
                    <a:pt x="9427" y="1030"/>
                    <a:pt x="10998" y="3846"/>
                    <a:pt x="10231" y="6547"/>
                  </a:cubicBezTo>
                  <a:cubicBezTo>
                    <a:pt x="9596" y="8785"/>
                    <a:pt x="7554" y="10248"/>
                    <a:pt x="5337" y="10248"/>
                  </a:cubicBezTo>
                  <a:cubicBezTo>
                    <a:pt x="4877" y="10248"/>
                    <a:pt x="4411" y="10185"/>
                    <a:pt x="3947" y="10053"/>
                  </a:cubicBezTo>
                  <a:cubicBezTo>
                    <a:pt x="2645" y="9680"/>
                    <a:pt x="1553" y="8827"/>
                    <a:pt x="892" y="7640"/>
                  </a:cubicBezTo>
                  <a:cubicBezTo>
                    <a:pt x="231" y="6452"/>
                    <a:pt x="68" y="5072"/>
                    <a:pt x="441" y="3770"/>
                  </a:cubicBezTo>
                  <a:cubicBezTo>
                    <a:pt x="815" y="2458"/>
                    <a:pt x="1667" y="1375"/>
                    <a:pt x="2855" y="714"/>
                  </a:cubicBezTo>
                  <a:cubicBezTo>
                    <a:pt x="3622" y="283"/>
                    <a:pt x="4475" y="63"/>
                    <a:pt x="5327" y="63"/>
                  </a:cubicBezTo>
                  <a:close/>
                  <a:moveTo>
                    <a:pt x="5334" y="0"/>
                  </a:moveTo>
                  <a:cubicBezTo>
                    <a:pt x="4464" y="0"/>
                    <a:pt x="3603" y="222"/>
                    <a:pt x="2827" y="657"/>
                  </a:cubicBezTo>
                  <a:cubicBezTo>
                    <a:pt x="1620" y="1327"/>
                    <a:pt x="758" y="2428"/>
                    <a:pt x="375" y="3750"/>
                  </a:cubicBezTo>
                  <a:cubicBezTo>
                    <a:pt x="1" y="5072"/>
                    <a:pt x="164" y="6471"/>
                    <a:pt x="834" y="7669"/>
                  </a:cubicBezTo>
                  <a:cubicBezTo>
                    <a:pt x="1505" y="8876"/>
                    <a:pt x="2606" y="9747"/>
                    <a:pt x="3928" y="10121"/>
                  </a:cubicBezTo>
                  <a:cubicBezTo>
                    <a:pt x="4398" y="10255"/>
                    <a:pt x="4867" y="10312"/>
                    <a:pt x="5337" y="10312"/>
                  </a:cubicBezTo>
                  <a:cubicBezTo>
                    <a:pt x="7587" y="10312"/>
                    <a:pt x="9656" y="8827"/>
                    <a:pt x="10299" y="6567"/>
                  </a:cubicBezTo>
                  <a:cubicBezTo>
                    <a:pt x="10672" y="5245"/>
                    <a:pt x="10509" y="3846"/>
                    <a:pt x="9839" y="2649"/>
                  </a:cubicBezTo>
                  <a:cubicBezTo>
                    <a:pt x="9168" y="1442"/>
                    <a:pt x="8066" y="570"/>
                    <a:pt x="6744" y="197"/>
                  </a:cubicBezTo>
                  <a:cubicBezTo>
                    <a:pt x="6280" y="65"/>
                    <a:pt x="5806" y="0"/>
                    <a:pt x="5334" y="0"/>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16" name="Google Shape;716;p56"/>
            <p:cNvSpPr/>
            <p:nvPr/>
          </p:nvSpPr>
          <p:spPr>
            <a:xfrm>
              <a:off x="5667584" y="1354167"/>
              <a:ext cx="205295" cy="135251"/>
            </a:xfrm>
            <a:custGeom>
              <a:avLst/>
              <a:gdLst/>
              <a:ahLst/>
              <a:cxnLst/>
              <a:rect l="l" t="t" r="r" b="b"/>
              <a:pathLst>
                <a:path w="1486" h="979" extrusionOk="0">
                  <a:moveTo>
                    <a:pt x="599" y="0"/>
                  </a:moveTo>
                  <a:cubicBezTo>
                    <a:pt x="339" y="0"/>
                    <a:pt x="127" y="112"/>
                    <a:pt x="77" y="298"/>
                  </a:cubicBezTo>
                  <a:cubicBezTo>
                    <a:pt x="1" y="547"/>
                    <a:pt x="250" y="834"/>
                    <a:pt x="623" y="939"/>
                  </a:cubicBezTo>
                  <a:cubicBezTo>
                    <a:pt x="715" y="966"/>
                    <a:pt x="807" y="979"/>
                    <a:pt x="894" y="979"/>
                  </a:cubicBezTo>
                  <a:cubicBezTo>
                    <a:pt x="1152" y="979"/>
                    <a:pt x="1368" y="868"/>
                    <a:pt x="1419" y="681"/>
                  </a:cubicBezTo>
                  <a:cubicBezTo>
                    <a:pt x="1485" y="432"/>
                    <a:pt x="1246" y="145"/>
                    <a:pt x="872" y="39"/>
                  </a:cubicBezTo>
                  <a:cubicBezTo>
                    <a:pt x="778" y="13"/>
                    <a:pt x="686" y="0"/>
                    <a:pt x="599" y="0"/>
                  </a:cubicBezTo>
                  <a:close/>
                </a:path>
              </a:pathLst>
            </a:custGeom>
            <a:solidFill>
              <a:srgbClr val="F6C4C1"/>
            </a:solidFill>
            <a:ln>
              <a:noFill/>
            </a:ln>
          </p:spPr>
          <p:txBody>
            <a:bodyPr spcFirstLastPara="1" wrap="square" lIns="91425" tIns="91425" rIns="91425" bIns="91425" anchor="ctr" anchorCtr="0">
              <a:noAutofit/>
            </a:bodyPr>
            <a:lstStyle/>
            <a:p>
              <a:endParaRPr>
                <a:solidFill>
                  <a:schemeClr val="dk1"/>
                </a:solidFill>
              </a:endParaRPr>
            </a:p>
          </p:txBody>
        </p:sp>
        <p:sp>
          <p:nvSpPr>
            <p:cNvPr id="717" name="Google Shape;717;p56"/>
            <p:cNvSpPr/>
            <p:nvPr/>
          </p:nvSpPr>
          <p:spPr>
            <a:xfrm>
              <a:off x="5724504" y="1100103"/>
              <a:ext cx="229057" cy="140363"/>
            </a:xfrm>
            <a:custGeom>
              <a:avLst/>
              <a:gdLst/>
              <a:ahLst/>
              <a:cxnLst/>
              <a:rect l="l" t="t" r="r" b="b"/>
              <a:pathLst>
                <a:path w="1658" h="1016" extrusionOk="0">
                  <a:moveTo>
                    <a:pt x="773" y="1"/>
                  </a:moveTo>
                  <a:cubicBezTo>
                    <a:pt x="426" y="1"/>
                    <a:pt x="104" y="225"/>
                    <a:pt x="0" y="575"/>
                  </a:cubicBezTo>
                  <a:lnTo>
                    <a:pt x="1533" y="1016"/>
                  </a:lnTo>
                  <a:cubicBezTo>
                    <a:pt x="1658" y="594"/>
                    <a:pt x="1409" y="154"/>
                    <a:pt x="987" y="30"/>
                  </a:cubicBezTo>
                  <a:cubicBezTo>
                    <a:pt x="916" y="10"/>
                    <a:pt x="844" y="1"/>
                    <a:pt x="773" y="1"/>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18" name="Google Shape;718;p56"/>
            <p:cNvSpPr/>
            <p:nvPr/>
          </p:nvSpPr>
          <p:spPr>
            <a:xfrm>
              <a:off x="6474953" y="1312721"/>
              <a:ext cx="227675" cy="139534"/>
            </a:xfrm>
            <a:custGeom>
              <a:avLst/>
              <a:gdLst/>
              <a:ahLst/>
              <a:cxnLst/>
              <a:rect l="l" t="t" r="r" b="b"/>
              <a:pathLst>
                <a:path w="1648" h="1010" extrusionOk="0">
                  <a:moveTo>
                    <a:pt x="757" y="1"/>
                  </a:moveTo>
                  <a:cubicBezTo>
                    <a:pt x="412" y="1"/>
                    <a:pt x="95" y="231"/>
                    <a:pt x="0" y="579"/>
                  </a:cubicBezTo>
                  <a:lnTo>
                    <a:pt x="1533" y="1010"/>
                  </a:lnTo>
                  <a:cubicBezTo>
                    <a:pt x="1648" y="588"/>
                    <a:pt x="1408" y="147"/>
                    <a:pt x="977" y="33"/>
                  </a:cubicBezTo>
                  <a:cubicBezTo>
                    <a:pt x="904" y="11"/>
                    <a:pt x="829" y="1"/>
                    <a:pt x="757" y="1"/>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19" name="Google Shape;719;p56"/>
            <p:cNvSpPr/>
            <p:nvPr/>
          </p:nvSpPr>
          <p:spPr>
            <a:xfrm>
              <a:off x="6417896" y="1567200"/>
              <a:ext cx="205295" cy="134008"/>
            </a:xfrm>
            <a:custGeom>
              <a:avLst/>
              <a:gdLst/>
              <a:ahLst/>
              <a:cxnLst/>
              <a:rect l="l" t="t" r="r" b="b"/>
              <a:pathLst>
                <a:path w="1486" h="970" extrusionOk="0">
                  <a:moveTo>
                    <a:pt x="598" y="0"/>
                  </a:moveTo>
                  <a:cubicBezTo>
                    <a:pt x="338" y="0"/>
                    <a:pt x="126" y="112"/>
                    <a:pt x="68" y="298"/>
                  </a:cubicBezTo>
                  <a:cubicBezTo>
                    <a:pt x="1" y="547"/>
                    <a:pt x="241" y="825"/>
                    <a:pt x="614" y="930"/>
                  </a:cubicBezTo>
                  <a:cubicBezTo>
                    <a:pt x="709" y="957"/>
                    <a:pt x="802" y="970"/>
                    <a:pt x="890" y="970"/>
                  </a:cubicBezTo>
                  <a:cubicBezTo>
                    <a:pt x="1149" y="970"/>
                    <a:pt x="1359" y="860"/>
                    <a:pt x="1409" y="681"/>
                  </a:cubicBezTo>
                  <a:cubicBezTo>
                    <a:pt x="1486" y="432"/>
                    <a:pt x="1237" y="145"/>
                    <a:pt x="873" y="40"/>
                  </a:cubicBezTo>
                  <a:cubicBezTo>
                    <a:pt x="779" y="13"/>
                    <a:pt x="686" y="0"/>
                    <a:pt x="598" y="0"/>
                  </a:cubicBezTo>
                  <a:close/>
                </a:path>
              </a:pathLst>
            </a:custGeom>
            <a:solidFill>
              <a:srgbClr val="F6C4C1"/>
            </a:solidFill>
            <a:ln>
              <a:noFill/>
            </a:ln>
          </p:spPr>
          <p:txBody>
            <a:bodyPr spcFirstLastPara="1" wrap="square" lIns="91425" tIns="91425" rIns="91425" bIns="91425" anchor="ctr" anchorCtr="0">
              <a:noAutofit/>
            </a:bodyPr>
            <a:lstStyle/>
            <a:p>
              <a:endParaRPr>
                <a:solidFill>
                  <a:schemeClr val="dk1"/>
                </a:solidFill>
              </a:endParaRPr>
            </a:p>
          </p:txBody>
        </p:sp>
        <p:sp>
          <p:nvSpPr>
            <p:cNvPr id="720" name="Google Shape;720;p56"/>
            <p:cNvSpPr/>
            <p:nvPr/>
          </p:nvSpPr>
          <p:spPr>
            <a:xfrm>
              <a:off x="6068506" y="1308991"/>
              <a:ext cx="247707" cy="165783"/>
            </a:xfrm>
            <a:custGeom>
              <a:avLst/>
              <a:gdLst/>
              <a:ahLst/>
              <a:cxnLst/>
              <a:rect l="l" t="t" r="r" b="b"/>
              <a:pathLst>
                <a:path w="1793" h="1200" extrusionOk="0">
                  <a:moveTo>
                    <a:pt x="162" y="0"/>
                  </a:moveTo>
                  <a:cubicBezTo>
                    <a:pt x="114" y="0"/>
                    <a:pt x="76" y="27"/>
                    <a:pt x="68" y="69"/>
                  </a:cubicBezTo>
                  <a:cubicBezTo>
                    <a:pt x="1" y="299"/>
                    <a:pt x="30" y="538"/>
                    <a:pt x="145" y="740"/>
                  </a:cubicBezTo>
                  <a:cubicBezTo>
                    <a:pt x="260" y="951"/>
                    <a:pt x="452" y="1104"/>
                    <a:pt x="681" y="1171"/>
                  </a:cubicBezTo>
                  <a:cubicBezTo>
                    <a:pt x="758" y="1190"/>
                    <a:pt x="835" y="1200"/>
                    <a:pt x="921" y="1200"/>
                  </a:cubicBezTo>
                  <a:cubicBezTo>
                    <a:pt x="1304" y="1200"/>
                    <a:pt x="1668" y="941"/>
                    <a:pt x="1773" y="548"/>
                  </a:cubicBezTo>
                  <a:cubicBezTo>
                    <a:pt x="1793" y="500"/>
                    <a:pt x="1763" y="453"/>
                    <a:pt x="1716" y="433"/>
                  </a:cubicBezTo>
                  <a:cubicBezTo>
                    <a:pt x="1708" y="432"/>
                    <a:pt x="1701" y="432"/>
                    <a:pt x="1694" y="432"/>
                  </a:cubicBezTo>
                  <a:cubicBezTo>
                    <a:pt x="1646" y="432"/>
                    <a:pt x="1609" y="459"/>
                    <a:pt x="1601" y="500"/>
                  </a:cubicBezTo>
                  <a:cubicBezTo>
                    <a:pt x="1505" y="811"/>
                    <a:pt x="1225" y="1015"/>
                    <a:pt x="918" y="1015"/>
                  </a:cubicBezTo>
                  <a:cubicBezTo>
                    <a:pt x="856" y="1015"/>
                    <a:pt x="792" y="1007"/>
                    <a:pt x="729" y="989"/>
                  </a:cubicBezTo>
                  <a:cubicBezTo>
                    <a:pt x="547" y="941"/>
                    <a:pt x="394" y="817"/>
                    <a:pt x="307" y="653"/>
                  </a:cubicBezTo>
                  <a:cubicBezTo>
                    <a:pt x="212" y="491"/>
                    <a:pt x="192" y="299"/>
                    <a:pt x="241" y="117"/>
                  </a:cubicBezTo>
                  <a:cubicBezTo>
                    <a:pt x="260" y="69"/>
                    <a:pt x="231" y="12"/>
                    <a:pt x="183" y="2"/>
                  </a:cubicBezTo>
                  <a:cubicBezTo>
                    <a:pt x="176" y="1"/>
                    <a:pt x="169" y="0"/>
                    <a:pt x="162" y="0"/>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21" name="Google Shape;721;p56"/>
            <p:cNvSpPr/>
            <p:nvPr/>
          </p:nvSpPr>
          <p:spPr>
            <a:xfrm>
              <a:off x="6531734" y="4857324"/>
              <a:ext cx="131245" cy="129725"/>
            </a:xfrm>
            <a:custGeom>
              <a:avLst/>
              <a:gdLst/>
              <a:ahLst/>
              <a:cxnLst/>
              <a:rect l="l" t="t" r="r" b="b"/>
              <a:pathLst>
                <a:path w="950" h="939" extrusionOk="0">
                  <a:moveTo>
                    <a:pt x="480" y="0"/>
                  </a:moveTo>
                  <a:cubicBezTo>
                    <a:pt x="221" y="0"/>
                    <a:pt x="1" y="211"/>
                    <a:pt x="1" y="469"/>
                  </a:cubicBezTo>
                  <a:cubicBezTo>
                    <a:pt x="1" y="728"/>
                    <a:pt x="221" y="939"/>
                    <a:pt x="480" y="939"/>
                  </a:cubicBezTo>
                  <a:cubicBezTo>
                    <a:pt x="739" y="939"/>
                    <a:pt x="949" y="728"/>
                    <a:pt x="949" y="469"/>
                  </a:cubicBezTo>
                  <a:cubicBezTo>
                    <a:pt x="949" y="211"/>
                    <a:pt x="739" y="0"/>
                    <a:pt x="480" y="0"/>
                  </a:cubicBezTo>
                  <a:close/>
                </a:path>
              </a:pathLst>
            </a:custGeom>
            <a:solidFill>
              <a:srgbClr val="FFDA9F"/>
            </a:solidFill>
            <a:ln>
              <a:noFill/>
            </a:ln>
          </p:spPr>
          <p:txBody>
            <a:bodyPr spcFirstLastPara="1" wrap="square" lIns="91425" tIns="91425" rIns="91425" bIns="91425" anchor="ctr" anchorCtr="0">
              <a:noAutofit/>
            </a:bodyPr>
            <a:lstStyle/>
            <a:p>
              <a:endParaRPr>
                <a:solidFill>
                  <a:schemeClr val="dk1"/>
                </a:solidFill>
              </a:endParaRPr>
            </a:p>
          </p:txBody>
        </p:sp>
        <p:sp>
          <p:nvSpPr>
            <p:cNvPr id="722" name="Google Shape;722;p56"/>
            <p:cNvSpPr/>
            <p:nvPr/>
          </p:nvSpPr>
          <p:spPr>
            <a:xfrm>
              <a:off x="6527866" y="4851936"/>
              <a:ext cx="138981" cy="140501"/>
            </a:xfrm>
            <a:custGeom>
              <a:avLst/>
              <a:gdLst/>
              <a:ahLst/>
              <a:cxnLst/>
              <a:rect l="l" t="t" r="r" b="b"/>
              <a:pathLst>
                <a:path w="1006" h="1017" extrusionOk="0">
                  <a:moveTo>
                    <a:pt x="508" y="67"/>
                  </a:moveTo>
                  <a:cubicBezTo>
                    <a:pt x="747" y="67"/>
                    <a:pt x="948" y="269"/>
                    <a:pt x="948" y="508"/>
                  </a:cubicBezTo>
                  <a:cubicBezTo>
                    <a:pt x="948" y="748"/>
                    <a:pt x="747" y="949"/>
                    <a:pt x="508" y="949"/>
                  </a:cubicBezTo>
                  <a:cubicBezTo>
                    <a:pt x="258" y="949"/>
                    <a:pt x="67" y="748"/>
                    <a:pt x="67" y="508"/>
                  </a:cubicBezTo>
                  <a:cubicBezTo>
                    <a:pt x="67" y="269"/>
                    <a:pt x="258" y="67"/>
                    <a:pt x="508" y="67"/>
                  </a:cubicBezTo>
                  <a:close/>
                  <a:moveTo>
                    <a:pt x="508" y="1"/>
                  </a:moveTo>
                  <a:cubicBezTo>
                    <a:pt x="230" y="1"/>
                    <a:pt x="0" y="231"/>
                    <a:pt x="0" y="508"/>
                  </a:cubicBezTo>
                  <a:cubicBezTo>
                    <a:pt x="0" y="786"/>
                    <a:pt x="230" y="1016"/>
                    <a:pt x="508" y="1016"/>
                  </a:cubicBezTo>
                  <a:cubicBezTo>
                    <a:pt x="786" y="1016"/>
                    <a:pt x="1006" y="786"/>
                    <a:pt x="1006" y="508"/>
                  </a:cubicBezTo>
                  <a:cubicBezTo>
                    <a:pt x="1006" y="231"/>
                    <a:pt x="786" y="1"/>
                    <a:pt x="508" y="1"/>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23" name="Google Shape;723;p56"/>
            <p:cNvSpPr/>
            <p:nvPr/>
          </p:nvSpPr>
          <p:spPr>
            <a:xfrm>
              <a:off x="465279" y="4867823"/>
              <a:ext cx="131245" cy="131107"/>
            </a:xfrm>
            <a:custGeom>
              <a:avLst/>
              <a:gdLst/>
              <a:ahLst/>
              <a:cxnLst/>
              <a:rect l="l" t="t" r="r" b="b"/>
              <a:pathLst>
                <a:path w="950" h="949" extrusionOk="0">
                  <a:moveTo>
                    <a:pt x="480" y="1"/>
                  </a:moveTo>
                  <a:cubicBezTo>
                    <a:pt x="222" y="1"/>
                    <a:pt x="1" y="221"/>
                    <a:pt x="1" y="480"/>
                  </a:cubicBezTo>
                  <a:cubicBezTo>
                    <a:pt x="1" y="738"/>
                    <a:pt x="222" y="949"/>
                    <a:pt x="480" y="949"/>
                  </a:cubicBezTo>
                  <a:cubicBezTo>
                    <a:pt x="739" y="949"/>
                    <a:pt x="950" y="738"/>
                    <a:pt x="950" y="480"/>
                  </a:cubicBezTo>
                  <a:cubicBezTo>
                    <a:pt x="950" y="221"/>
                    <a:pt x="739" y="1"/>
                    <a:pt x="480" y="1"/>
                  </a:cubicBezTo>
                  <a:close/>
                </a:path>
              </a:pathLst>
            </a:custGeom>
            <a:solidFill>
              <a:srgbClr val="8A93E2"/>
            </a:solidFill>
            <a:ln>
              <a:noFill/>
            </a:ln>
          </p:spPr>
          <p:txBody>
            <a:bodyPr spcFirstLastPara="1" wrap="square" lIns="91425" tIns="91425" rIns="91425" bIns="91425" anchor="ctr" anchorCtr="0">
              <a:noAutofit/>
            </a:bodyPr>
            <a:lstStyle/>
            <a:p>
              <a:endParaRPr>
                <a:solidFill>
                  <a:schemeClr val="dk1"/>
                </a:solidFill>
              </a:endParaRPr>
            </a:p>
          </p:txBody>
        </p:sp>
        <p:sp>
          <p:nvSpPr>
            <p:cNvPr id="724" name="Google Shape;724;p56"/>
            <p:cNvSpPr/>
            <p:nvPr/>
          </p:nvSpPr>
          <p:spPr>
            <a:xfrm>
              <a:off x="461411" y="4863817"/>
              <a:ext cx="139120" cy="139120"/>
            </a:xfrm>
            <a:custGeom>
              <a:avLst/>
              <a:gdLst/>
              <a:ahLst/>
              <a:cxnLst/>
              <a:rect l="l" t="t" r="r" b="b"/>
              <a:pathLst>
                <a:path w="1007" h="1007" extrusionOk="0">
                  <a:moveTo>
                    <a:pt x="508" y="68"/>
                  </a:moveTo>
                  <a:cubicBezTo>
                    <a:pt x="748" y="68"/>
                    <a:pt x="949" y="260"/>
                    <a:pt x="949" y="509"/>
                  </a:cubicBezTo>
                  <a:cubicBezTo>
                    <a:pt x="949" y="748"/>
                    <a:pt x="748" y="949"/>
                    <a:pt x="508" y="949"/>
                  </a:cubicBezTo>
                  <a:cubicBezTo>
                    <a:pt x="259" y="949"/>
                    <a:pt x="67" y="748"/>
                    <a:pt x="67" y="509"/>
                  </a:cubicBezTo>
                  <a:cubicBezTo>
                    <a:pt x="67" y="260"/>
                    <a:pt x="259" y="68"/>
                    <a:pt x="508" y="68"/>
                  </a:cubicBezTo>
                  <a:close/>
                  <a:moveTo>
                    <a:pt x="508" y="1"/>
                  </a:moveTo>
                  <a:cubicBezTo>
                    <a:pt x="230" y="1"/>
                    <a:pt x="1" y="230"/>
                    <a:pt x="1" y="509"/>
                  </a:cubicBezTo>
                  <a:cubicBezTo>
                    <a:pt x="1" y="786"/>
                    <a:pt x="230" y="1007"/>
                    <a:pt x="508" y="1007"/>
                  </a:cubicBezTo>
                  <a:cubicBezTo>
                    <a:pt x="786" y="1007"/>
                    <a:pt x="1006" y="786"/>
                    <a:pt x="1006" y="509"/>
                  </a:cubicBezTo>
                  <a:cubicBezTo>
                    <a:pt x="1006" y="230"/>
                    <a:pt x="786" y="1"/>
                    <a:pt x="508" y="1"/>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25" name="Google Shape;725;p56"/>
            <p:cNvSpPr/>
            <p:nvPr/>
          </p:nvSpPr>
          <p:spPr>
            <a:xfrm>
              <a:off x="735369" y="405329"/>
              <a:ext cx="129725" cy="129863"/>
            </a:xfrm>
            <a:custGeom>
              <a:avLst/>
              <a:gdLst/>
              <a:ahLst/>
              <a:cxnLst/>
              <a:rect l="l" t="t" r="r" b="b"/>
              <a:pathLst>
                <a:path w="939" h="940" extrusionOk="0">
                  <a:moveTo>
                    <a:pt x="470" y="1"/>
                  </a:moveTo>
                  <a:cubicBezTo>
                    <a:pt x="211" y="1"/>
                    <a:pt x="0" y="212"/>
                    <a:pt x="0" y="470"/>
                  </a:cubicBezTo>
                  <a:cubicBezTo>
                    <a:pt x="0" y="729"/>
                    <a:pt x="211" y="940"/>
                    <a:pt x="470" y="940"/>
                  </a:cubicBezTo>
                  <a:cubicBezTo>
                    <a:pt x="728" y="940"/>
                    <a:pt x="939" y="729"/>
                    <a:pt x="939" y="470"/>
                  </a:cubicBezTo>
                  <a:cubicBezTo>
                    <a:pt x="939" y="212"/>
                    <a:pt x="728" y="1"/>
                    <a:pt x="470" y="1"/>
                  </a:cubicBezTo>
                  <a:close/>
                </a:path>
              </a:pathLst>
            </a:custGeom>
            <a:solidFill>
              <a:srgbClr val="94D9F7"/>
            </a:solidFill>
            <a:ln>
              <a:noFill/>
            </a:ln>
          </p:spPr>
          <p:txBody>
            <a:bodyPr spcFirstLastPara="1" wrap="square" lIns="91425" tIns="91425" rIns="91425" bIns="91425" anchor="ctr" anchorCtr="0">
              <a:noAutofit/>
            </a:bodyPr>
            <a:lstStyle/>
            <a:p>
              <a:endParaRPr>
                <a:solidFill>
                  <a:schemeClr val="dk1"/>
                </a:solidFill>
              </a:endParaRPr>
            </a:p>
          </p:txBody>
        </p:sp>
        <p:sp>
          <p:nvSpPr>
            <p:cNvPr id="726" name="Google Shape;726;p56"/>
            <p:cNvSpPr/>
            <p:nvPr/>
          </p:nvSpPr>
          <p:spPr>
            <a:xfrm>
              <a:off x="731362" y="400079"/>
              <a:ext cx="139120" cy="140363"/>
            </a:xfrm>
            <a:custGeom>
              <a:avLst/>
              <a:gdLst/>
              <a:ahLst/>
              <a:cxnLst/>
              <a:rect l="l" t="t" r="r" b="b"/>
              <a:pathLst>
                <a:path w="1007" h="1016" extrusionOk="0">
                  <a:moveTo>
                    <a:pt x="499" y="67"/>
                  </a:moveTo>
                  <a:cubicBezTo>
                    <a:pt x="738" y="67"/>
                    <a:pt x="939" y="269"/>
                    <a:pt x="939" y="508"/>
                  </a:cubicBezTo>
                  <a:cubicBezTo>
                    <a:pt x="939" y="748"/>
                    <a:pt x="738" y="949"/>
                    <a:pt x="499" y="949"/>
                  </a:cubicBezTo>
                  <a:cubicBezTo>
                    <a:pt x="259" y="949"/>
                    <a:pt x="58" y="748"/>
                    <a:pt x="58" y="508"/>
                  </a:cubicBezTo>
                  <a:cubicBezTo>
                    <a:pt x="58" y="269"/>
                    <a:pt x="259" y="67"/>
                    <a:pt x="499" y="67"/>
                  </a:cubicBezTo>
                  <a:close/>
                  <a:moveTo>
                    <a:pt x="499" y="1"/>
                  </a:moveTo>
                  <a:cubicBezTo>
                    <a:pt x="221" y="1"/>
                    <a:pt x="1" y="230"/>
                    <a:pt x="1" y="508"/>
                  </a:cubicBezTo>
                  <a:cubicBezTo>
                    <a:pt x="1" y="786"/>
                    <a:pt x="221" y="1016"/>
                    <a:pt x="499" y="1016"/>
                  </a:cubicBezTo>
                  <a:cubicBezTo>
                    <a:pt x="776" y="1016"/>
                    <a:pt x="1006" y="786"/>
                    <a:pt x="1006" y="508"/>
                  </a:cubicBezTo>
                  <a:cubicBezTo>
                    <a:pt x="1006" y="230"/>
                    <a:pt x="776" y="1"/>
                    <a:pt x="499" y="1"/>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27" name="Google Shape;727;p56"/>
            <p:cNvSpPr/>
            <p:nvPr/>
          </p:nvSpPr>
          <p:spPr>
            <a:xfrm>
              <a:off x="6609929" y="4611134"/>
              <a:ext cx="82201" cy="80819"/>
            </a:xfrm>
            <a:custGeom>
              <a:avLst/>
              <a:gdLst/>
              <a:ahLst/>
              <a:cxnLst/>
              <a:rect l="l" t="t" r="r" b="b"/>
              <a:pathLst>
                <a:path w="595" h="585" extrusionOk="0">
                  <a:moveTo>
                    <a:pt x="297" y="0"/>
                  </a:moveTo>
                  <a:cubicBezTo>
                    <a:pt x="134" y="0"/>
                    <a:pt x="0" y="134"/>
                    <a:pt x="0" y="297"/>
                  </a:cubicBezTo>
                  <a:cubicBezTo>
                    <a:pt x="0" y="460"/>
                    <a:pt x="134" y="584"/>
                    <a:pt x="297" y="584"/>
                  </a:cubicBezTo>
                  <a:cubicBezTo>
                    <a:pt x="460" y="584"/>
                    <a:pt x="594" y="460"/>
                    <a:pt x="594" y="297"/>
                  </a:cubicBezTo>
                  <a:cubicBezTo>
                    <a:pt x="594" y="134"/>
                    <a:pt x="460" y="0"/>
                    <a:pt x="297" y="0"/>
                  </a:cubicBezTo>
                  <a:close/>
                </a:path>
              </a:pathLst>
            </a:custGeom>
            <a:solidFill>
              <a:srgbClr val="8A93E2"/>
            </a:solidFill>
            <a:ln>
              <a:noFill/>
            </a:ln>
          </p:spPr>
          <p:txBody>
            <a:bodyPr spcFirstLastPara="1" wrap="square" lIns="91425" tIns="91425" rIns="91425" bIns="91425" anchor="ctr" anchorCtr="0">
              <a:noAutofit/>
            </a:bodyPr>
            <a:lstStyle/>
            <a:p>
              <a:endParaRPr>
                <a:solidFill>
                  <a:schemeClr val="dk1"/>
                </a:solidFill>
              </a:endParaRPr>
            </a:p>
          </p:txBody>
        </p:sp>
        <p:sp>
          <p:nvSpPr>
            <p:cNvPr id="728" name="Google Shape;728;p56"/>
            <p:cNvSpPr/>
            <p:nvPr/>
          </p:nvSpPr>
          <p:spPr>
            <a:xfrm>
              <a:off x="6605922" y="4605884"/>
              <a:ext cx="90075" cy="91319"/>
            </a:xfrm>
            <a:custGeom>
              <a:avLst/>
              <a:gdLst/>
              <a:ahLst/>
              <a:cxnLst/>
              <a:rect l="l" t="t" r="r" b="b"/>
              <a:pathLst>
                <a:path w="652" h="661" extrusionOk="0">
                  <a:moveTo>
                    <a:pt x="326" y="67"/>
                  </a:moveTo>
                  <a:cubicBezTo>
                    <a:pt x="470" y="67"/>
                    <a:pt x="594" y="182"/>
                    <a:pt x="594" y="335"/>
                  </a:cubicBezTo>
                  <a:cubicBezTo>
                    <a:pt x="594" y="479"/>
                    <a:pt x="470" y="594"/>
                    <a:pt x="326" y="594"/>
                  </a:cubicBezTo>
                  <a:cubicBezTo>
                    <a:pt x="182" y="594"/>
                    <a:pt x="67" y="479"/>
                    <a:pt x="67" y="335"/>
                  </a:cubicBezTo>
                  <a:cubicBezTo>
                    <a:pt x="67" y="182"/>
                    <a:pt x="182" y="67"/>
                    <a:pt x="326" y="67"/>
                  </a:cubicBezTo>
                  <a:close/>
                  <a:moveTo>
                    <a:pt x="326" y="0"/>
                  </a:moveTo>
                  <a:cubicBezTo>
                    <a:pt x="144" y="0"/>
                    <a:pt x="0" y="153"/>
                    <a:pt x="0" y="335"/>
                  </a:cubicBezTo>
                  <a:cubicBezTo>
                    <a:pt x="0" y="507"/>
                    <a:pt x="144" y="661"/>
                    <a:pt x="326" y="661"/>
                  </a:cubicBezTo>
                  <a:cubicBezTo>
                    <a:pt x="508" y="661"/>
                    <a:pt x="651" y="507"/>
                    <a:pt x="651" y="335"/>
                  </a:cubicBezTo>
                  <a:cubicBezTo>
                    <a:pt x="651" y="153"/>
                    <a:pt x="508" y="0"/>
                    <a:pt x="326" y="0"/>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29" name="Google Shape;729;p56"/>
            <p:cNvSpPr/>
            <p:nvPr/>
          </p:nvSpPr>
          <p:spPr>
            <a:xfrm>
              <a:off x="6805692" y="4731466"/>
              <a:ext cx="71701" cy="71563"/>
            </a:xfrm>
            <a:custGeom>
              <a:avLst/>
              <a:gdLst/>
              <a:ahLst/>
              <a:cxnLst/>
              <a:rect l="l" t="t" r="r" b="b"/>
              <a:pathLst>
                <a:path w="519" h="518" extrusionOk="0">
                  <a:moveTo>
                    <a:pt x="259" y="1"/>
                  </a:moveTo>
                  <a:cubicBezTo>
                    <a:pt x="116" y="1"/>
                    <a:pt x="1" y="116"/>
                    <a:pt x="1" y="260"/>
                  </a:cubicBezTo>
                  <a:cubicBezTo>
                    <a:pt x="1" y="403"/>
                    <a:pt x="116" y="518"/>
                    <a:pt x="259" y="518"/>
                  </a:cubicBezTo>
                  <a:cubicBezTo>
                    <a:pt x="403" y="518"/>
                    <a:pt x="518" y="403"/>
                    <a:pt x="518" y="260"/>
                  </a:cubicBezTo>
                  <a:cubicBezTo>
                    <a:pt x="518" y="116"/>
                    <a:pt x="403" y="1"/>
                    <a:pt x="259" y="1"/>
                  </a:cubicBezTo>
                  <a:close/>
                </a:path>
              </a:pathLst>
            </a:custGeom>
            <a:solidFill>
              <a:srgbClr val="EF8981"/>
            </a:solidFill>
            <a:ln>
              <a:noFill/>
            </a:ln>
          </p:spPr>
          <p:txBody>
            <a:bodyPr spcFirstLastPara="1" wrap="square" lIns="91425" tIns="91425" rIns="91425" bIns="91425" anchor="ctr" anchorCtr="0">
              <a:noAutofit/>
            </a:bodyPr>
            <a:lstStyle/>
            <a:p>
              <a:endParaRPr>
                <a:solidFill>
                  <a:schemeClr val="dk1"/>
                </a:solidFill>
              </a:endParaRPr>
            </a:p>
          </p:txBody>
        </p:sp>
        <p:sp>
          <p:nvSpPr>
            <p:cNvPr id="730" name="Google Shape;730;p56"/>
            <p:cNvSpPr/>
            <p:nvPr/>
          </p:nvSpPr>
          <p:spPr>
            <a:xfrm>
              <a:off x="6801686" y="4726216"/>
              <a:ext cx="79576" cy="80957"/>
            </a:xfrm>
            <a:custGeom>
              <a:avLst/>
              <a:gdLst/>
              <a:ahLst/>
              <a:cxnLst/>
              <a:rect l="l" t="t" r="r" b="b"/>
              <a:pathLst>
                <a:path w="576" h="586" extrusionOk="0">
                  <a:moveTo>
                    <a:pt x="288" y="68"/>
                  </a:moveTo>
                  <a:cubicBezTo>
                    <a:pt x="413" y="68"/>
                    <a:pt x="509" y="173"/>
                    <a:pt x="509" y="298"/>
                  </a:cubicBezTo>
                  <a:cubicBezTo>
                    <a:pt x="509" y="422"/>
                    <a:pt x="413" y="518"/>
                    <a:pt x="288" y="518"/>
                  </a:cubicBezTo>
                  <a:cubicBezTo>
                    <a:pt x="164" y="518"/>
                    <a:pt x="58" y="422"/>
                    <a:pt x="58" y="298"/>
                  </a:cubicBezTo>
                  <a:cubicBezTo>
                    <a:pt x="58" y="173"/>
                    <a:pt x="164" y="68"/>
                    <a:pt x="288" y="68"/>
                  </a:cubicBezTo>
                  <a:close/>
                  <a:moveTo>
                    <a:pt x="288" y="0"/>
                  </a:moveTo>
                  <a:cubicBezTo>
                    <a:pt x="126" y="0"/>
                    <a:pt x="1" y="134"/>
                    <a:pt x="1" y="298"/>
                  </a:cubicBezTo>
                  <a:cubicBezTo>
                    <a:pt x="1" y="451"/>
                    <a:pt x="126" y="585"/>
                    <a:pt x="288" y="585"/>
                  </a:cubicBezTo>
                  <a:cubicBezTo>
                    <a:pt x="451" y="585"/>
                    <a:pt x="575" y="451"/>
                    <a:pt x="575" y="298"/>
                  </a:cubicBezTo>
                  <a:cubicBezTo>
                    <a:pt x="575" y="134"/>
                    <a:pt x="451" y="0"/>
                    <a:pt x="288" y="0"/>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31" name="Google Shape;731;p56"/>
            <p:cNvSpPr/>
            <p:nvPr/>
          </p:nvSpPr>
          <p:spPr>
            <a:xfrm>
              <a:off x="419136" y="2205192"/>
              <a:ext cx="71563" cy="70181"/>
            </a:xfrm>
            <a:custGeom>
              <a:avLst/>
              <a:gdLst/>
              <a:ahLst/>
              <a:cxnLst/>
              <a:rect l="l" t="t" r="r" b="b"/>
              <a:pathLst>
                <a:path w="518" h="508" extrusionOk="0">
                  <a:moveTo>
                    <a:pt x="258" y="0"/>
                  </a:moveTo>
                  <a:cubicBezTo>
                    <a:pt x="115" y="0"/>
                    <a:pt x="0" y="115"/>
                    <a:pt x="0" y="259"/>
                  </a:cubicBezTo>
                  <a:cubicBezTo>
                    <a:pt x="0" y="393"/>
                    <a:pt x="115" y="508"/>
                    <a:pt x="258" y="508"/>
                  </a:cubicBezTo>
                  <a:cubicBezTo>
                    <a:pt x="392" y="508"/>
                    <a:pt x="517" y="393"/>
                    <a:pt x="517" y="259"/>
                  </a:cubicBezTo>
                  <a:cubicBezTo>
                    <a:pt x="517" y="115"/>
                    <a:pt x="392" y="0"/>
                    <a:pt x="258" y="0"/>
                  </a:cubicBezTo>
                  <a:close/>
                </a:path>
              </a:pathLst>
            </a:custGeom>
            <a:solidFill>
              <a:srgbClr val="EF8981"/>
            </a:solidFill>
            <a:ln>
              <a:noFill/>
            </a:ln>
          </p:spPr>
          <p:txBody>
            <a:bodyPr spcFirstLastPara="1" wrap="square" lIns="91425" tIns="91425" rIns="91425" bIns="91425" anchor="ctr" anchorCtr="0">
              <a:noAutofit/>
            </a:bodyPr>
            <a:lstStyle/>
            <a:p>
              <a:endParaRPr>
                <a:solidFill>
                  <a:schemeClr val="dk1"/>
                </a:solidFill>
              </a:endParaRPr>
            </a:p>
          </p:txBody>
        </p:sp>
        <p:sp>
          <p:nvSpPr>
            <p:cNvPr id="732" name="Google Shape;732;p56"/>
            <p:cNvSpPr/>
            <p:nvPr/>
          </p:nvSpPr>
          <p:spPr>
            <a:xfrm>
              <a:off x="413748" y="2199942"/>
              <a:ext cx="80819" cy="80819"/>
            </a:xfrm>
            <a:custGeom>
              <a:avLst/>
              <a:gdLst/>
              <a:ahLst/>
              <a:cxnLst/>
              <a:rect l="l" t="t" r="r" b="b"/>
              <a:pathLst>
                <a:path w="585" h="585" extrusionOk="0">
                  <a:moveTo>
                    <a:pt x="297" y="67"/>
                  </a:moveTo>
                  <a:cubicBezTo>
                    <a:pt x="422" y="67"/>
                    <a:pt x="518" y="173"/>
                    <a:pt x="518" y="297"/>
                  </a:cubicBezTo>
                  <a:cubicBezTo>
                    <a:pt x="518" y="412"/>
                    <a:pt x="422" y="517"/>
                    <a:pt x="297" y="517"/>
                  </a:cubicBezTo>
                  <a:cubicBezTo>
                    <a:pt x="173" y="517"/>
                    <a:pt x="67" y="412"/>
                    <a:pt x="67" y="297"/>
                  </a:cubicBezTo>
                  <a:cubicBezTo>
                    <a:pt x="67" y="173"/>
                    <a:pt x="173" y="67"/>
                    <a:pt x="297" y="67"/>
                  </a:cubicBezTo>
                  <a:close/>
                  <a:moveTo>
                    <a:pt x="297" y="0"/>
                  </a:moveTo>
                  <a:cubicBezTo>
                    <a:pt x="135" y="0"/>
                    <a:pt x="1" y="134"/>
                    <a:pt x="1" y="297"/>
                  </a:cubicBezTo>
                  <a:cubicBezTo>
                    <a:pt x="1" y="450"/>
                    <a:pt x="135" y="584"/>
                    <a:pt x="297" y="584"/>
                  </a:cubicBezTo>
                  <a:cubicBezTo>
                    <a:pt x="451" y="584"/>
                    <a:pt x="585" y="450"/>
                    <a:pt x="585" y="297"/>
                  </a:cubicBezTo>
                  <a:cubicBezTo>
                    <a:pt x="585" y="134"/>
                    <a:pt x="451" y="0"/>
                    <a:pt x="297" y="0"/>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33" name="Google Shape;733;p56"/>
            <p:cNvSpPr/>
            <p:nvPr/>
          </p:nvSpPr>
          <p:spPr>
            <a:xfrm>
              <a:off x="931132" y="576087"/>
              <a:ext cx="71701" cy="71563"/>
            </a:xfrm>
            <a:custGeom>
              <a:avLst/>
              <a:gdLst/>
              <a:ahLst/>
              <a:cxnLst/>
              <a:rect l="l" t="t" r="r" b="b"/>
              <a:pathLst>
                <a:path w="519" h="518" extrusionOk="0">
                  <a:moveTo>
                    <a:pt x="260" y="0"/>
                  </a:moveTo>
                  <a:cubicBezTo>
                    <a:pt x="116" y="0"/>
                    <a:pt x="1" y="115"/>
                    <a:pt x="1" y="259"/>
                  </a:cubicBezTo>
                  <a:cubicBezTo>
                    <a:pt x="1" y="403"/>
                    <a:pt x="116" y="517"/>
                    <a:pt x="260" y="517"/>
                  </a:cubicBezTo>
                  <a:cubicBezTo>
                    <a:pt x="403" y="517"/>
                    <a:pt x="518" y="403"/>
                    <a:pt x="518" y="259"/>
                  </a:cubicBezTo>
                  <a:cubicBezTo>
                    <a:pt x="518" y="115"/>
                    <a:pt x="403" y="0"/>
                    <a:pt x="260" y="0"/>
                  </a:cubicBezTo>
                  <a:close/>
                </a:path>
              </a:pathLst>
            </a:custGeom>
            <a:solidFill>
              <a:srgbClr val="FFDA9F"/>
            </a:solidFill>
            <a:ln>
              <a:noFill/>
            </a:ln>
          </p:spPr>
          <p:txBody>
            <a:bodyPr spcFirstLastPara="1" wrap="square" lIns="91425" tIns="91425" rIns="91425" bIns="91425" anchor="ctr" anchorCtr="0">
              <a:noAutofit/>
            </a:bodyPr>
            <a:lstStyle/>
            <a:p>
              <a:endParaRPr>
                <a:solidFill>
                  <a:schemeClr val="dk1"/>
                </a:solidFill>
              </a:endParaRPr>
            </a:p>
          </p:txBody>
        </p:sp>
        <p:sp>
          <p:nvSpPr>
            <p:cNvPr id="734" name="Google Shape;734;p56"/>
            <p:cNvSpPr/>
            <p:nvPr/>
          </p:nvSpPr>
          <p:spPr>
            <a:xfrm>
              <a:off x="927264" y="570699"/>
              <a:ext cx="80819" cy="80957"/>
            </a:xfrm>
            <a:custGeom>
              <a:avLst/>
              <a:gdLst/>
              <a:ahLst/>
              <a:cxnLst/>
              <a:rect l="l" t="t" r="r" b="b"/>
              <a:pathLst>
                <a:path w="585" h="586" extrusionOk="0">
                  <a:moveTo>
                    <a:pt x="288" y="68"/>
                  </a:moveTo>
                  <a:cubicBezTo>
                    <a:pt x="412" y="68"/>
                    <a:pt x="518" y="173"/>
                    <a:pt x="518" y="298"/>
                  </a:cubicBezTo>
                  <a:cubicBezTo>
                    <a:pt x="518" y="422"/>
                    <a:pt x="412" y="518"/>
                    <a:pt x="288" y="518"/>
                  </a:cubicBezTo>
                  <a:cubicBezTo>
                    <a:pt x="163" y="518"/>
                    <a:pt x="67" y="422"/>
                    <a:pt x="67" y="298"/>
                  </a:cubicBezTo>
                  <a:cubicBezTo>
                    <a:pt x="67" y="173"/>
                    <a:pt x="163" y="68"/>
                    <a:pt x="288" y="68"/>
                  </a:cubicBezTo>
                  <a:close/>
                  <a:moveTo>
                    <a:pt x="288" y="1"/>
                  </a:moveTo>
                  <a:cubicBezTo>
                    <a:pt x="125" y="1"/>
                    <a:pt x="0" y="135"/>
                    <a:pt x="0" y="298"/>
                  </a:cubicBezTo>
                  <a:cubicBezTo>
                    <a:pt x="0" y="451"/>
                    <a:pt x="125" y="586"/>
                    <a:pt x="288" y="586"/>
                  </a:cubicBezTo>
                  <a:cubicBezTo>
                    <a:pt x="450" y="586"/>
                    <a:pt x="584" y="451"/>
                    <a:pt x="584" y="298"/>
                  </a:cubicBezTo>
                  <a:cubicBezTo>
                    <a:pt x="584" y="135"/>
                    <a:pt x="450" y="1"/>
                    <a:pt x="288" y="1"/>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35" name="Google Shape;735;p56"/>
            <p:cNvSpPr/>
            <p:nvPr/>
          </p:nvSpPr>
          <p:spPr>
            <a:xfrm>
              <a:off x="854457" y="4574109"/>
              <a:ext cx="71563" cy="71563"/>
            </a:xfrm>
            <a:custGeom>
              <a:avLst/>
              <a:gdLst/>
              <a:ahLst/>
              <a:cxnLst/>
              <a:rect l="l" t="t" r="r" b="b"/>
              <a:pathLst>
                <a:path w="518" h="518" extrusionOk="0">
                  <a:moveTo>
                    <a:pt x="259" y="0"/>
                  </a:moveTo>
                  <a:cubicBezTo>
                    <a:pt x="115" y="0"/>
                    <a:pt x="0" y="115"/>
                    <a:pt x="0" y="258"/>
                  </a:cubicBezTo>
                  <a:cubicBezTo>
                    <a:pt x="0" y="402"/>
                    <a:pt x="115" y="517"/>
                    <a:pt x="259" y="517"/>
                  </a:cubicBezTo>
                  <a:cubicBezTo>
                    <a:pt x="403" y="517"/>
                    <a:pt x="517" y="402"/>
                    <a:pt x="517" y="258"/>
                  </a:cubicBezTo>
                  <a:cubicBezTo>
                    <a:pt x="517" y="115"/>
                    <a:pt x="403" y="0"/>
                    <a:pt x="259" y="0"/>
                  </a:cubicBezTo>
                  <a:close/>
                </a:path>
              </a:pathLst>
            </a:custGeom>
            <a:solidFill>
              <a:srgbClr val="FFDA9F"/>
            </a:solidFill>
            <a:ln>
              <a:noFill/>
            </a:ln>
          </p:spPr>
          <p:txBody>
            <a:bodyPr spcFirstLastPara="1" wrap="square" lIns="91425" tIns="91425" rIns="91425" bIns="91425" anchor="ctr" anchorCtr="0">
              <a:noAutofit/>
            </a:bodyPr>
            <a:lstStyle/>
            <a:p>
              <a:endParaRPr>
                <a:solidFill>
                  <a:schemeClr val="dk1"/>
                </a:solidFill>
              </a:endParaRPr>
            </a:p>
          </p:txBody>
        </p:sp>
        <p:sp>
          <p:nvSpPr>
            <p:cNvPr id="736" name="Google Shape;736;p56"/>
            <p:cNvSpPr/>
            <p:nvPr/>
          </p:nvSpPr>
          <p:spPr>
            <a:xfrm>
              <a:off x="850451" y="4570103"/>
              <a:ext cx="79576" cy="80819"/>
            </a:xfrm>
            <a:custGeom>
              <a:avLst/>
              <a:gdLst/>
              <a:ahLst/>
              <a:cxnLst/>
              <a:rect l="l" t="t" r="r" b="b"/>
              <a:pathLst>
                <a:path w="576" h="585" extrusionOk="0">
                  <a:moveTo>
                    <a:pt x="288" y="67"/>
                  </a:moveTo>
                  <a:cubicBezTo>
                    <a:pt x="412" y="67"/>
                    <a:pt x="518" y="163"/>
                    <a:pt x="518" y="287"/>
                  </a:cubicBezTo>
                  <a:cubicBezTo>
                    <a:pt x="518" y="412"/>
                    <a:pt x="412" y="517"/>
                    <a:pt x="288" y="517"/>
                  </a:cubicBezTo>
                  <a:cubicBezTo>
                    <a:pt x="163" y="517"/>
                    <a:pt x="68" y="412"/>
                    <a:pt x="68" y="287"/>
                  </a:cubicBezTo>
                  <a:cubicBezTo>
                    <a:pt x="68" y="163"/>
                    <a:pt x="163" y="67"/>
                    <a:pt x="288" y="67"/>
                  </a:cubicBezTo>
                  <a:close/>
                  <a:moveTo>
                    <a:pt x="288" y="0"/>
                  </a:moveTo>
                  <a:cubicBezTo>
                    <a:pt x="125" y="0"/>
                    <a:pt x="1" y="134"/>
                    <a:pt x="1" y="287"/>
                  </a:cubicBezTo>
                  <a:cubicBezTo>
                    <a:pt x="1" y="451"/>
                    <a:pt x="125" y="585"/>
                    <a:pt x="288" y="585"/>
                  </a:cubicBezTo>
                  <a:cubicBezTo>
                    <a:pt x="451" y="585"/>
                    <a:pt x="576" y="451"/>
                    <a:pt x="576" y="287"/>
                  </a:cubicBezTo>
                  <a:cubicBezTo>
                    <a:pt x="576" y="134"/>
                    <a:pt x="451" y="0"/>
                    <a:pt x="288" y="0"/>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37" name="Google Shape;737;p56"/>
            <p:cNvSpPr/>
            <p:nvPr/>
          </p:nvSpPr>
          <p:spPr>
            <a:xfrm>
              <a:off x="138546" y="2129760"/>
              <a:ext cx="169513" cy="169513"/>
            </a:xfrm>
            <a:custGeom>
              <a:avLst/>
              <a:gdLst/>
              <a:ahLst/>
              <a:cxnLst/>
              <a:rect l="l" t="t" r="r" b="b"/>
              <a:pathLst>
                <a:path w="1227" h="1227" extrusionOk="0">
                  <a:moveTo>
                    <a:pt x="613" y="0"/>
                  </a:moveTo>
                  <a:cubicBezTo>
                    <a:pt x="278" y="0"/>
                    <a:pt x="0" y="278"/>
                    <a:pt x="0" y="613"/>
                  </a:cubicBezTo>
                  <a:cubicBezTo>
                    <a:pt x="0" y="949"/>
                    <a:pt x="278" y="1226"/>
                    <a:pt x="613" y="1226"/>
                  </a:cubicBezTo>
                  <a:cubicBezTo>
                    <a:pt x="948" y="1226"/>
                    <a:pt x="1226" y="949"/>
                    <a:pt x="1226" y="613"/>
                  </a:cubicBezTo>
                  <a:cubicBezTo>
                    <a:pt x="1226" y="278"/>
                    <a:pt x="948" y="0"/>
                    <a:pt x="613" y="0"/>
                  </a:cubicBezTo>
                  <a:close/>
                </a:path>
              </a:pathLst>
            </a:custGeom>
            <a:solidFill>
              <a:srgbClr val="8A93E2"/>
            </a:solidFill>
            <a:ln>
              <a:noFill/>
            </a:ln>
          </p:spPr>
          <p:txBody>
            <a:bodyPr spcFirstLastPara="1" wrap="square" lIns="91425" tIns="91425" rIns="91425" bIns="91425" anchor="ctr" anchorCtr="0">
              <a:noAutofit/>
            </a:bodyPr>
            <a:lstStyle/>
            <a:p>
              <a:endParaRPr>
                <a:solidFill>
                  <a:schemeClr val="dk1"/>
                </a:solidFill>
              </a:endParaRPr>
            </a:p>
          </p:txBody>
        </p:sp>
        <p:sp>
          <p:nvSpPr>
            <p:cNvPr id="738" name="Google Shape;738;p56"/>
            <p:cNvSpPr/>
            <p:nvPr/>
          </p:nvSpPr>
          <p:spPr>
            <a:xfrm>
              <a:off x="134540" y="2125754"/>
              <a:ext cx="178769" cy="178769"/>
            </a:xfrm>
            <a:custGeom>
              <a:avLst/>
              <a:gdLst/>
              <a:ahLst/>
              <a:cxnLst/>
              <a:rect l="l" t="t" r="r" b="b"/>
              <a:pathLst>
                <a:path w="1294" h="1294" extrusionOk="0">
                  <a:moveTo>
                    <a:pt x="642" y="67"/>
                  </a:moveTo>
                  <a:cubicBezTo>
                    <a:pt x="968" y="67"/>
                    <a:pt x="1226" y="326"/>
                    <a:pt x="1226" y="642"/>
                  </a:cubicBezTo>
                  <a:cubicBezTo>
                    <a:pt x="1226" y="968"/>
                    <a:pt x="968" y="1227"/>
                    <a:pt x="642" y="1227"/>
                  </a:cubicBezTo>
                  <a:cubicBezTo>
                    <a:pt x="326" y="1227"/>
                    <a:pt x="68" y="968"/>
                    <a:pt x="68" y="642"/>
                  </a:cubicBezTo>
                  <a:cubicBezTo>
                    <a:pt x="68" y="326"/>
                    <a:pt x="326" y="67"/>
                    <a:pt x="642" y="67"/>
                  </a:cubicBezTo>
                  <a:close/>
                  <a:moveTo>
                    <a:pt x="642" y="1"/>
                  </a:moveTo>
                  <a:cubicBezTo>
                    <a:pt x="288" y="1"/>
                    <a:pt x="0" y="288"/>
                    <a:pt x="0" y="642"/>
                  </a:cubicBezTo>
                  <a:cubicBezTo>
                    <a:pt x="0" y="997"/>
                    <a:pt x="288" y="1294"/>
                    <a:pt x="642" y="1294"/>
                  </a:cubicBezTo>
                  <a:cubicBezTo>
                    <a:pt x="996" y="1294"/>
                    <a:pt x="1294" y="997"/>
                    <a:pt x="1294" y="642"/>
                  </a:cubicBezTo>
                  <a:cubicBezTo>
                    <a:pt x="1294" y="288"/>
                    <a:pt x="996" y="1"/>
                    <a:pt x="642" y="1"/>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39" name="Google Shape;739;p56"/>
            <p:cNvSpPr/>
            <p:nvPr/>
          </p:nvSpPr>
          <p:spPr>
            <a:xfrm>
              <a:off x="315797" y="2000034"/>
              <a:ext cx="71701" cy="70320"/>
            </a:xfrm>
            <a:custGeom>
              <a:avLst/>
              <a:gdLst/>
              <a:ahLst/>
              <a:cxnLst/>
              <a:rect l="l" t="t" r="r" b="b"/>
              <a:pathLst>
                <a:path w="519" h="509" extrusionOk="0">
                  <a:moveTo>
                    <a:pt x="259" y="0"/>
                  </a:moveTo>
                  <a:cubicBezTo>
                    <a:pt x="116" y="0"/>
                    <a:pt x="1" y="115"/>
                    <a:pt x="1" y="249"/>
                  </a:cubicBezTo>
                  <a:cubicBezTo>
                    <a:pt x="1" y="393"/>
                    <a:pt x="116" y="508"/>
                    <a:pt x="259" y="508"/>
                  </a:cubicBezTo>
                  <a:cubicBezTo>
                    <a:pt x="403" y="508"/>
                    <a:pt x="518" y="393"/>
                    <a:pt x="518" y="249"/>
                  </a:cubicBezTo>
                  <a:cubicBezTo>
                    <a:pt x="518" y="115"/>
                    <a:pt x="403" y="0"/>
                    <a:pt x="259" y="0"/>
                  </a:cubicBezTo>
                  <a:close/>
                </a:path>
              </a:pathLst>
            </a:custGeom>
            <a:solidFill>
              <a:srgbClr val="FFDA9F"/>
            </a:solidFill>
            <a:ln>
              <a:noFill/>
            </a:ln>
          </p:spPr>
          <p:txBody>
            <a:bodyPr spcFirstLastPara="1" wrap="square" lIns="91425" tIns="91425" rIns="91425" bIns="91425" anchor="ctr" anchorCtr="0">
              <a:noAutofit/>
            </a:bodyPr>
            <a:lstStyle/>
            <a:p>
              <a:endParaRPr>
                <a:solidFill>
                  <a:schemeClr val="dk1"/>
                </a:solidFill>
              </a:endParaRPr>
            </a:p>
          </p:txBody>
        </p:sp>
        <p:sp>
          <p:nvSpPr>
            <p:cNvPr id="740" name="Google Shape;740;p56"/>
            <p:cNvSpPr/>
            <p:nvPr/>
          </p:nvSpPr>
          <p:spPr>
            <a:xfrm>
              <a:off x="311790" y="1994784"/>
              <a:ext cx="79576" cy="80819"/>
            </a:xfrm>
            <a:custGeom>
              <a:avLst/>
              <a:gdLst/>
              <a:ahLst/>
              <a:cxnLst/>
              <a:rect l="l" t="t" r="r" b="b"/>
              <a:pathLst>
                <a:path w="576" h="585" extrusionOk="0">
                  <a:moveTo>
                    <a:pt x="288" y="67"/>
                  </a:moveTo>
                  <a:cubicBezTo>
                    <a:pt x="413" y="67"/>
                    <a:pt x="518" y="172"/>
                    <a:pt x="518" y="287"/>
                  </a:cubicBezTo>
                  <a:cubicBezTo>
                    <a:pt x="518" y="412"/>
                    <a:pt x="413" y="517"/>
                    <a:pt x="288" y="517"/>
                  </a:cubicBezTo>
                  <a:cubicBezTo>
                    <a:pt x="164" y="517"/>
                    <a:pt x="68" y="412"/>
                    <a:pt x="68" y="287"/>
                  </a:cubicBezTo>
                  <a:cubicBezTo>
                    <a:pt x="68" y="172"/>
                    <a:pt x="164" y="67"/>
                    <a:pt x="288" y="67"/>
                  </a:cubicBezTo>
                  <a:close/>
                  <a:moveTo>
                    <a:pt x="288" y="0"/>
                  </a:moveTo>
                  <a:cubicBezTo>
                    <a:pt x="126" y="0"/>
                    <a:pt x="1" y="134"/>
                    <a:pt x="1" y="287"/>
                  </a:cubicBezTo>
                  <a:cubicBezTo>
                    <a:pt x="1" y="451"/>
                    <a:pt x="126" y="585"/>
                    <a:pt x="288" y="585"/>
                  </a:cubicBezTo>
                  <a:cubicBezTo>
                    <a:pt x="451" y="585"/>
                    <a:pt x="576" y="451"/>
                    <a:pt x="576" y="287"/>
                  </a:cubicBezTo>
                  <a:cubicBezTo>
                    <a:pt x="576" y="134"/>
                    <a:pt x="451" y="0"/>
                    <a:pt x="288" y="0"/>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41" name="Google Shape;741;p56"/>
            <p:cNvSpPr/>
            <p:nvPr/>
          </p:nvSpPr>
          <p:spPr>
            <a:xfrm>
              <a:off x="700969" y="623750"/>
              <a:ext cx="71563" cy="71563"/>
            </a:xfrm>
            <a:custGeom>
              <a:avLst/>
              <a:gdLst/>
              <a:ahLst/>
              <a:cxnLst/>
              <a:rect l="l" t="t" r="r" b="b"/>
              <a:pathLst>
                <a:path w="518" h="518" extrusionOk="0">
                  <a:moveTo>
                    <a:pt x="259" y="0"/>
                  </a:moveTo>
                  <a:cubicBezTo>
                    <a:pt x="115" y="0"/>
                    <a:pt x="0" y="115"/>
                    <a:pt x="0" y="259"/>
                  </a:cubicBezTo>
                  <a:cubicBezTo>
                    <a:pt x="0" y="402"/>
                    <a:pt x="115" y="517"/>
                    <a:pt x="259" y="517"/>
                  </a:cubicBezTo>
                  <a:cubicBezTo>
                    <a:pt x="402" y="517"/>
                    <a:pt x="517" y="402"/>
                    <a:pt x="517" y="259"/>
                  </a:cubicBezTo>
                  <a:cubicBezTo>
                    <a:pt x="517" y="115"/>
                    <a:pt x="402" y="0"/>
                    <a:pt x="259" y="0"/>
                  </a:cubicBezTo>
                  <a:close/>
                </a:path>
              </a:pathLst>
            </a:custGeom>
            <a:solidFill>
              <a:srgbClr val="8A93E2"/>
            </a:solidFill>
            <a:ln>
              <a:noFill/>
            </a:ln>
          </p:spPr>
          <p:txBody>
            <a:bodyPr spcFirstLastPara="1" wrap="square" lIns="91425" tIns="91425" rIns="91425" bIns="91425" anchor="ctr" anchorCtr="0">
              <a:noAutofit/>
            </a:bodyPr>
            <a:lstStyle/>
            <a:p>
              <a:endParaRPr>
                <a:solidFill>
                  <a:schemeClr val="dk1"/>
                </a:solidFill>
              </a:endParaRPr>
            </a:p>
          </p:txBody>
        </p:sp>
        <p:sp>
          <p:nvSpPr>
            <p:cNvPr id="742" name="Google Shape;742;p56"/>
            <p:cNvSpPr/>
            <p:nvPr/>
          </p:nvSpPr>
          <p:spPr>
            <a:xfrm>
              <a:off x="695581" y="619743"/>
              <a:ext cx="80957" cy="80819"/>
            </a:xfrm>
            <a:custGeom>
              <a:avLst/>
              <a:gdLst/>
              <a:ahLst/>
              <a:cxnLst/>
              <a:rect l="l" t="t" r="r" b="b"/>
              <a:pathLst>
                <a:path w="586" h="585" extrusionOk="0">
                  <a:moveTo>
                    <a:pt x="298" y="67"/>
                  </a:moveTo>
                  <a:cubicBezTo>
                    <a:pt x="422" y="67"/>
                    <a:pt x="518" y="163"/>
                    <a:pt x="518" y="288"/>
                  </a:cubicBezTo>
                  <a:cubicBezTo>
                    <a:pt x="518" y="412"/>
                    <a:pt x="422" y="518"/>
                    <a:pt x="298" y="518"/>
                  </a:cubicBezTo>
                  <a:cubicBezTo>
                    <a:pt x="173" y="518"/>
                    <a:pt x="68" y="412"/>
                    <a:pt x="68" y="288"/>
                  </a:cubicBezTo>
                  <a:cubicBezTo>
                    <a:pt x="68" y="163"/>
                    <a:pt x="173" y="67"/>
                    <a:pt x="298" y="67"/>
                  </a:cubicBezTo>
                  <a:close/>
                  <a:moveTo>
                    <a:pt x="298" y="1"/>
                  </a:moveTo>
                  <a:cubicBezTo>
                    <a:pt x="135" y="1"/>
                    <a:pt x="1" y="135"/>
                    <a:pt x="1" y="288"/>
                  </a:cubicBezTo>
                  <a:cubicBezTo>
                    <a:pt x="1" y="451"/>
                    <a:pt x="135" y="585"/>
                    <a:pt x="298" y="585"/>
                  </a:cubicBezTo>
                  <a:cubicBezTo>
                    <a:pt x="461" y="585"/>
                    <a:pt x="585" y="451"/>
                    <a:pt x="585" y="288"/>
                  </a:cubicBezTo>
                  <a:cubicBezTo>
                    <a:pt x="585" y="135"/>
                    <a:pt x="461" y="1"/>
                    <a:pt x="298" y="1"/>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43" name="Google Shape;743;p56"/>
            <p:cNvSpPr/>
            <p:nvPr/>
          </p:nvSpPr>
          <p:spPr>
            <a:xfrm>
              <a:off x="6625817" y="3217581"/>
              <a:ext cx="71563" cy="71563"/>
            </a:xfrm>
            <a:custGeom>
              <a:avLst/>
              <a:gdLst/>
              <a:ahLst/>
              <a:cxnLst/>
              <a:rect l="l" t="t" r="r" b="b"/>
              <a:pathLst>
                <a:path w="518" h="518" extrusionOk="0">
                  <a:moveTo>
                    <a:pt x="258" y="0"/>
                  </a:moveTo>
                  <a:cubicBezTo>
                    <a:pt x="115" y="0"/>
                    <a:pt x="0" y="115"/>
                    <a:pt x="0" y="259"/>
                  </a:cubicBezTo>
                  <a:cubicBezTo>
                    <a:pt x="0" y="402"/>
                    <a:pt x="115" y="517"/>
                    <a:pt x="258" y="517"/>
                  </a:cubicBezTo>
                  <a:cubicBezTo>
                    <a:pt x="402" y="517"/>
                    <a:pt x="517" y="402"/>
                    <a:pt x="517" y="259"/>
                  </a:cubicBezTo>
                  <a:cubicBezTo>
                    <a:pt x="517" y="115"/>
                    <a:pt x="402" y="0"/>
                    <a:pt x="258" y="0"/>
                  </a:cubicBezTo>
                  <a:close/>
                </a:path>
              </a:pathLst>
            </a:custGeom>
            <a:solidFill>
              <a:srgbClr val="FFDA9F"/>
            </a:solidFill>
            <a:ln>
              <a:noFill/>
            </a:ln>
          </p:spPr>
          <p:txBody>
            <a:bodyPr spcFirstLastPara="1" wrap="square" lIns="91425" tIns="91425" rIns="91425" bIns="91425" anchor="ctr" anchorCtr="0">
              <a:noAutofit/>
            </a:bodyPr>
            <a:lstStyle/>
            <a:p>
              <a:endParaRPr>
                <a:solidFill>
                  <a:schemeClr val="dk1"/>
                </a:solidFill>
              </a:endParaRPr>
            </a:p>
          </p:txBody>
        </p:sp>
        <p:sp>
          <p:nvSpPr>
            <p:cNvPr id="744" name="Google Shape;744;p56"/>
            <p:cNvSpPr/>
            <p:nvPr/>
          </p:nvSpPr>
          <p:spPr>
            <a:xfrm>
              <a:off x="6621672" y="3213574"/>
              <a:ext cx="80957" cy="80819"/>
            </a:xfrm>
            <a:custGeom>
              <a:avLst/>
              <a:gdLst/>
              <a:ahLst/>
              <a:cxnLst/>
              <a:rect l="l" t="t" r="r" b="b"/>
              <a:pathLst>
                <a:path w="586" h="585" extrusionOk="0">
                  <a:moveTo>
                    <a:pt x="288" y="67"/>
                  </a:moveTo>
                  <a:cubicBezTo>
                    <a:pt x="413" y="67"/>
                    <a:pt x="518" y="163"/>
                    <a:pt x="518" y="288"/>
                  </a:cubicBezTo>
                  <a:cubicBezTo>
                    <a:pt x="518" y="412"/>
                    <a:pt x="413" y="518"/>
                    <a:pt x="288" y="518"/>
                  </a:cubicBezTo>
                  <a:cubicBezTo>
                    <a:pt x="164" y="518"/>
                    <a:pt x="68" y="412"/>
                    <a:pt x="68" y="288"/>
                  </a:cubicBezTo>
                  <a:cubicBezTo>
                    <a:pt x="68" y="163"/>
                    <a:pt x="164" y="67"/>
                    <a:pt x="288" y="67"/>
                  </a:cubicBezTo>
                  <a:close/>
                  <a:moveTo>
                    <a:pt x="288" y="1"/>
                  </a:moveTo>
                  <a:cubicBezTo>
                    <a:pt x="126" y="1"/>
                    <a:pt x="1" y="125"/>
                    <a:pt x="1" y="288"/>
                  </a:cubicBezTo>
                  <a:cubicBezTo>
                    <a:pt x="1" y="451"/>
                    <a:pt x="126" y="585"/>
                    <a:pt x="288" y="585"/>
                  </a:cubicBezTo>
                  <a:cubicBezTo>
                    <a:pt x="452" y="585"/>
                    <a:pt x="586" y="451"/>
                    <a:pt x="586" y="288"/>
                  </a:cubicBezTo>
                  <a:cubicBezTo>
                    <a:pt x="586" y="125"/>
                    <a:pt x="452" y="1"/>
                    <a:pt x="288" y="1"/>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45" name="Google Shape;745;p56"/>
            <p:cNvSpPr/>
            <p:nvPr/>
          </p:nvSpPr>
          <p:spPr>
            <a:xfrm>
              <a:off x="385979" y="419006"/>
              <a:ext cx="300620" cy="260417"/>
            </a:xfrm>
            <a:custGeom>
              <a:avLst/>
              <a:gdLst/>
              <a:ahLst/>
              <a:cxnLst/>
              <a:rect l="l" t="t" r="r" b="b"/>
              <a:pathLst>
                <a:path w="2176" h="1885" extrusionOk="0">
                  <a:moveTo>
                    <a:pt x="1572" y="0"/>
                  </a:moveTo>
                  <a:cubicBezTo>
                    <a:pt x="1543" y="0"/>
                    <a:pt x="1514" y="2"/>
                    <a:pt x="1485" y="7"/>
                  </a:cubicBezTo>
                  <a:cubicBezTo>
                    <a:pt x="1275" y="36"/>
                    <a:pt x="1121" y="275"/>
                    <a:pt x="1054" y="457"/>
                  </a:cubicBezTo>
                  <a:cubicBezTo>
                    <a:pt x="939" y="315"/>
                    <a:pt x="757" y="157"/>
                    <a:pt x="564" y="157"/>
                  </a:cubicBezTo>
                  <a:cubicBezTo>
                    <a:pt x="548" y="157"/>
                    <a:pt x="533" y="158"/>
                    <a:pt x="517" y="160"/>
                  </a:cubicBezTo>
                  <a:cubicBezTo>
                    <a:pt x="211" y="208"/>
                    <a:pt x="0" y="505"/>
                    <a:pt x="48" y="812"/>
                  </a:cubicBezTo>
                  <a:cubicBezTo>
                    <a:pt x="96" y="1071"/>
                    <a:pt x="326" y="1224"/>
                    <a:pt x="527" y="1348"/>
                  </a:cubicBezTo>
                  <a:cubicBezTo>
                    <a:pt x="584" y="1386"/>
                    <a:pt x="1291" y="1876"/>
                    <a:pt x="1294" y="1884"/>
                  </a:cubicBezTo>
                  <a:lnTo>
                    <a:pt x="1294" y="1884"/>
                  </a:lnTo>
                  <a:lnTo>
                    <a:pt x="1696" y="1310"/>
                  </a:lnTo>
                  <a:cubicBezTo>
                    <a:pt x="1773" y="1214"/>
                    <a:pt x="1839" y="1118"/>
                    <a:pt x="1916" y="1022"/>
                  </a:cubicBezTo>
                  <a:cubicBezTo>
                    <a:pt x="2050" y="850"/>
                    <a:pt x="2175" y="716"/>
                    <a:pt x="2137" y="477"/>
                  </a:cubicBezTo>
                  <a:cubicBezTo>
                    <a:pt x="2093" y="199"/>
                    <a:pt x="1846" y="0"/>
                    <a:pt x="1572" y="0"/>
                  </a:cubicBezTo>
                  <a:close/>
                  <a:moveTo>
                    <a:pt x="1294" y="1884"/>
                  </a:moveTo>
                  <a:lnTo>
                    <a:pt x="1294" y="1884"/>
                  </a:lnTo>
                  <a:cubicBezTo>
                    <a:pt x="1294" y="1884"/>
                    <a:pt x="1294" y="1884"/>
                    <a:pt x="1294" y="1884"/>
                  </a:cubicBezTo>
                  <a:close/>
                </a:path>
              </a:pathLst>
            </a:custGeom>
            <a:solidFill>
              <a:srgbClr val="EF8981"/>
            </a:solidFill>
            <a:ln>
              <a:noFill/>
            </a:ln>
          </p:spPr>
          <p:txBody>
            <a:bodyPr spcFirstLastPara="1" wrap="square" lIns="91425" tIns="91425" rIns="91425" bIns="91425" anchor="ctr" anchorCtr="0">
              <a:noAutofit/>
            </a:bodyPr>
            <a:lstStyle/>
            <a:p>
              <a:endParaRPr>
                <a:solidFill>
                  <a:schemeClr val="dk1"/>
                </a:solidFill>
              </a:endParaRPr>
            </a:p>
          </p:txBody>
        </p:sp>
        <p:sp>
          <p:nvSpPr>
            <p:cNvPr id="746" name="Google Shape;746;p56"/>
            <p:cNvSpPr/>
            <p:nvPr/>
          </p:nvSpPr>
          <p:spPr>
            <a:xfrm>
              <a:off x="380591" y="414724"/>
              <a:ext cx="309876" cy="269950"/>
            </a:xfrm>
            <a:custGeom>
              <a:avLst/>
              <a:gdLst/>
              <a:ahLst/>
              <a:cxnLst/>
              <a:rect l="l" t="t" r="r" b="b"/>
              <a:pathLst>
                <a:path w="2243" h="1954" extrusionOk="0">
                  <a:moveTo>
                    <a:pt x="1619" y="60"/>
                  </a:moveTo>
                  <a:cubicBezTo>
                    <a:pt x="1874" y="60"/>
                    <a:pt x="2103" y="249"/>
                    <a:pt x="2137" y="508"/>
                  </a:cubicBezTo>
                  <a:cubicBezTo>
                    <a:pt x="2176" y="718"/>
                    <a:pt x="2080" y="852"/>
                    <a:pt x="1946" y="1006"/>
                  </a:cubicBezTo>
                  <a:lnTo>
                    <a:pt x="1927" y="1034"/>
                  </a:lnTo>
                  <a:cubicBezTo>
                    <a:pt x="1859" y="1130"/>
                    <a:pt x="1783" y="1226"/>
                    <a:pt x="1716" y="1321"/>
                  </a:cubicBezTo>
                  <a:cubicBezTo>
                    <a:pt x="1639" y="1417"/>
                    <a:pt x="1572" y="1513"/>
                    <a:pt x="1505" y="1619"/>
                  </a:cubicBezTo>
                  <a:cubicBezTo>
                    <a:pt x="1448" y="1705"/>
                    <a:pt x="1390" y="1791"/>
                    <a:pt x="1323" y="1877"/>
                  </a:cubicBezTo>
                  <a:cubicBezTo>
                    <a:pt x="1170" y="1743"/>
                    <a:pt x="595" y="1360"/>
                    <a:pt x="586" y="1351"/>
                  </a:cubicBezTo>
                  <a:cubicBezTo>
                    <a:pt x="403" y="1245"/>
                    <a:pt x="164" y="1092"/>
                    <a:pt x="126" y="833"/>
                  </a:cubicBezTo>
                  <a:cubicBezTo>
                    <a:pt x="78" y="546"/>
                    <a:pt x="269" y="268"/>
                    <a:pt x="566" y="229"/>
                  </a:cubicBezTo>
                  <a:cubicBezTo>
                    <a:pt x="576" y="220"/>
                    <a:pt x="595" y="220"/>
                    <a:pt x="614" y="220"/>
                  </a:cubicBezTo>
                  <a:cubicBezTo>
                    <a:pt x="806" y="220"/>
                    <a:pt x="997" y="421"/>
                    <a:pt x="1065" y="508"/>
                  </a:cubicBezTo>
                  <a:cubicBezTo>
                    <a:pt x="1071" y="514"/>
                    <a:pt x="1078" y="521"/>
                    <a:pt x="1085" y="521"/>
                  </a:cubicBezTo>
                  <a:cubicBezTo>
                    <a:pt x="1087" y="521"/>
                    <a:pt x="1090" y="520"/>
                    <a:pt x="1093" y="517"/>
                  </a:cubicBezTo>
                  <a:cubicBezTo>
                    <a:pt x="1112" y="517"/>
                    <a:pt x="1122" y="508"/>
                    <a:pt x="1122" y="498"/>
                  </a:cubicBezTo>
                  <a:cubicBezTo>
                    <a:pt x="1199" y="306"/>
                    <a:pt x="1352" y="95"/>
                    <a:pt x="1534" y="67"/>
                  </a:cubicBezTo>
                  <a:cubicBezTo>
                    <a:pt x="1562" y="62"/>
                    <a:pt x="1591" y="60"/>
                    <a:pt x="1619" y="60"/>
                  </a:cubicBezTo>
                  <a:close/>
                  <a:moveTo>
                    <a:pt x="1628" y="0"/>
                  </a:moveTo>
                  <a:cubicBezTo>
                    <a:pt x="1594" y="0"/>
                    <a:pt x="1559" y="3"/>
                    <a:pt x="1524" y="10"/>
                  </a:cubicBezTo>
                  <a:cubicBezTo>
                    <a:pt x="1314" y="38"/>
                    <a:pt x="1160" y="239"/>
                    <a:pt x="1084" y="421"/>
                  </a:cubicBezTo>
                  <a:cubicBezTo>
                    <a:pt x="988" y="317"/>
                    <a:pt x="814" y="158"/>
                    <a:pt x="617" y="158"/>
                  </a:cubicBezTo>
                  <a:cubicBezTo>
                    <a:pt x="597" y="158"/>
                    <a:pt x="577" y="159"/>
                    <a:pt x="556" y="163"/>
                  </a:cubicBezTo>
                  <a:cubicBezTo>
                    <a:pt x="231" y="210"/>
                    <a:pt x="1" y="517"/>
                    <a:pt x="58" y="852"/>
                  </a:cubicBezTo>
                  <a:cubicBezTo>
                    <a:pt x="107" y="1130"/>
                    <a:pt x="356" y="1293"/>
                    <a:pt x="547" y="1408"/>
                  </a:cubicBezTo>
                  <a:cubicBezTo>
                    <a:pt x="614" y="1446"/>
                    <a:pt x="1256" y="1896"/>
                    <a:pt x="1304" y="1935"/>
                  </a:cubicBezTo>
                  <a:cubicBezTo>
                    <a:pt x="1304" y="1944"/>
                    <a:pt x="1314" y="1944"/>
                    <a:pt x="1314" y="1944"/>
                  </a:cubicBezTo>
                  <a:cubicBezTo>
                    <a:pt x="1323" y="1954"/>
                    <a:pt x="1323" y="1954"/>
                    <a:pt x="1333" y="1954"/>
                  </a:cubicBezTo>
                  <a:cubicBezTo>
                    <a:pt x="1342" y="1954"/>
                    <a:pt x="1352" y="1944"/>
                    <a:pt x="1361" y="1935"/>
                  </a:cubicBezTo>
                  <a:cubicBezTo>
                    <a:pt x="1429" y="1849"/>
                    <a:pt x="1495" y="1753"/>
                    <a:pt x="1563" y="1657"/>
                  </a:cubicBezTo>
                  <a:cubicBezTo>
                    <a:pt x="1629" y="1551"/>
                    <a:pt x="1697" y="1456"/>
                    <a:pt x="1763" y="1360"/>
                  </a:cubicBezTo>
                  <a:cubicBezTo>
                    <a:pt x="1831" y="1264"/>
                    <a:pt x="1908" y="1168"/>
                    <a:pt x="1984" y="1072"/>
                  </a:cubicBezTo>
                  <a:lnTo>
                    <a:pt x="2003" y="1053"/>
                  </a:lnTo>
                  <a:cubicBezTo>
                    <a:pt x="2127" y="881"/>
                    <a:pt x="2242" y="738"/>
                    <a:pt x="2204" y="498"/>
                  </a:cubicBezTo>
                  <a:cubicBezTo>
                    <a:pt x="2162" y="207"/>
                    <a:pt x="1913" y="0"/>
                    <a:pt x="1628" y="0"/>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47" name="Google Shape;747;p56"/>
            <p:cNvSpPr/>
            <p:nvPr/>
          </p:nvSpPr>
          <p:spPr>
            <a:xfrm>
              <a:off x="6723629" y="3009798"/>
              <a:ext cx="300620" cy="260832"/>
            </a:xfrm>
            <a:custGeom>
              <a:avLst/>
              <a:gdLst/>
              <a:ahLst/>
              <a:cxnLst/>
              <a:rect l="l" t="t" r="r" b="b"/>
              <a:pathLst>
                <a:path w="2176" h="1888" extrusionOk="0">
                  <a:moveTo>
                    <a:pt x="587" y="0"/>
                  </a:moveTo>
                  <a:cubicBezTo>
                    <a:pt x="313" y="0"/>
                    <a:pt x="82" y="198"/>
                    <a:pt x="39" y="480"/>
                  </a:cubicBezTo>
                  <a:cubicBezTo>
                    <a:pt x="1" y="709"/>
                    <a:pt x="125" y="853"/>
                    <a:pt x="259" y="1025"/>
                  </a:cubicBezTo>
                  <a:cubicBezTo>
                    <a:pt x="327" y="1121"/>
                    <a:pt x="403" y="1208"/>
                    <a:pt x="470" y="1303"/>
                  </a:cubicBezTo>
                  <a:cubicBezTo>
                    <a:pt x="614" y="1495"/>
                    <a:pt x="738" y="1696"/>
                    <a:pt x="882" y="1887"/>
                  </a:cubicBezTo>
                  <a:lnTo>
                    <a:pt x="882" y="1887"/>
                  </a:lnTo>
                  <a:cubicBezTo>
                    <a:pt x="876" y="1875"/>
                    <a:pt x="1591" y="1389"/>
                    <a:pt x="1649" y="1351"/>
                  </a:cubicBezTo>
                  <a:cubicBezTo>
                    <a:pt x="1849" y="1227"/>
                    <a:pt x="2079" y="1064"/>
                    <a:pt x="2118" y="814"/>
                  </a:cubicBezTo>
                  <a:cubicBezTo>
                    <a:pt x="2175" y="499"/>
                    <a:pt x="1964" y="211"/>
                    <a:pt x="1649" y="163"/>
                  </a:cubicBezTo>
                  <a:cubicBezTo>
                    <a:pt x="1630" y="160"/>
                    <a:pt x="1612" y="158"/>
                    <a:pt x="1593" y="158"/>
                  </a:cubicBezTo>
                  <a:cubicBezTo>
                    <a:pt x="1411" y="158"/>
                    <a:pt x="1235" y="321"/>
                    <a:pt x="1121" y="460"/>
                  </a:cubicBezTo>
                  <a:cubicBezTo>
                    <a:pt x="1055" y="269"/>
                    <a:pt x="891" y="39"/>
                    <a:pt x="691" y="10"/>
                  </a:cubicBezTo>
                  <a:cubicBezTo>
                    <a:pt x="656" y="3"/>
                    <a:pt x="621" y="0"/>
                    <a:pt x="587" y="0"/>
                  </a:cubicBezTo>
                  <a:close/>
                  <a:moveTo>
                    <a:pt x="882" y="1887"/>
                  </a:moveTo>
                  <a:cubicBezTo>
                    <a:pt x="882" y="1887"/>
                    <a:pt x="882" y="1887"/>
                    <a:pt x="882" y="1887"/>
                  </a:cubicBezTo>
                  <a:cubicBezTo>
                    <a:pt x="882" y="1887"/>
                    <a:pt x="882" y="1887"/>
                    <a:pt x="882" y="1887"/>
                  </a:cubicBezTo>
                  <a:close/>
                </a:path>
              </a:pathLst>
            </a:custGeom>
            <a:solidFill>
              <a:srgbClr val="8A93E2"/>
            </a:solidFill>
            <a:ln>
              <a:noFill/>
            </a:ln>
          </p:spPr>
          <p:txBody>
            <a:bodyPr spcFirstLastPara="1" wrap="square" lIns="91425" tIns="91425" rIns="91425" bIns="91425" anchor="ctr" anchorCtr="0">
              <a:noAutofit/>
            </a:bodyPr>
            <a:lstStyle/>
            <a:p>
              <a:endParaRPr>
                <a:solidFill>
                  <a:schemeClr val="dk1"/>
                </a:solidFill>
              </a:endParaRPr>
            </a:p>
          </p:txBody>
        </p:sp>
        <p:sp>
          <p:nvSpPr>
            <p:cNvPr id="748" name="Google Shape;748;p56"/>
            <p:cNvSpPr/>
            <p:nvPr/>
          </p:nvSpPr>
          <p:spPr>
            <a:xfrm>
              <a:off x="6718379" y="3004962"/>
              <a:ext cx="309876" cy="270917"/>
            </a:xfrm>
            <a:custGeom>
              <a:avLst/>
              <a:gdLst/>
              <a:ahLst/>
              <a:cxnLst/>
              <a:rect l="l" t="t" r="r" b="b"/>
              <a:pathLst>
                <a:path w="2243" h="1961" extrusionOk="0">
                  <a:moveTo>
                    <a:pt x="633" y="67"/>
                  </a:moveTo>
                  <a:cubicBezTo>
                    <a:pt x="661" y="67"/>
                    <a:pt x="690" y="69"/>
                    <a:pt x="719" y="74"/>
                  </a:cubicBezTo>
                  <a:cubicBezTo>
                    <a:pt x="901" y="102"/>
                    <a:pt x="1054" y="313"/>
                    <a:pt x="1131" y="505"/>
                  </a:cubicBezTo>
                  <a:cubicBezTo>
                    <a:pt x="1131" y="515"/>
                    <a:pt x="1140" y="524"/>
                    <a:pt x="1150" y="524"/>
                  </a:cubicBezTo>
                  <a:cubicBezTo>
                    <a:pt x="1169" y="524"/>
                    <a:pt x="1178" y="524"/>
                    <a:pt x="1188" y="515"/>
                  </a:cubicBezTo>
                  <a:cubicBezTo>
                    <a:pt x="1260" y="425"/>
                    <a:pt x="1442" y="225"/>
                    <a:pt x="1646" y="225"/>
                  </a:cubicBezTo>
                  <a:cubicBezTo>
                    <a:pt x="1660" y="225"/>
                    <a:pt x="1673" y="225"/>
                    <a:pt x="1687" y="227"/>
                  </a:cubicBezTo>
                  <a:cubicBezTo>
                    <a:pt x="1974" y="275"/>
                    <a:pt x="2175" y="553"/>
                    <a:pt x="2127" y="840"/>
                  </a:cubicBezTo>
                  <a:cubicBezTo>
                    <a:pt x="2089" y="1089"/>
                    <a:pt x="1840" y="1243"/>
                    <a:pt x="1667" y="1358"/>
                  </a:cubicBezTo>
                  <a:cubicBezTo>
                    <a:pt x="1657" y="1358"/>
                    <a:pt x="1083" y="1750"/>
                    <a:pt x="920" y="1875"/>
                  </a:cubicBezTo>
                  <a:lnTo>
                    <a:pt x="748" y="1616"/>
                  </a:lnTo>
                  <a:cubicBezTo>
                    <a:pt x="680" y="1520"/>
                    <a:pt x="604" y="1424"/>
                    <a:pt x="537" y="1319"/>
                  </a:cubicBezTo>
                  <a:cubicBezTo>
                    <a:pt x="470" y="1223"/>
                    <a:pt x="393" y="1128"/>
                    <a:pt x="326" y="1041"/>
                  </a:cubicBezTo>
                  <a:lnTo>
                    <a:pt x="297" y="1060"/>
                  </a:lnTo>
                  <a:lnTo>
                    <a:pt x="316" y="1041"/>
                  </a:lnTo>
                  <a:lnTo>
                    <a:pt x="297" y="1013"/>
                  </a:lnTo>
                  <a:cubicBezTo>
                    <a:pt x="173" y="849"/>
                    <a:pt x="77" y="725"/>
                    <a:pt x="106" y="515"/>
                  </a:cubicBezTo>
                  <a:cubicBezTo>
                    <a:pt x="149" y="256"/>
                    <a:pt x="378" y="67"/>
                    <a:pt x="633" y="67"/>
                  </a:cubicBezTo>
                  <a:close/>
                  <a:moveTo>
                    <a:pt x="640" y="0"/>
                  </a:moveTo>
                  <a:cubicBezTo>
                    <a:pt x="349" y="0"/>
                    <a:pt x="91" y="209"/>
                    <a:pt x="39" y="505"/>
                  </a:cubicBezTo>
                  <a:cubicBezTo>
                    <a:pt x="1" y="744"/>
                    <a:pt x="116" y="888"/>
                    <a:pt x="250" y="1051"/>
                  </a:cubicBezTo>
                  <a:lnTo>
                    <a:pt x="269" y="1079"/>
                  </a:lnTo>
                  <a:cubicBezTo>
                    <a:pt x="345" y="1175"/>
                    <a:pt x="412" y="1262"/>
                    <a:pt x="480" y="1358"/>
                  </a:cubicBezTo>
                  <a:cubicBezTo>
                    <a:pt x="556" y="1463"/>
                    <a:pt x="623" y="1558"/>
                    <a:pt x="690" y="1654"/>
                  </a:cubicBezTo>
                  <a:lnTo>
                    <a:pt x="891" y="1941"/>
                  </a:lnTo>
                  <a:cubicBezTo>
                    <a:pt x="901" y="1951"/>
                    <a:pt x="910" y="1961"/>
                    <a:pt x="920" y="1961"/>
                  </a:cubicBezTo>
                  <a:cubicBezTo>
                    <a:pt x="920" y="1961"/>
                    <a:pt x="929" y="1951"/>
                    <a:pt x="939" y="1951"/>
                  </a:cubicBezTo>
                  <a:lnTo>
                    <a:pt x="939" y="1941"/>
                  </a:lnTo>
                  <a:cubicBezTo>
                    <a:pt x="997" y="1894"/>
                    <a:pt x="1638" y="1453"/>
                    <a:pt x="1706" y="1415"/>
                  </a:cubicBezTo>
                  <a:cubicBezTo>
                    <a:pt x="1887" y="1290"/>
                    <a:pt x="2146" y="1128"/>
                    <a:pt x="2194" y="849"/>
                  </a:cubicBezTo>
                  <a:cubicBezTo>
                    <a:pt x="2242" y="524"/>
                    <a:pt x="2021" y="217"/>
                    <a:pt x="1696" y="160"/>
                  </a:cubicBezTo>
                  <a:cubicBezTo>
                    <a:pt x="1680" y="158"/>
                    <a:pt x="1665" y="157"/>
                    <a:pt x="1649" y="157"/>
                  </a:cubicBezTo>
                  <a:cubicBezTo>
                    <a:pt x="1448" y="157"/>
                    <a:pt x="1267" y="321"/>
                    <a:pt x="1169" y="428"/>
                  </a:cubicBezTo>
                  <a:cubicBezTo>
                    <a:pt x="1083" y="246"/>
                    <a:pt x="929" y="45"/>
                    <a:pt x="729" y="6"/>
                  </a:cubicBezTo>
                  <a:cubicBezTo>
                    <a:pt x="699" y="2"/>
                    <a:pt x="669" y="0"/>
                    <a:pt x="640" y="0"/>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49" name="Google Shape;749;p56"/>
            <p:cNvSpPr/>
            <p:nvPr/>
          </p:nvSpPr>
          <p:spPr>
            <a:xfrm>
              <a:off x="5885867" y="4523683"/>
              <a:ext cx="573333" cy="503151"/>
            </a:xfrm>
            <a:custGeom>
              <a:avLst/>
              <a:gdLst/>
              <a:ahLst/>
              <a:cxnLst/>
              <a:rect l="l" t="t" r="r" b="b"/>
              <a:pathLst>
                <a:path w="4150" h="3642" extrusionOk="0">
                  <a:moveTo>
                    <a:pt x="2972" y="0"/>
                  </a:moveTo>
                  <a:cubicBezTo>
                    <a:pt x="2857" y="0"/>
                    <a:pt x="2740" y="19"/>
                    <a:pt x="2626" y="59"/>
                  </a:cubicBezTo>
                  <a:cubicBezTo>
                    <a:pt x="2243" y="183"/>
                    <a:pt x="2070" y="662"/>
                    <a:pt x="1993" y="1026"/>
                  </a:cubicBezTo>
                  <a:cubicBezTo>
                    <a:pt x="1770" y="825"/>
                    <a:pt x="1421" y="624"/>
                    <a:pt x="1094" y="624"/>
                  </a:cubicBezTo>
                  <a:cubicBezTo>
                    <a:pt x="1015" y="624"/>
                    <a:pt x="937" y="636"/>
                    <a:pt x="863" y="662"/>
                  </a:cubicBezTo>
                  <a:cubicBezTo>
                    <a:pt x="308" y="853"/>
                    <a:pt x="1" y="1466"/>
                    <a:pt x="193" y="2022"/>
                  </a:cubicBezTo>
                  <a:cubicBezTo>
                    <a:pt x="346" y="2453"/>
                    <a:pt x="672" y="2578"/>
                    <a:pt x="1055" y="2750"/>
                  </a:cubicBezTo>
                  <a:cubicBezTo>
                    <a:pt x="1256" y="2837"/>
                    <a:pt x="1467" y="2932"/>
                    <a:pt x="1668" y="3028"/>
                  </a:cubicBezTo>
                  <a:cubicBezTo>
                    <a:pt x="2070" y="3229"/>
                    <a:pt x="2463" y="3440"/>
                    <a:pt x="2866" y="3641"/>
                  </a:cubicBezTo>
                  <a:cubicBezTo>
                    <a:pt x="2846" y="3631"/>
                    <a:pt x="3613" y="2166"/>
                    <a:pt x="3670" y="2051"/>
                  </a:cubicBezTo>
                  <a:cubicBezTo>
                    <a:pt x="3900" y="1658"/>
                    <a:pt x="4149" y="1189"/>
                    <a:pt x="3986" y="729"/>
                  </a:cubicBezTo>
                  <a:cubicBezTo>
                    <a:pt x="3834" y="280"/>
                    <a:pt x="3416" y="0"/>
                    <a:pt x="2972" y="0"/>
                  </a:cubicBezTo>
                  <a:close/>
                </a:path>
              </a:pathLst>
            </a:custGeom>
            <a:solidFill>
              <a:srgbClr val="EF8981"/>
            </a:solidFill>
            <a:ln>
              <a:noFill/>
            </a:ln>
          </p:spPr>
          <p:txBody>
            <a:bodyPr spcFirstLastPara="1" wrap="square" lIns="91425" tIns="91425" rIns="91425" bIns="91425" anchor="ctr" anchorCtr="0">
              <a:noAutofit/>
            </a:bodyPr>
            <a:lstStyle/>
            <a:p>
              <a:endParaRPr>
                <a:solidFill>
                  <a:schemeClr val="dk1"/>
                </a:solidFill>
              </a:endParaRPr>
            </a:p>
          </p:txBody>
        </p:sp>
        <p:sp>
          <p:nvSpPr>
            <p:cNvPr id="750" name="Google Shape;750;p56"/>
            <p:cNvSpPr/>
            <p:nvPr/>
          </p:nvSpPr>
          <p:spPr>
            <a:xfrm>
              <a:off x="5881998" y="4519262"/>
              <a:ext cx="582451" cy="511441"/>
            </a:xfrm>
            <a:custGeom>
              <a:avLst/>
              <a:gdLst/>
              <a:ahLst/>
              <a:cxnLst/>
              <a:rect l="l" t="t" r="r" b="b"/>
              <a:pathLst>
                <a:path w="4216" h="3702" extrusionOk="0">
                  <a:moveTo>
                    <a:pt x="2996" y="66"/>
                  </a:moveTo>
                  <a:cubicBezTo>
                    <a:pt x="3155" y="66"/>
                    <a:pt x="3313" y="100"/>
                    <a:pt x="3458" y="167"/>
                  </a:cubicBezTo>
                  <a:cubicBezTo>
                    <a:pt x="3707" y="291"/>
                    <a:pt x="3899" y="502"/>
                    <a:pt x="3986" y="770"/>
                  </a:cubicBezTo>
                  <a:cubicBezTo>
                    <a:pt x="4148" y="1240"/>
                    <a:pt x="3871" y="1719"/>
                    <a:pt x="3669" y="2073"/>
                  </a:cubicBezTo>
                  <a:cubicBezTo>
                    <a:pt x="3660" y="2083"/>
                    <a:pt x="2999" y="3348"/>
                    <a:pt x="2884" y="3625"/>
                  </a:cubicBezTo>
                  <a:cubicBezTo>
                    <a:pt x="2692" y="3539"/>
                    <a:pt x="2510" y="3433"/>
                    <a:pt x="2319" y="3348"/>
                  </a:cubicBezTo>
                  <a:cubicBezTo>
                    <a:pt x="2127" y="3242"/>
                    <a:pt x="1916" y="3127"/>
                    <a:pt x="1715" y="3031"/>
                  </a:cubicBezTo>
                  <a:cubicBezTo>
                    <a:pt x="1504" y="2935"/>
                    <a:pt x="1293" y="2839"/>
                    <a:pt x="1093" y="2754"/>
                  </a:cubicBezTo>
                  <a:lnTo>
                    <a:pt x="1035" y="2724"/>
                  </a:lnTo>
                  <a:cubicBezTo>
                    <a:pt x="690" y="2571"/>
                    <a:pt x="393" y="2437"/>
                    <a:pt x="259" y="2045"/>
                  </a:cubicBezTo>
                  <a:cubicBezTo>
                    <a:pt x="67" y="1498"/>
                    <a:pt x="365" y="904"/>
                    <a:pt x="901" y="723"/>
                  </a:cubicBezTo>
                  <a:cubicBezTo>
                    <a:pt x="970" y="699"/>
                    <a:pt x="1042" y="689"/>
                    <a:pt x="1115" y="689"/>
                  </a:cubicBezTo>
                  <a:cubicBezTo>
                    <a:pt x="1432" y="689"/>
                    <a:pt x="1777" y="885"/>
                    <a:pt x="2002" y="1087"/>
                  </a:cubicBezTo>
                  <a:cubicBezTo>
                    <a:pt x="2009" y="1087"/>
                    <a:pt x="2015" y="1091"/>
                    <a:pt x="2022" y="1091"/>
                  </a:cubicBezTo>
                  <a:cubicBezTo>
                    <a:pt x="2025" y="1091"/>
                    <a:pt x="2028" y="1090"/>
                    <a:pt x="2031" y="1087"/>
                  </a:cubicBezTo>
                  <a:cubicBezTo>
                    <a:pt x="2041" y="1087"/>
                    <a:pt x="2051" y="1077"/>
                    <a:pt x="2051" y="1068"/>
                  </a:cubicBezTo>
                  <a:cubicBezTo>
                    <a:pt x="2098" y="828"/>
                    <a:pt x="2251" y="263"/>
                    <a:pt x="2664" y="119"/>
                  </a:cubicBezTo>
                  <a:cubicBezTo>
                    <a:pt x="2771" y="83"/>
                    <a:pt x="2884" y="66"/>
                    <a:pt x="2996" y="66"/>
                  </a:cubicBezTo>
                  <a:close/>
                  <a:moveTo>
                    <a:pt x="3004" y="1"/>
                  </a:moveTo>
                  <a:cubicBezTo>
                    <a:pt x="2883" y="1"/>
                    <a:pt x="2762" y="21"/>
                    <a:pt x="2644" y="61"/>
                  </a:cubicBezTo>
                  <a:cubicBezTo>
                    <a:pt x="2232" y="196"/>
                    <a:pt x="2060" y="723"/>
                    <a:pt x="2002" y="1000"/>
                  </a:cubicBezTo>
                  <a:cubicBezTo>
                    <a:pt x="1768" y="803"/>
                    <a:pt x="1437" y="625"/>
                    <a:pt x="1125" y="625"/>
                  </a:cubicBezTo>
                  <a:cubicBezTo>
                    <a:pt x="1042" y="625"/>
                    <a:pt x="960" y="637"/>
                    <a:pt x="882" y="665"/>
                  </a:cubicBezTo>
                  <a:cubicBezTo>
                    <a:pt x="307" y="857"/>
                    <a:pt x="1" y="1489"/>
                    <a:pt x="192" y="2064"/>
                  </a:cubicBezTo>
                  <a:cubicBezTo>
                    <a:pt x="336" y="2485"/>
                    <a:pt x="652" y="2629"/>
                    <a:pt x="1016" y="2782"/>
                  </a:cubicBezTo>
                  <a:lnTo>
                    <a:pt x="1064" y="2811"/>
                  </a:lnTo>
                  <a:cubicBezTo>
                    <a:pt x="1274" y="2897"/>
                    <a:pt x="1476" y="2993"/>
                    <a:pt x="1687" y="3088"/>
                  </a:cubicBezTo>
                  <a:cubicBezTo>
                    <a:pt x="1887" y="3194"/>
                    <a:pt x="2098" y="3299"/>
                    <a:pt x="2290" y="3405"/>
                  </a:cubicBezTo>
                  <a:cubicBezTo>
                    <a:pt x="2481" y="3501"/>
                    <a:pt x="2683" y="3606"/>
                    <a:pt x="2884" y="3702"/>
                  </a:cubicBezTo>
                  <a:lnTo>
                    <a:pt x="2894" y="3702"/>
                  </a:lnTo>
                  <a:cubicBezTo>
                    <a:pt x="2913" y="3702"/>
                    <a:pt x="2922" y="3702"/>
                    <a:pt x="2922" y="3682"/>
                  </a:cubicBezTo>
                  <a:cubicBezTo>
                    <a:pt x="2932" y="3682"/>
                    <a:pt x="2932" y="3682"/>
                    <a:pt x="2932" y="3673"/>
                  </a:cubicBezTo>
                  <a:cubicBezTo>
                    <a:pt x="2960" y="3567"/>
                    <a:pt x="3660" y="2226"/>
                    <a:pt x="3727" y="2102"/>
                  </a:cubicBezTo>
                  <a:cubicBezTo>
                    <a:pt x="3937" y="1738"/>
                    <a:pt x="4215" y="1240"/>
                    <a:pt x="4043" y="751"/>
                  </a:cubicBezTo>
                  <a:cubicBezTo>
                    <a:pt x="3947" y="464"/>
                    <a:pt x="3756" y="244"/>
                    <a:pt x="3487" y="110"/>
                  </a:cubicBezTo>
                  <a:cubicBezTo>
                    <a:pt x="3333" y="38"/>
                    <a:pt x="3169" y="1"/>
                    <a:pt x="3004" y="1"/>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sp>
          <p:nvSpPr>
            <p:cNvPr id="751" name="Google Shape;751;p56"/>
            <p:cNvSpPr/>
            <p:nvPr/>
          </p:nvSpPr>
          <p:spPr>
            <a:xfrm>
              <a:off x="423004" y="4523131"/>
              <a:ext cx="205295" cy="179322"/>
            </a:xfrm>
            <a:custGeom>
              <a:avLst/>
              <a:gdLst/>
              <a:ahLst/>
              <a:cxnLst/>
              <a:rect l="l" t="t" r="r" b="b"/>
              <a:pathLst>
                <a:path w="1486" h="1298" extrusionOk="0">
                  <a:moveTo>
                    <a:pt x="414" y="0"/>
                  </a:moveTo>
                  <a:cubicBezTo>
                    <a:pt x="244" y="0"/>
                    <a:pt x="97" y="115"/>
                    <a:pt x="49" y="283"/>
                  </a:cubicBezTo>
                  <a:cubicBezTo>
                    <a:pt x="0" y="455"/>
                    <a:pt x="106" y="618"/>
                    <a:pt x="192" y="752"/>
                  </a:cubicBezTo>
                  <a:cubicBezTo>
                    <a:pt x="221" y="791"/>
                    <a:pt x="528" y="1289"/>
                    <a:pt x="518" y="1298"/>
                  </a:cubicBezTo>
                  <a:cubicBezTo>
                    <a:pt x="662" y="1212"/>
                    <a:pt x="796" y="1126"/>
                    <a:pt x="930" y="1049"/>
                  </a:cubicBezTo>
                  <a:cubicBezTo>
                    <a:pt x="1007" y="1001"/>
                    <a:pt x="1073" y="963"/>
                    <a:pt x="1141" y="925"/>
                  </a:cubicBezTo>
                  <a:cubicBezTo>
                    <a:pt x="1275" y="857"/>
                    <a:pt x="1390" y="810"/>
                    <a:pt x="1428" y="647"/>
                  </a:cubicBezTo>
                  <a:cubicBezTo>
                    <a:pt x="1486" y="446"/>
                    <a:pt x="1361" y="235"/>
                    <a:pt x="1160" y="178"/>
                  </a:cubicBezTo>
                  <a:cubicBezTo>
                    <a:pt x="1139" y="172"/>
                    <a:pt x="1118" y="169"/>
                    <a:pt x="1097" y="169"/>
                  </a:cubicBezTo>
                  <a:cubicBezTo>
                    <a:pt x="973" y="169"/>
                    <a:pt x="849" y="258"/>
                    <a:pt x="767" y="340"/>
                  </a:cubicBezTo>
                  <a:cubicBezTo>
                    <a:pt x="728" y="216"/>
                    <a:pt x="652" y="43"/>
                    <a:pt x="518" y="14"/>
                  </a:cubicBezTo>
                  <a:cubicBezTo>
                    <a:pt x="483" y="5"/>
                    <a:pt x="448" y="0"/>
                    <a:pt x="414" y="0"/>
                  </a:cubicBezTo>
                  <a:close/>
                </a:path>
              </a:pathLst>
            </a:custGeom>
            <a:solidFill>
              <a:srgbClr val="EF8981"/>
            </a:solidFill>
            <a:ln>
              <a:noFill/>
            </a:ln>
          </p:spPr>
          <p:txBody>
            <a:bodyPr spcFirstLastPara="1" wrap="square" lIns="91425" tIns="91425" rIns="91425" bIns="91425" anchor="ctr" anchorCtr="0">
              <a:noAutofit/>
            </a:bodyPr>
            <a:lstStyle/>
            <a:p>
              <a:endParaRPr>
                <a:solidFill>
                  <a:schemeClr val="dk1"/>
                </a:solidFill>
              </a:endParaRPr>
            </a:p>
          </p:txBody>
        </p:sp>
        <p:sp>
          <p:nvSpPr>
            <p:cNvPr id="752" name="Google Shape;752;p56"/>
            <p:cNvSpPr/>
            <p:nvPr/>
          </p:nvSpPr>
          <p:spPr>
            <a:xfrm>
              <a:off x="417754" y="4517881"/>
              <a:ext cx="215794" cy="188716"/>
            </a:xfrm>
            <a:custGeom>
              <a:avLst/>
              <a:gdLst/>
              <a:ahLst/>
              <a:cxnLst/>
              <a:rect l="l" t="t" r="r" b="b"/>
              <a:pathLst>
                <a:path w="1562" h="1366" extrusionOk="0">
                  <a:moveTo>
                    <a:pt x="738" y="656"/>
                  </a:moveTo>
                  <a:cubicBezTo>
                    <a:pt x="719" y="656"/>
                    <a:pt x="709" y="656"/>
                    <a:pt x="700" y="665"/>
                  </a:cubicBezTo>
                  <a:lnTo>
                    <a:pt x="719" y="695"/>
                  </a:lnTo>
                  <a:lnTo>
                    <a:pt x="700" y="675"/>
                  </a:lnTo>
                  <a:cubicBezTo>
                    <a:pt x="690" y="675"/>
                    <a:pt x="690" y="695"/>
                    <a:pt x="700" y="704"/>
                  </a:cubicBezTo>
                  <a:cubicBezTo>
                    <a:pt x="700" y="714"/>
                    <a:pt x="709" y="723"/>
                    <a:pt x="719" y="723"/>
                  </a:cubicBezTo>
                  <a:lnTo>
                    <a:pt x="728" y="733"/>
                  </a:lnTo>
                  <a:cubicBezTo>
                    <a:pt x="738" y="733"/>
                    <a:pt x="747" y="723"/>
                    <a:pt x="757" y="714"/>
                  </a:cubicBezTo>
                  <a:cubicBezTo>
                    <a:pt x="757" y="704"/>
                    <a:pt x="766" y="695"/>
                    <a:pt x="757" y="685"/>
                  </a:cubicBezTo>
                  <a:cubicBezTo>
                    <a:pt x="757" y="665"/>
                    <a:pt x="747" y="665"/>
                    <a:pt x="738" y="656"/>
                  </a:cubicBezTo>
                  <a:close/>
                  <a:moveTo>
                    <a:pt x="460" y="71"/>
                  </a:moveTo>
                  <a:cubicBezTo>
                    <a:pt x="489" y="71"/>
                    <a:pt x="517" y="71"/>
                    <a:pt x="546" y="81"/>
                  </a:cubicBezTo>
                  <a:cubicBezTo>
                    <a:pt x="690" y="120"/>
                    <a:pt x="747" y="301"/>
                    <a:pt x="776" y="388"/>
                  </a:cubicBezTo>
                  <a:cubicBezTo>
                    <a:pt x="776" y="397"/>
                    <a:pt x="786" y="407"/>
                    <a:pt x="796" y="407"/>
                  </a:cubicBezTo>
                  <a:cubicBezTo>
                    <a:pt x="798" y="410"/>
                    <a:pt x="801" y="411"/>
                    <a:pt x="804" y="411"/>
                  </a:cubicBezTo>
                  <a:cubicBezTo>
                    <a:pt x="810" y="411"/>
                    <a:pt x="817" y="404"/>
                    <a:pt x="824" y="397"/>
                  </a:cubicBezTo>
                  <a:cubicBezTo>
                    <a:pt x="904" y="317"/>
                    <a:pt x="1023" y="245"/>
                    <a:pt x="1127" y="245"/>
                  </a:cubicBezTo>
                  <a:cubicBezTo>
                    <a:pt x="1148" y="245"/>
                    <a:pt x="1169" y="247"/>
                    <a:pt x="1188" y="254"/>
                  </a:cubicBezTo>
                  <a:cubicBezTo>
                    <a:pt x="1379" y="301"/>
                    <a:pt x="1485" y="493"/>
                    <a:pt x="1437" y="675"/>
                  </a:cubicBezTo>
                  <a:cubicBezTo>
                    <a:pt x="1399" y="819"/>
                    <a:pt x="1303" y="867"/>
                    <a:pt x="1188" y="924"/>
                  </a:cubicBezTo>
                  <a:lnTo>
                    <a:pt x="1169" y="934"/>
                  </a:lnTo>
                  <a:cubicBezTo>
                    <a:pt x="1092" y="972"/>
                    <a:pt x="1025" y="1010"/>
                    <a:pt x="958" y="1059"/>
                  </a:cubicBezTo>
                  <a:cubicBezTo>
                    <a:pt x="881" y="1097"/>
                    <a:pt x="815" y="1135"/>
                    <a:pt x="747" y="1183"/>
                  </a:cubicBezTo>
                  <a:cubicBezTo>
                    <a:pt x="690" y="1221"/>
                    <a:pt x="632" y="1250"/>
                    <a:pt x="566" y="1288"/>
                  </a:cubicBezTo>
                  <a:cubicBezTo>
                    <a:pt x="498" y="1144"/>
                    <a:pt x="259" y="771"/>
                    <a:pt x="259" y="771"/>
                  </a:cubicBezTo>
                  <a:cubicBezTo>
                    <a:pt x="163" y="618"/>
                    <a:pt x="77" y="474"/>
                    <a:pt x="115" y="331"/>
                  </a:cubicBezTo>
                  <a:cubicBezTo>
                    <a:pt x="163" y="177"/>
                    <a:pt x="297" y="71"/>
                    <a:pt x="460" y="71"/>
                  </a:cubicBezTo>
                  <a:close/>
                  <a:moveTo>
                    <a:pt x="462" y="1"/>
                  </a:moveTo>
                  <a:cubicBezTo>
                    <a:pt x="277" y="1"/>
                    <a:pt x="106" y="125"/>
                    <a:pt x="58" y="311"/>
                  </a:cubicBezTo>
                  <a:cubicBezTo>
                    <a:pt x="0" y="503"/>
                    <a:pt x="115" y="675"/>
                    <a:pt x="202" y="809"/>
                  </a:cubicBezTo>
                  <a:cubicBezTo>
                    <a:pt x="230" y="848"/>
                    <a:pt x="508" y="1288"/>
                    <a:pt x="527" y="1336"/>
                  </a:cubicBezTo>
                  <a:lnTo>
                    <a:pt x="527" y="1346"/>
                  </a:lnTo>
                  <a:cubicBezTo>
                    <a:pt x="537" y="1355"/>
                    <a:pt x="546" y="1365"/>
                    <a:pt x="556" y="1365"/>
                  </a:cubicBezTo>
                  <a:lnTo>
                    <a:pt x="575" y="1365"/>
                  </a:lnTo>
                  <a:cubicBezTo>
                    <a:pt x="642" y="1317"/>
                    <a:pt x="709" y="1278"/>
                    <a:pt x="776" y="1240"/>
                  </a:cubicBezTo>
                  <a:cubicBezTo>
                    <a:pt x="843" y="1193"/>
                    <a:pt x="920" y="1154"/>
                    <a:pt x="987" y="1116"/>
                  </a:cubicBezTo>
                  <a:cubicBezTo>
                    <a:pt x="1054" y="1068"/>
                    <a:pt x="1130" y="1029"/>
                    <a:pt x="1198" y="1001"/>
                  </a:cubicBezTo>
                  <a:lnTo>
                    <a:pt x="1217" y="982"/>
                  </a:lnTo>
                  <a:cubicBezTo>
                    <a:pt x="1341" y="924"/>
                    <a:pt x="1456" y="857"/>
                    <a:pt x="1504" y="695"/>
                  </a:cubicBezTo>
                  <a:cubicBezTo>
                    <a:pt x="1562" y="474"/>
                    <a:pt x="1428" y="244"/>
                    <a:pt x="1207" y="186"/>
                  </a:cubicBezTo>
                  <a:cubicBezTo>
                    <a:pt x="1183" y="180"/>
                    <a:pt x="1158" y="176"/>
                    <a:pt x="1133" y="176"/>
                  </a:cubicBezTo>
                  <a:cubicBezTo>
                    <a:pt x="1020" y="176"/>
                    <a:pt x="902" y="242"/>
                    <a:pt x="824" y="321"/>
                  </a:cubicBezTo>
                  <a:cubicBezTo>
                    <a:pt x="786" y="216"/>
                    <a:pt x="709" y="52"/>
                    <a:pt x="566" y="14"/>
                  </a:cubicBezTo>
                  <a:cubicBezTo>
                    <a:pt x="531" y="5"/>
                    <a:pt x="496" y="1"/>
                    <a:pt x="462" y="1"/>
                  </a:cubicBezTo>
                  <a:close/>
                </a:path>
              </a:pathLst>
            </a:custGeom>
            <a:solidFill>
              <a:srgbClr val="70312E"/>
            </a:solidFill>
            <a:ln>
              <a:noFill/>
            </a:ln>
          </p:spPr>
          <p:txBody>
            <a:bodyPr spcFirstLastPara="1" wrap="square" lIns="91425" tIns="91425" rIns="91425" bIns="91425" anchor="ctr" anchorCtr="0">
              <a:noAutofit/>
            </a:bodyPr>
            <a:lstStyle/>
            <a:p>
              <a:endParaRPr>
                <a:solidFill>
                  <a:schemeClr val="dk1"/>
                </a:solidFill>
              </a:endParaRPr>
            </a:p>
          </p:txBody>
        </p:sp>
      </p:grpSp>
      <p:sp>
        <p:nvSpPr>
          <p:cNvPr id="55" name="Google Shape;498;p52">
            <a:extLst>
              <a:ext uri="{FF2B5EF4-FFF2-40B4-BE49-F238E27FC236}">
                <a16:creationId xmlns:a16="http://schemas.microsoft.com/office/drawing/2014/main" id="{95527DA0-1154-6F44-B1EF-C2250D380DDD}"/>
              </a:ext>
            </a:extLst>
          </p:cNvPr>
          <p:cNvSpPr txBox="1">
            <a:spLocks noGrp="1"/>
          </p:cNvSpPr>
          <p:nvPr>
            <p:ph type="title"/>
          </p:nvPr>
        </p:nvSpPr>
        <p:spPr>
          <a:xfrm>
            <a:off x="1540385" y="1499681"/>
            <a:ext cx="4519080" cy="1878520"/>
          </a:xfrm>
          <a:prstGeom prst="rect">
            <a:avLst/>
          </a:prstGeom>
        </p:spPr>
        <p:txBody>
          <a:bodyPr spcFirstLastPara="1" wrap="square" lIns="91425" tIns="91425" rIns="91425" bIns="91425" anchor="t" anchorCtr="0">
            <a:noAutofit/>
          </a:bodyPr>
          <a:lstStyle/>
          <a:p>
            <a:pPr algn="ctr"/>
            <a:r>
              <a:rPr lang="vi-VN" sz="2800" dirty="0">
                <a:solidFill>
                  <a:schemeClr val="tx1"/>
                </a:solidFill>
                <a:latin typeface="#9Slide05 Fourth" pitchFamily="2" charset="77"/>
              </a:rPr>
              <a:t>Hãy viết đoạn văn (khoảng 5-7 câu) nêu cảm nhận về biện pháp tu từ có vị trí nổi bật nhất trong bài thơ “Mùa xuân nho nhỏ”.</a:t>
            </a:r>
            <a:endParaRPr sz="2800" dirty="0">
              <a:solidFill>
                <a:schemeClr val="tx1"/>
              </a:solidFill>
              <a:latin typeface="#9Slide05 Fourth" pitchFamily="2" charset="77"/>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169"/>
        <p:cNvGrpSpPr/>
        <p:nvPr/>
      </p:nvGrpSpPr>
      <p:grpSpPr>
        <a:xfrm>
          <a:off x="0" y="0"/>
          <a:ext cx="0" cy="0"/>
          <a:chOff x="0" y="0"/>
          <a:chExt cx="0" cy="0"/>
        </a:xfrm>
      </p:grpSpPr>
      <p:grpSp>
        <p:nvGrpSpPr>
          <p:cNvPr id="1170" name="Google Shape;1170;p66"/>
          <p:cNvGrpSpPr/>
          <p:nvPr/>
        </p:nvGrpSpPr>
        <p:grpSpPr>
          <a:xfrm>
            <a:off x="1829561" y="454509"/>
            <a:ext cx="5866381" cy="4497275"/>
            <a:chOff x="873885" y="454508"/>
            <a:chExt cx="5866381" cy="4497275"/>
          </a:xfrm>
        </p:grpSpPr>
        <p:sp>
          <p:nvSpPr>
            <p:cNvPr id="1171" name="Google Shape;1171;p66"/>
            <p:cNvSpPr/>
            <p:nvPr/>
          </p:nvSpPr>
          <p:spPr>
            <a:xfrm>
              <a:off x="5196349" y="2084069"/>
              <a:ext cx="18546" cy="2462943"/>
            </a:xfrm>
            <a:custGeom>
              <a:avLst/>
              <a:gdLst/>
              <a:ahLst/>
              <a:cxnLst/>
              <a:rect l="l" t="t" r="r" b="b"/>
              <a:pathLst>
                <a:path w="143" h="18991" extrusionOk="0">
                  <a:moveTo>
                    <a:pt x="0" y="1"/>
                  </a:moveTo>
                  <a:lnTo>
                    <a:pt x="0" y="18991"/>
                  </a:lnTo>
                  <a:lnTo>
                    <a:pt x="142" y="18991"/>
                  </a:lnTo>
                  <a:lnTo>
                    <a:pt x="142"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72" name="Google Shape;1172;p66"/>
            <p:cNvSpPr/>
            <p:nvPr/>
          </p:nvSpPr>
          <p:spPr>
            <a:xfrm>
              <a:off x="4806109" y="4148871"/>
              <a:ext cx="742360" cy="524726"/>
            </a:xfrm>
            <a:custGeom>
              <a:avLst/>
              <a:gdLst/>
              <a:ahLst/>
              <a:cxnLst/>
              <a:rect l="l" t="t" r="r" b="b"/>
              <a:pathLst>
                <a:path w="5724" h="4046" extrusionOk="0">
                  <a:moveTo>
                    <a:pt x="1947" y="1"/>
                  </a:moveTo>
                  <a:cubicBezTo>
                    <a:pt x="1766" y="1"/>
                    <a:pt x="1558" y="48"/>
                    <a:pt x="1322" y="162"/>
                  </a:cubicBezTo>
                  <a:cubicBezTo>
                    <a:pt x="0" y="802"/>
                    <a:pt x="2532" y="4045"/>
                    <a:pt x="2532" y="4045"/>
                  </a:cubicBezTo>
                  <a:cubicBezTo>
                    <a:pt x="2532" y="4045"/>
                    <a:pt x="5724" y="2256"/>
                    <a:pt x="5215" y="1107"/>
                  </a:cubicBezTo>
                  <a:cubicBezTo>
                    <a:pt x="5044" y="723"/>
                    <a:pt x="4745" y="596"/>
                    <a:pt x="4425" y="596"/>
                  </a:cubicBezTo>
                  <a:cubicBezTo>
                    <a:pt x="3795" y="596"/>
                    <a:pt x="3081" y="1087"/>
                    <a:pt x="3081" y="1087"/>
                  </a:cubicBezTo>
                  <a:cubicBezTo>
                    <a:pt x="3081" y="1087"/>
                    <a:pt x="2816" y="1"/>
                    <a:pt x="1947" y="1"/>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1173" name="Google Shape;1173;p66"/>
            <p:cNvSpPr/>
            <p:nvPr/>
          </p:nvSpPr>
          <p:spPr>
            <a:xfrm>
              <a:off x="4893002" y="4144980"/>
              <a:ext cx="646258" cy="533934"/>
            </a:xfrm>
            <a:custGeom>
              <a:avLst/>
              <a:gdLst/>
              <a:ahLst/>
              <a:cxnLst/>
              <a:rect l="l" t="t" r="r" b="b"/>
              <a:pathLst>
                <a:path w="4983" h="4117" extrusionOk="0">
                  <a:moveTo>
                    <a:pt x="1272" y="70"/>
                  </a:moveTo>
                  <a:cubicBezTo>
                    <a:pt x="1414" y="70"/>
                    <a:pt x="1546" y="100"/>
                    <a:pt x="1668" y="151"/>
                  </a:cubicBezTo>
                  <a:cubicBezTo>
                    <a:pt x="2197" y="405"/>
                    <a:pt x="2380" y="1117"/>
                    <a:pt x="2380" y="1117"/>
                  </a:cubicBezTo>
                  <a:cubicBezTo>
                    <a:pt x="2380" y="1137"/>
                    <a:pt x="2390" y="1137"/>
                    <a:pt x="2400" y="1148"/>
                  </a:cubicBezTo>
                  <a:cubicBezTo>
                    <a:pt x="2411" y="1148"/>
                    <a:pt x="2420" y="1148"/>
                    <a:pt x="2431" y="1137"/>
                  </a:cubicBezTo>
                  <a:cubicBezTo>
                    <a:pt x="2440" y="1137"/>
                    <a:pt x="3146" y="657"/>
                    <a:pt x="3759" y="657"/>
                  </a:cubicBezTo>
                  <a:cubicBezTo>
                    <a:pt x="3848" y="657"/>
                    <a:pt x="3934" y="667"/>
                    <a:pt x="4017" y="690"/>
                  </a:cubicBezTo>
                  <a:cubicBezTo>
                    <a:pt x="4241" y="761"/>
                    <a:pt x="4413" y="913"/>
                    <a:pt x="4515" y="1157"/>
                  </a:cubicBezTo>
                  <a:cubicBezTo>
                    <a:pt x="4982" y="2205"/>
                    <a:pt x="2176" y="3862"/>
                    <a:pt x="1871" y="4035"/>
                  </a:cubicBezTo>
                  <a:cubicBezTo>
                    <a:pt x="1679" y="3780"/>
                    <a:pt x="93" y="1656"/>
                    <a:pt x="326" y="649"/>
                  </a:cubicBezTo>
                  <a:cubicBezTo>
                    <a:pt x="367" y="456"/>
                    <a:pt x="489" y="314"/>
                    <a:pt x="662" y="233"/>
                  </a:cubicBezTo>
                  <a:cubicBezTo>
                    <a:pt x="886" y="121"/>
                    <a:pt x="1089" y="70"/>
                    <a:pt x="1272" y="70"/>
                  </a:cubicBezTo>
                  <a:close/>
                  <a:moveTo>
                    <a:pt x="1282" y="1"/>
                  </a:moveTo>
                  <a:cubicBezTo>
                    <a:pt x="1079" y="1"/>
                    <a:pt x="860" y="56"/>
                    <a:pt x="631" y="161"/>
                  </a:cubicBezTo>
                  <a:cubicBezTo>
                    <a:pt x="439" y="263"/>
                    <a:pt x="306" y="416"/>
                    <a:pt x="256" y="629"/>
                  </a:cubicBezTo>
                  <a:cubicBezTo>
                    <a:pt x="1" y="1727"/>
                    <a:pt x="1760" y="4004"/>
                    <a:pt x="1841" y="4096"/>
                  </a:cubicBezTo>
                  <a:cubicBezTo>
                    <a:pt x="1841" y="4106"/>
                    <a:pt x="1851" y="4116"/>
                    <a:pt x="1862" y="4116"/>
                  </a:cubicBezTo>
                  <a:cubicBezTo>
                    <a:pt x="1871" y="4116"/>
                    <a:pt x="1871" y="4106"/>
                    <a:pt x="1882" y="4106"/>
                  </a:cubicBezTo>
                  <a:cubicBezTo>
                    <a:pt x="1892" y="4106"/>
                    <a:pt x="2685" y="3648"/>
                    <a:pt x="3417" y="3069"/>
                  </a:cubicBezTo>
                  <a:cubicBezTo>
                    <a:pt x="4403" y="2276"/>
                    <a:pt x="4799" y="1615"/>
                    <a:pt x="4576" y="1127"/>
                  </a:cubicBezTo>
                  <a:cubicBezTo>
                    <a:pt x="4464" y="863"/>
                    <a:pt x="4281" y="700"/>
                    <a:pt x="4037" y="629"/>
                  </a:cubicBezTo>
                  <a:cubicBezTo>
                    <a:pt x="3946" y="603"/>
                    <a:pt x="3850" y="592"/>
                    <a:pt x="3752" y="592"/>
                  </a:cubicBezTo>
                  <a:cubicBezTo>
                    <a:pt x="3200" y="592"/>
                    <a:pt x="2595" y="952"/>
                    <a:pt x="2431" y="1056"/>
                  </a:cubicBezTo>
                  <a:cubicBezTo>
                    <a:pt x="2380" y="893"/>
                    <a:pt x="2176" y="324"/>
                    <a:pt x="1699" y="90"/>
                  </a:cubicBezTo>
                  <a:cubicBezTo>
                    <a:pt x="1570" y="30"/>
                    <a:pt x="1430" y="1"/>
                    <a:pt x="1282"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74" name="Google Shape;1174;p66"/>
            <p:cNvSpPr/>
            <p:nvPr/>
          </p:nvSpPr>
          <p:spPr>
            <a:xfrm>
              <a:off x="4973540" y="4230446"/>
              <a:ext cx="75222" cy="145123"/>
            </a:xfrm>
            <a:custGeom>
              <a:avLst/>
              <a:gdLst/>
              <a:ahLst/>
              <a:cxnLst/>
              <a:rect l="l" t="t" r="r" b="b"/>
              <a:pathLst>
                <a:path w="580" h="1119" extrusionOk="0">
                  <a:moveTo>
                    <a:pt x="285" y="1"/>
                  </a:moveTo>
                  <a:cubicBezTo>
                    <a:pt x="123" y="1"/>
                    <a:pt x="1" y="254"/>
                    <a:pt x="1" y="559"/>
                  </a:cubicBezTo>
                  <a:cubicBezTo>
                    <a:pt x="1" y="875"/>
                    <a:pt x="123" y="1119"/>
                    <a:pt x="285" y="1119"/>
                  </a:cubicBezTo>
                  <a:cubicBezTo>
                    <a:pt x="448" y="1119"/>
                    <a:pt x="580" y="875"/>
                    <a:pt x="580" y="559"/>
                  </a:cubicBezTo>
                  <a:cubicBezTo>
                    <a:pt x="580" y="254"/>
                    <a:pt x="448" y="1"/>
                    <a:pt x="285"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75" name="Google Shape;1175;p66"/>
            <p:cNvSpPr/>
            <p:nvPr/>
          </p:nvSpPr>
          <p:spPr>
            <a:xfrm>
              <a:off x="4070373" y="2438772"/>
              <a:ext cx="18546" cy="2399524"/>
            </a:xfrm>
            <a:custGeom>
              <a:avLst/>
              <a:gdLst/>
              <a:ahLst/>
              <a:cxnLst/>
              <a:rect l="l" t="t" r="r" b="b"/>
              <a:pathLst>
                <a:path w="143" h="18502" extrusionOk="0">
                  <a:moveTo>
                    <a:pt x="1" y="0"/>
                  </a:moveTo>
                  <a:lnTo>
                    <a:pt x="1" y="18502"/>
                  </a:lnTo>
                  <a:lnTo>
                    <a:pt x="143" y="18502"/>
                  </a:lnTo>
                  <a:lnTo>
                    <a:pt x="143"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76" name="Google Shape;1176;p66"/>
            <p:cNvSpPr/>
            <p:nvPr/>
          </p:nvSpPr>
          <p:spPr>
            <a:xfrm>
              <a:off x="3738106" y="4490605"/>
              <a:ext cx="639643" cy="455860"/>
            </a:xfrm>
            <a:custGeom>
              <a:avLst/>
              <a:gdLst/>
              <a:ahLst/>
              <a:cxnLst/>
              <a:rect l="l" t="t" r="r" b="b"/>
              <a:pathLst>
                <a:path w="4932" h="3515" extrusionOk="0">
                  <a:moveTo>
                    <a:pt x="3558" y="0"/>
                  </a:moveTo>
                  <a:cubicBezTo>
                    <a:pt x="2814" y="0"/>
                    <a:pt x="2410" y="1166"/>
                    <a:pt x="2410" y="1166"/>
                  </a:cubicBezTo>
                  <a:cubicBezTo>
                    <a:pt x="2410" y="1166"/>
                    <a:pt x="1999" y="349"/>
                    <a:pt x="1410" y="349"/>
                  </a:cubicBezTo>
                  <a:cubicBezTo>
                    <a:pt x="1235" y="349"/>
                    <a:pt x="1045" y="421"/>
                    <a:pt x="845" y="607"/>
                  </a:cubicBezTo>
                  <a:cubicBezTo>
                    <a:pt x="1" y="1390"/>
                    <a:pt x="2695" y="3514"/>
                    <a:pt x="2695" y="3514"/>
                  </a:cubicBezTo>
                  <a:cubicBezTo>
                    <a:pt x="2695" y="3514"/>
                    <a:pt x="4932" y="831"/>
                    <a:pt x="4148" y="231"/>
                  </a:cubicBezTo>
                  <a:cubicBezTo>
                    <a:pt x="3933" y="67"/>
                    <a:pt x="3736" y="0"/>
                    <a:pt x="3558" y="0"/>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1177" name="Google Shape;1177;p66"/>
            <p:cNvSpPr/>
            <p:nvPr/>
          </p:nvSpPr>
          <p:spPr>
            <a:xfrm>
              <a:off x="3821238" y="4485936"/>
              <a:ext cx="494518" cy="465846"/>
            </a:xfrm>
            <a:custGeom>
              <a:avLst/>
              <a:gdLst/>
              <a:ahLst/>
              <a:cxnLst/>
              <a:rect l="l" t="t" r="r" b="b"/>
              <a:pathLst>
                <a:path w="3813" h="3592" extrusionOk="0">
                  <a:moveTo>
                    <a:pt x="2911" y="67"/>
                  </a:moveTo>
                  <a:cubicBezTo>
                    <a:pt x="3098" y="67"/>
                    <a:pt x="3289" y="145"/>
                    <a:pt x="3487" y="297"/>
                  </a:cubicBezTo>
                  <a:cubicBezTo>
                    <a:pt x="3579" y="358"/>
                    <a:pt x="3620" y="450"/>
                    <a:pt x="3640" y="582"/>
                  </a:cubicBezTo>
                  <a:cubicBezTo>
                    <a:pt x="3731" y="1406"/>
                    <a:pt x="2247" y="3266"/>
                    <a:pt x="2054" y="3500"/>
                  </a:cubicBezTo>
                  <a:cubicBezTo>
                    <a:pt x="1820" y="3317"/>
                    <a:pt x="112" y="1903"/>
                    <a:pt x="71" y="1050"/>
                  </a:cubicBezTo>
                  <a:cubicBezTo>
                    <a:pt x="71" y="897"/>
                    <a:pt x="112" y="765"/>
                    <a:pt x="224" y="674"/>
                  </a:cubicBezTo>
                  <a:cubicBezTo>
                    <a:pt x="397" y="501"/>
                    <a:pt x="580" y="419"/>
                    <a:pt x="773" y="419"/>
                  </a:cubicBezTo>
                  <a:cubicBezTo>
                    <a:pt x="803" y="419"/>
                    <a:pt x="844" y="419"/>
                    <a:pt x="875" y="430"/>
                  </a:cubicBezTo>
                  <a:cubicBezTo>
                    <a:pt x="1383" y="521"/>
                    <a:pt x="1739" y="1212"/>
                    <a:pt x="1739" y="1223"/>
                  </a:cubicBezTo>
                  <a:cubicBezTo>
                    <a:pt x="1746" y="1230"/>
                    <a:pt x="1753" y="1237"/>
                    <a:pt x="1764" y="1237"/>
                  </a:cubicBezTo>
                  <a:cubicBezTo>
                    <a:pt x="1768" y="1237"/>
                    <a:pt x="1773" y="1236"/>
                    <a:pt x="1779" y="1233"/>
                  </a:cubicBezTo>
                  <a:cubicBezTo>
                    <a:pt x="1790" y="1233"/>
                    <a:pt x="1800" y="1223"/>
                    <a:pt x="1810" y="1212"/>
                  </a:cubicBezTo>
                  <a:cubicBezTo>
                    <a:pt x="1810" y="1202"/>
                    <a:pt x="2135" y="277"/>
                    <a:pt x="2725" y="94"/>
                  </a:cubicBezTo>
                  <a:cubicBezTo>
                    <a:pt x="2787" y="76"/>
                    <a:pt x="2849" y="67"/>
                    <a:pt x="2911" y="67"/>
                  </a:cubicBezTo>
                  <a:close/>
                  <a:moveTo>
                    <a:pt x="2920" y="0"/>
                  </a:moveTo>
                  <a:cubicBezTo>
                    <a:pt x="2847" y="0"/>
                    <a:pt x="2776" y="11"/>
                    <a:pt x="2705" y="33"/>
                  </a:cubicBezTo>
                  <a:cubicBezTo>
                    <a:pt x="2176" y="196"/>
                    <a:pt x="1861" y="887"/>
                    <a:pt x="1769" y="1121"/>
                  </a:cubicBezTo>
                  <a:cubicBezTo>
                    <a:pt x="1657" y="938"/>
                    <a:pt x="1332" y="440"/>
                    <a:pt x="885" y="358"/>
                  </a:cubicBezTo>
                  <a:cubicBezTo>
                    <a:pt x="845" y="352"/>
                    <a:pt x="805" y="348"/>
                    <a:pt x="765" y="348"/>
                  </a:cubicBezTo>
                  <a:cubicBezTo>
                    <a:pt x="564" y="348"/>
                    <a:pt x="369" y="436"/>
                    <a:pt x="173" y="623"/>
                  </a:cubicBezTo>
                  <a:cubicBezTo>
                    <a:pt x="51" y="735"/>
                    <a:pt x="1" y="877"/>
                    <a:pt x="1" y="1050"/>
                  </a:cubicBezTo>
                  <a:cubicBezTo>
                    <a:pt x="41" y="1995"/>
                    <a:pt x="1952" y="3520"/>
                    <a:pt x="2034" y="3581"/>
                  </a:cubicBezTo>
                  <a:cubicBezTo>
                    <a:pt x="2044" y="3581"/>
                    <a:pt x="2054" y="3591"/>
                    <a:pt x="2054" y="3591"/>
                  </a:cubicBezTo>
                  <a:cubicBezTo>
                    <a:pt x="2064" y="3591"/>
                    <a:pt x="2074" y="3581"/>
                    <a:pt x="2084" y="3571"/>
                  </a:cubicBezTo>
                  <a:cubicBezTo>
                    <a:pt x="2156" y="3489"/>
                    <a:pt x="3812" y="1487"/>
                    <a:pt x="3711" y="572"/>
                  </a:cubicBezTo>
                  <a:cubicBezTo>
                    <a:pt x="3690" y="430"/>
                    <a:pt x="3629" y="318"/>
                    <a:pt x="3528" y="236"/>
                  </a:cubicBezTo>
                  <a:cubicBezTo>
                    <a:pt x="3320" y="80"/>
                    <a:pt x="3117" y="0"/>
                    <a:pt x="2920"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78" name="Google Shape;1178;p66"/>
            <p:cNvSpPr/>
            <p:nvPr/>
          </p:nvSpPr>
          <p:spPr>
            <a:xfrm>
              <a:off x="3870001" y="4643640"/>
              <a:ext cx="76519" cy="109847"/>
            </a:xfrm>
            <a:custGeom>
              <a:avLst/>
              <a:gdLst/>
              <a:ahLst/>
              <a:cxnLst/>
              <a:rect l="l" t="t" r="r" b="b"/>
              <a:pathLst>
                <a:path w="590" h="847" extrusionOk="0">
                  <a:moveTo>
                    <a:pt x="204" y="0"/>
                  </a:moveTo>
                  <a:cubicBezTo>
                    <a:pt x="190" y="0"/>
                    <a:pt x="176" y="2"/>
                    <a:pt x="163" y="7"/>
                  </a:cubicBezTo>
                  <a:cubicBezTo>
                    <a:pt x="41" y="37"/>
                    <a:pt x="0" y="261"/>
                    <a:pt x="82" y="484"/>
                  </a:cubicBezTo>
                  <a:cubicBezTo>
                    <a:pt x="146" y="694"/>
                    <a:pt x="275" y="847"/>
                    <a:pt x="389" y="847"/>
                  </a:cubicBezTo>
                  <a:cubicBezTo>
                    <a:pt x="402" y="847"/>
                    <a:pt x="415" y="845"/>
                    <a:pt x="427" y="840"/>
                  </a:cubicBezTo>
                  <a:cubicBezTo>
                    <a:pt x="549" y="800"/>
                    <a:pt x="590" y="586"/>
                    <a:pt x="509" y="352"/>
                  </a:cubicBezTo>
                  <a:cubicBezTo>
                    <a:pt x="446" y="144"/>
                    <a:pt x="317" y="0"/>
                    <a:pt x="204"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79" name="Google Shape;1179;p66"/>
            <p:cNvSpPr/>
            <p:nvPr/>
          </p:nvSpPr>
          <p:spPr>
            <a:xfrm>
              <a:off x="2703303" y="1249511"/>
              <a:ext cx="17119" cy="2791188"/>
            </a:xfrm>
            <a:custGeom>
              <a:avLst/>
              <a:gdLst/>
              <a:ahLst/>
              <a:cxnLst/>
              <a:rect l="l" t="t" r="r" b="b"/>
              <a:pathLst>
                <a:path w="132" h="21522" extrusionOk="0">
                  <a:moveTo>
                    <a:pt x="0" y="1"/>
                  </a:moveTo>
                  <a:lnTo>
                    <a:pt x="0" y="21522"/>
                  </a:lnTo>
                  <a:lnTo>
                    <a:pt x="132" y="21522"/>
                  </a:lnTo>
                  <a:lnTo>
                    <a:pt x="132"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80" name="Google Shape;1180;p66"/>
            <p:cNvSpPr/>
            <p:nvPr/>
          </p:nvSpPr>
          <p:spPr>
            <a:xfrm>
              <a:off x="2371036" y="3692360"/>
              <a:ext cx="639514" cy="456509"/>
            </a:xfrm>
            <a:custGeom>
              <a:avLst/>
              <a:gdLst/>
              <a:ahLst/>
              <a:cxnLst/>
              <a:rect l="l" t="t" r="r" b="b"/>
              <a:pathLst>
                <a:path w="4931" h="3520" extrusionOk="0">
                  <a:moveTo>
                    <a:pt x="3551" y="1"/>
                  </a:moveTo>
                  <a:cubicBezTo>
                    <a:pt x="2806" y="1"/>
                    <a:pt x="2409" y="1171"/>
                    <a:pt x="2409" y="1171"/>
                  </a:cubicBezTo>
                  <a:cubicBezTo>
                    <a:pt x="2409" y="1171"/>
                    <a:pt x="1993" y="350"/>
                    <a:pt x="1402" y="350"/>
                  </a:cubicBezTo>
                  <a:cubicBezTo>
                    <a:pt x="1226" y="350"/>
                    <a:pt x="1035" y="423"/>
                    <a:pt x="834" y="612"/>
                  </a:cubicBezTo>
                  <a:cubicBezTo>
                    <a:pt x="0" y="1394"/>
                    <a:pt x="2694" y="3519"/>
                    <a:pt x="2694" y="3519"/>
                  </a:cubicBezTo>
                  <a:cubicBezTo>
                    <a:pt x="2694" y="3519"/>
                    <a:pt x="4930" y="825"/>
                    <a:pt x="4148" y="236"/>
                  </a:cubicBezTo>
                  <a:cubicBezTo>
                    <a:pt x="3929" y="68"/>
                    <a:pt x="3730" y="1"/>
                    <a:pt x="3551" y="1"/>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1181" name="Google Shape;1181;p66"/>
            <p:cNvSpPr/>
            <p:nvPr/>
          </p:nvSpPr>
          <p:spPr>
            <a:xfrm>
              <a:off x="2452741" y="3688340"/>
              <a:ext cx="494518" cy="464420"/>
            </a:xfrm>
            <a:custGeom>
              <a:avLst/>
              <a:gdLst/>
              <a:ahLst/>
              <a:cxnLst/>
              <a:rect l="l" t="t" r="r" b="b"/>
              <a:pathLst>
                <a:path w="3813" h="3581" extrusionOk="0">
                  <a:moveTo>
                    <a:pt x="2925" y="65"/>
                  </a:moveTo>
                  <a:cubicBezTo>
                    <a:pt x="3110" y="65"/>
                    <a:pt x="3304" y="138"/>
                    <a:pt x="3498" y="287"/>
                  </a:cubicBezTo>
                  <a:cubicBezTo>
                    <a:pt x="3579" y="358"/>
                    <a:pt x="3629" y="449"/>
                    <a:pt x="3640" y="571"/>
                  </a:cubicBezTo>
                  <a:cubicBezTo>
                    <a:pt x="3742" y="1405"/>
                    <a:pt x="2257" y="3255"/>
                    <a:pt x="2064" y="3499"/>
                  </a:cubicBezTo>
                  <a:cubicBezTo>
                    <a:pt x="1820" y="3316"/>
                    <a:pt x="112" y="1904"/>
                    <a:pt x="82" y="1050"/>
                  </a:cubicBezTo>
                  <a:cubicBezTo>
                    <a:pt x="71" y="887"/>
                    <a:pt x="123" y="765"/>
                    <a:pt x="234" y="663"/>
                  </a:cubicBezTo>
                  <a:cubicBezTo>
                    <a:pt x="407" y="501"/>
                    <a:pt x="590" y="419"/>
                    <a:pt x="773" y="419"/>
                  </a:cubicBezTo>
                  <a:cubicBezTo>
                    <a:pt x="814" y="419"/>
                    <a:pt x="844" y="419"/>
                    <a:pt x="885" y="429"/>
                  </a:cubicBezTo>
                  <a:cubicBezTo>
                    <a:pt x="1383" y="510"/>
                    <a:pt x="1749" y="1212"/>
                    <a:pt x="1749" y="1212"/>
                  </a:cubicBezTo>
                  <a:cubicBezTo>
                    <a:pt x="1759" y="1233"/>
                    <a:pt x="1769" y="1233"/>
                    <a:pt x="1779" y="1233"/>
                  </a:cubicBezTo>
                  <a:cubicBezTo>
                    <a:pt x="1800" y="1233"/>
                    <a:pt x="1810" y="1222"/>
                    <a:pt x="1810" y="1212"/>
                  </a:cubicBezTo>
                  <a:cubicBezTo>
                    <a:pt x="1820" y="1202"/>
                    <a:pt x="2135" y="277"/>
                    <a:pt x="2725" y="94"/>
                  </a:cubicBezTo>
                  <a:cubicBezTo>
                    <a:pt x="2790" y="75"/>
                    <a:pt x="2857" y="65"/>
                    <a:pt x="2925" y="65"/>
                  </a:cubicBezTo>
                  <a:close/>
                  <a:moveTo>
                    <a:pt x="2922" y="0"/>
                  </a:moveTo>
                  <a:cubicBezTo>
                    <a:pt x="2849" y="0"/>
                    <a:pt x="2776" y="11"/>
                    <a:pt x="2705" y="33"/>
                  </a:cubicBezTo>
                  <a:cubicBezTo>
                    <a:pt x="2176" y="196"/>
                    <a:pt x="1861" y="887"/>
                    <a:pt x="1769" y="1120"/>
                  </a:cubicBezTo>
                  <a:cubicBezTo>
                    <a:pt x="1668" y="937"/>
                    <a:pt x="1342" y="440"/>
                    <a:pt x="895" y="358"/>
                  </a:cubicBezTo>
                  <a:cubicBezTo>
                    <a:pt x="855" y="352"/>
                    <a:pt x="814" y="348"/>
                    <a:pt x="774" y="348"/>
                  </a:cubicBezTo>
                  <a:cubicBezTo>
                    <a:pt x="571" y="348"/>
                    <a:pt x="370" y="434"/>
                    <a:pt x="184" y="612"/>
                  </a:cubicBezTo>
                  <a:cubicBezTo>
                    <a:pt x="62" y="724"/>
                    <a:pt x="1" y="876"/>
                    <a:pt x="10" y="1050"/>
                  </a:cubicBezTo>
                  <a:cubicBezTo>
                    <a:pt x="51" y="1995"/>
                    <a:pt x="1962" y="3510"/>
                    <a:pt x="2044" y="3581"/>
                  </a:cubicBezTo>
                  <a:lnTo>
                    <a:pt x="2064" y="3581"/>
                  </a:lnTo>
                  <a:cubicBezTo>
                    <a:pt x="2074" y="3581"/>
                    <a:pt x="2084" y="3581"/>
                    <a:pt x="2095" y="3571"/>
                  </a:cubicBezTo>
                  <a:cubicBezTo>
                    <a:pt x="2165" y="3489"/>
                    <a:pt x="3812" y="1486"/>
                    <a:pt x="3711" y="571"/>
                  </a:cubicBezTo>
                  <a:cubicBezTo>
                    <a:pt x="3701" y="419"/>
                    <a:pt x="3640" y="307"/>
                    <a:pt x="3538" y="236"/>
                  </a:cubicBezTo>
                  <a:cubicBezTo>
                    <a:pt x="3330" y="80"/>
                    <a:pt x="3122" y="0"/>
                    <a:pt x="2922"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82" name="Google Shape;1182;p66"/>
            <p:cNvSpPr/>
            <p:nvPr/>
          </p:nvSpPr>
          <p:spPr>
            <a:xfrm>
              <a:off x="2502801" y="3845006"/>
              <a:ext cx="75222" cy="110496"/>
            </a:xfrm>
            <a:custGeom>
              <a:avLst/>
              <a:gdLst/>
              <a:ahLst/>
              <a:cxnLst/>
              <a:rect l="l" t="t" r="r" b="b"/>
              <a:pathLst>
                <a:path w="580" h="852" extrusionOk="0">
                  <a:moveTo>
                    <a:pt x="196" y="0"/>
                  </a:moveTo>
                  <a:cubicBezTo>
                    <a:pt x="185" y="0"/>
                    <a:pt x="174" y="2"/>
                    <a:pt x="164" y="4"/>
                  </a:cubicBezTo>
                  <a:cubicBezTo>
                    <a:pt x="42" y="45"/>
                    <a:pt x="1" y="258"/>
                    <a:pt x="72" y="492"/>
                  </a:cubicBezTo>
                  <a:cubicBezTo>
                    <a:pt x="137" y="706"/>
                    <a:pt x="279" y="852"/>
                    <a:pt x="396" y="852"/>
                  </a:cubicBezTo>
                  <a:cubicBezTo>
                    <a:pt x="407" y="852"/>
                    <a:pt x="417" y="850"/>
                    <a:pt x="428" y="848"/>
                  </a:cubicBezTo>
                  <a:cubicBezTo>
                    <a:pt x="539" y="807"/>
                    <a:pt x="580" y="594"/>
                    <a:pt x="509" y="360"/>
                  </a:cubicBezTo>
                  <a:cubicBezTo>
                    <a:pt x="444" y="146"/>
                    <a:pt x="311" y="0"/>
                    <a:pt x="196"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83" name="Google Shape;1183;p66"/>
            <p:cNvSpPr/>
            <p:nvPr/>
          </p:nvSpPr>
          <p:spPr>
            <a:xfrm>
              <a:off x="4650480" y="2432158"/>
              <a:ext cx="18546" cy="1716707"/>
            </a:xfrm>
            <a:custGeom>
              <a:avLst/>
              <a:gdLst/>
              <a:ahLst/>
              <a:cxnLst/>
              <a:rect l="l" t="t" r="r" b="b"/>
              <a:pathLst>
                <a:path w="143" h="13237" extrusionOk="0">
                  <a:moveTo>
                    <a:pt x="0" y="1"/>
                  </a:moveTo>
                  <a:lnTo>
                    <a:pt x="0" y="13236"/>
                  </a:lnTo>
                  <a:lnTo>
                    <a:pt x="143" y="13236"/>
                  </a:lnTo>
                  <a:lnTo>
                    <a:pt x="143"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84" name="Google Shape;1184;p66"/>
            <p:cNvSpPr/>
            <p:nvPr/>
          </p:nvSpPr>
          <p:spPr>
            <a:xfrm>
              <a:off x="4406662" y="3869907"/>
              <a:ext cx="493221" cy="322409"/>
            </a:xfrm>
            <a:custGeom>
              <a:avLst/>
              <a:gdLst/>
              <a:ahLst/>
              <a:cxnLst/>
              <a:rect l="l" t="t" r="r" b="b"/>
              <a:pathLst>
                <a:path w="3803" h="2486" extrusionOk="0">
                  <a:moveTo>
                    <a:pt x="1292" y="1"/>
                  </a:moveTo>
                  <a:cubicBezTo>
                    <a:pt x="1171" y="1"/>
                    <a:pt x="1033" y="38"/>
                    <a:pt x="874" y="127"/>
                  </a:cubicBezTo>
                  <a:cubicBezTo>
                    <a:pt x="0" y="626"/>
                    <a:pt x="1810" y="2486"/>
                    <a:pt x="1810" y="2486"/>
                  </a:cubicBezTo>
                  <a:cubicBezTo>
                    <a:pt x="1810" y="2486"/>
                    <a:pt x="3802" y="1764"/>
                    <a:pt x="3466" y="870"/>
                  </a:cubicBezTo>
                  <a:cubicBezTo>
                    <a:pt x="3353" y="563"/>
                    <a:pt x="3153" y="462"/>
                    <a:pt x="2939" y="462"/>
                  </a:cubicBezTo>
                  <a:cubicBezTo>
                    <a:pt x="2519" y="462"/>
                    <a:pt x="2043" y="849"/>
                    <a:pt x="2043" y="849"/>
                  </a:cubicBezTo>
                  <a:cubicBezTo>
                    <a:pt x="2043" y="849"/>
                    <a:pt x="1870" y="1"/>
                    <a:pt x="1292" y="1"/>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1185" name="Google Shape;1185;p66"/>
            <p:cNvSpPr/>
            <p:nvPr/>
          </p:nvSpPr>
          <p:spPr>
            <a:xfrm>
              <a:off x="4471118" y="3865108"/>
              <a:ext cx="397118" cy="332525"/>
            </a:xfrm>
            <a:custGeom>
              <a:avLst/>
              <a:gdLst/>
              <a:ahLst/>
              <a:cxnLst/>
              <a:rect l="l" t="t" r="r" b="b"/>
              <a:pathLst>
                <a:path w="3062" h="2564" extrusionOk="0">
                  <a:moveTo>
                    <a:pt x="794" y="73"/>
                  </a:moveTo>
                  <a:cubicBezTo>
                    <a:pt x="865" y="73"/>
                    <a:pt x="936" y="83"/>
                    <a:pt x="1008" y="114"/>
                  </a:cubicBezTo>
                  <a:cubicBezTo>
                    <a:pt x="1383" y="286"/>
                    <a:pt x="1516" y="886"/>
                    <a:pt x="1516" y="886"/>
                  </a:cubicBezTo>
                  <a:cubicBezTo>
                    <a:pt x="1516" y="907"/>
                    <a:pt x="1526" y="916"/>
                    <a:pt x="1536" y="916"/>
                  </a:cubicBezTo>
                  <a:cubicBezTo>
                    <a:pt x="1546" y="916"/>
                    <a:pt x="1566" y="916"/>
                    <a:pt x="1577" y="907"/>
                  </a:cubicBezTo>
                  <a:cubicBezTo>
                    <a:pt x="1577" y="907"/>
                    <a:pt x="2048" y="533"/>
                    <a:pt x="2445" y="533"/>
                  </a:cubicBezTo>
                  <a:cubicBezTo>
                    <a:pt x="2492" y="533"/>
                    <a:pt x="2539" y="539"/>
                    <a:pt x="2583" y="550"/>
                  </a:cubicBezTo>
                  <a:cubicBezTo>
                    <a:pt x="2746" y="591"/>
                    <a:pt x="2868" y="713"/>
                    <a:pt x="2939" y="916"/>
                  </a:cubicBezTo>
                  <a:cubicBezTo>
                    <a:pt x="2990" y="1059"/>
                    <a:pt x="2990" y="1212"/>
                    <a:pt x="2919" y="1364"/>
                  </a:cubicBezTo>
                  <a:cubicBezTo>
                    <a:pt x="2634" y="1964"/>
                    <a:pt x="1496" y="2421"/>
                    <a:pt x="1323" y="2482"/>
                  </a:cubicBezTo>
                  <a:cubicBezTo>
                    <a:pt x="1180" y="2330"/>
                    <a:pt x="82" y="1151"/>
                    <a:pt x="174" y="500"/>
                  </a:cubicBezTo>
                  <a:cubicBezTo>
                    <a:pt x="195" y="367"/>
                    <a:pt x="265" y="266"/>
                    <a:pt x="398" y="195"/>
                  </a:cubicBezTo>
                  <a:cubicBezTo>
                    <a:pt x="540" y="114"/>
                    <a:pt x="672" y="73"/>
                    <a:pt x="794" y="73"/>
                  </a:cubicBezTo>
                  <a:close/>
                  <a:moveTo>
                    <a:pt x="796" y="0"/>
                  </a:moveTo>
                  <a:cubicBezTo>
                    <a:pt x="660" y="0"/>
                    <a:pt x="514" y="46"/>
                    <a:pt x="357" y="134"/>
                  </a:cubicBezTo>
                  <a:cubicBezTo>
                    <a:pt x="215" y="215"/>
                    <a:pt x="134" y="337"/>
                    <a:pt x="113" y="500"/>
                  </a:cubicBezTo>
                  <a:cubicBezTo>
                    <a:pt x="1" y="1221"/>
                    <a:pt x="1241" y="2492"/>
                    <a:pt x="1292" y="2553"/>
                  </a:cubicBezTo>
                  <a:cubicBezTo>
                    <a:pt x="1302" y="2553"/>
                    <a:pt x="1302" y="2563"/>
                    <a:pt x="1313" y="2563"/>
                  </a:cubicBezTo>
                  <a:cubicBezTo>
                    <a:pt x="1323" y="2563"/>
                    <a:pt x="1323" y="2563"/>
                    <a:pt x="1323" y="2553"/>
                  </a:cubicBezTo>
                  <a:cubicBezTo>
                    <a:pt x="1383" y="2533"/>
                    <a:pt x="2664" y="2065"/>
                    <a:pt x="2980" y="1395"/>
                  </a:cubicBezTo>
                  <a:cubicBezTo>
                    <a:pt x="3061" y="1232"/>
                    <a:pt x="3061" y="1059"/>
                    <a:pt x="3000" y="896"/>
                  </a:cubicBezTo>
                  <a:cubicBezTo>
                    <a:pt x="2919" y="672"/>
                    <a:pt x="2786" y="530"/>
                    <a:pt x="2603" y="489"/>
                  </a:cubicBezTo>
                  <a:cubicBezTo>
                    <a:pt x="2550" y="474"/>
                    <a:pt x="2494" y="467"/>
                    <a:pt x="2437" y="467"/>
                  </a:cubicBezTo>
                  <a:cubicBezTo>
                    <a:pt x="2085" y="467"/>
                    <a:pt x="1700" y="729"/>
                    <a:pt x="1577" y="825"/>
                  </a:cubicBezTo>
                  <a:cubicBezTo>
                    <a:pt x="1526" y="663"/>
                    <a:pt x="1383" y="205"/>
                    <a:pt x="1038" y="53"/>
                  </a:cubicBezTo>
                  <a:cubicBezTo>
                    <a:pt x="960" y="18"/>
                    <a:pt x="880" y="0"/>
                    <a:pt x="796"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86" name="Google Shape;1186;p66"/>
            <p:cNvSpPr/>
            <p:nvPr/>
          </p:nvSpPr>
          <p:spPr>
            <a:xfrm>
              <a:off x="4517418" y="3902199"/>
              <a:ext cx="50191" cy="114776"/>
            </a:xfrm>
            <a:custGeom>
              <a:avLst/>
              <a:gdLst/>
              <a:ahLst/>
              <a:cxnLst/>
              <a:rect l="l" t="t" r="r" b="b"/>
              <a:pathLst>
                <a:path w="387" h="885" extrusionOk="0">
                  <a:moveTo>
                    <a:pt x="193" y="0"/>
                  </a:moveTo>
                  <a:cubicBezTo>
                    <a:pt x="81" y="0"/>
                    <a:pt x="0" y="203"/>
                    <a:pt x="0" y="447"/>
                  </a:cubicBezTo>
                  <a:cubicBezTo>
                    <a:pt x="0" y="682"/>
                    <a:pt x="81" y="885"/>
                    <a:pt x="193" y="885"/>
                  </a:cubicBezTo>
                  <a:cubicBezTo>
                    <a:pt x="305" y="885"/>
                    <a:pt x="386" y="682"/>
                    <a:pt x="386" y="447"/>
                  </a:cubicBezTo>
                  <a:cubicBezTo>
                    <a:pt x="386" y="203"/>
                    <a:pt x="305" y="0"/>
                    <a:pt x="193"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87" name="Google Shape;1187;p66"/>
            <p:cNvSpPr/>
            <p:nvPr/>
          </p:nvSpPr>
          <p:spPr>
            <a:xfrm>
              <a:off x="3332044" y="2581043"/>
              <a:ext cx="17379" cy="2062201"/>
            </a:xfrm>
            <a:custGeom>
              <a:avLst/>
              <a:gdLst/>
              <a:ahLst/>
              <a:cxnLst/>
              <a:rect l="l" t="t" r="r" b="b"/>
              <a:pathLst>
                <a:path w="134" h="15901" extrusionOk="0">
                  <a:moveTo>
                    <a:pt x="1" y="1"/>
                  </a:moveTo>
                  <a:lnTo>
                    <a:pt x="1" y="15900"/>
                  </a:lnTo>
                  <a:lnTo>
                    <a:pt x="133" y="15900"/>
                  </a:lnTo>
                  <a:lnTo>
                    <a:pt x="133"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88" name="Google Shape;1188;p66"/>
            <p:cNvSpPr/>
            <p:nvPr/>
          </p:nvSpPr>
          <p:spPr>
            <a:xfrm>
              <a:off x="3057878" y="4331994"/>
              <a:ext cx="551193" cy="360019"/>
            </a:xfrm>
            <a:custGeom>
              <a:avLst/>
              <a:gdLst/>
              <a:ahLst/>
              <a:cxnLst/>
              <a:rect l="l" t="t" r="r" b="b"/>
              <a:pathLst>
                <a:path w="4250" h="2776" extrusionOk="0">
                  <a:moveTo>
                    <a:pt x="1442" y="1"/>
                  </a:moveTo>
                  <a:cubicBezTo>
                    <a:pt x="1307" y="1"/>
                    <a:pt x="1152" y="42"/>
                    <a:pt x="976" y="142"/>
                  </a:cubicBezTo>
                  <a:cubicBezTo>
                    <a:pt x="0" y="702"/>
                    <a:pt x="2024" y="2776"/>
                    <a:pt x="2024" y="2776"/>
                  </a:cubicBezTo>
                  <a:cubicBezTo>
                    <a:pt x="2024" y="2776"/>
                    <a:pt x="4250" y="1972"/>
                    <a:pt x="3874" y="976"/>
                  </a:cubicBezTo>
                  <a:cubicBezTo>
                    <a:pt x="3746" y="634"/>
                    <a:pt x="3521" y="521"/>
                    <a:pt x="3281" y="521"/>
                  </a:cubicBezTo>
                  <a:cubicBezTo>
                    <a:pt x="2815" y="521"/>
                    <a:pt x="2288" y="946"/>
                    <a:pt x="2288" y="946"/>
                  </a:cubicBezTo>
                  <a:cubicBezTo>
                    <a:pt x="2288" y="946"/>
                    <a:pt x="2086" y="1"/>
                    <a:pt x="1442" y="1"/>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1189" name="Google Shape;1189;p66"/>
            <p:cNvSpPr/>
            <p:nvPr/>
          </p:nvSpPr>
          <p:spPr>
            <a:xfrm>
              <a:off x="3131672" y="4328233"/>
              <a:ext cx="441862" cy="369098"/>
            </a:xfrm>
            <a:custGeom>
              <a:avLst/>
              <a:gdLst/>
              <a:ahLst/>
              <a:cxnLst/>
              <a:rect l="l" t="t" r="r" b="b"/>
              <a:pathLst>
                <a:path w="3407" h="2846" extrusionOk="0">
                  <a:moveTo>
                    <a:pt x="875" y="70"/>
                  </a:moveTo>
                  <a:cubicBezTo>
                    <a:pt x="956" y="70"/>
                    <a:pt x="1037" y="80"/>
                    <a:pt x="1119" y="121"/>
                  </a:cubicBezTo>
                  <a:cubicBezTo>
                    <a:pt x="1536" y="314"/>
                    <a:pt x="1688" y="975"/>
                    <a:pt x="1688" y="985"/>
                  </a:cubicBezTo>
                  <a:cubicBezTo>
                    <a:pt x="1688" y="995"/>
                    <a:pt x="1699" y="1005"/>
                    <a:pt x="1708" y="1005"/>
                  </a:cubicBezTo>
                  <a:cubicBezTo>
                    <a:pt x="1714" y="1010"/>
                    <a:pt x="1719" y="1013"/>
                    <a:pt x="1724" y="1013"/>
                  </a:cubicBezTo>
                  <a:cubicBezTo>
                    <a:pt x="1729" y="1013"/>
                    <a:pt x="1734" y="1010"/>
                    <a:pt x="1739" y="1005"/>
                  </a:cubicBezTo>
                  <a:cubicBezTo>
                    <a:pt x="1748" y="996"/>
                    <a:pt x="2261" y="587"/>
                    <a:pt x="2710" y="587"/>
                  </a:cubicBezTo>
                  <a:cubicBezTo>
                    <a:pt x="2767" y="587"/>
                    <a:pt x="2824" y="594"/>
                    <a:pt x="2878" y="609"/>
                  </a:cubicBezTo>
                  <a:cubicBezTo>
                    <a:pt x="3050" y="650"/>
                    <a:pt x="3183" y="792"/>
                    <a:pt x="3274" y="1016"/>
                  </a:cubicBezTo>
                  <a:cubicBezTo>
                    <a:pt x="3335" y="1178"/>
                    <a:pt x="3325" y="1351"/>
                    <a:pt x="3244" y="1524"/>
                  </a:cubicBezTo>
                  <a:cubicBezTo>
                    <a:pt x="2928" y="2195"/>
                    <a:pt x="1647" y="2703"/>
                    <a:pt x="1464" y="2764"/>
                  </a:cubicBezTo>
                  <a:cubicBezTo>
                    <a:pt x="1312" y="2601"/>
                    <a:pt x="82" y="1280"/>
                    <a:pt x="184" y="558"/>
                  </a:cubicBezTo>
                  <a:cubicBezTo>
                    <a:pt x="204" y="395"/>
                    <a:pt x="285" y="284"/>
                    <a:pt x="428" y="202"/>
                  </a:cubicBezTo>
                  <a:cubicBezTo>
                    <a:pt x="590" y="110"/>
                    <a:pt x="732" y="70"/>
                    <a:pt x="875" y="70"/>
                  </a:cubicBezTo>
                  <a:close/>
                  <a:moveTo>
                    <a:pt x="871" y="1"/>
                  </a:moveTo>
                  <a:cubicBezTo>
                    <a:pt x="722" y="1"/>
                    <a:pt x="560" y="48"/>
                    <a:pt x="387" y="141"/>
                  </a:cubicBezTo>
                  <a:cubicBezTo>
                    <a:pt x="235" y="232"/>
                    <a:pt x="143" y="365"/>
                    <a:pt x="113" y="548"/>
                  </a:cubicBezTo>
                  <a:cubicBezTo>
                    <a:pt x="1" y="1351"/>
                    <a:pt x="1373" y="2774"/>
                    <a:pt x="1434" y="2835"/>
                  </a:cubicBezTo>
                  <a:cubicBezTo>
                    <a:pt x="1434" y="2835"/>
                    <a:pt x="1444" y="2845"/>
                    <a:pt x="1455" y="2845"/>
                  </a:cubicBezTo>
                  <a:cubicBezTo>
                    <a:pt x="1464" y="2845"/>
                    <a:pt x="1464" y="2845"/>
                    <a:pt x="1464" y="2835"/>
                  </a:cubicBezTo>
                  <a:cubicBezTo>
                    <a:pt x="1525" y="2815"/>
                    <a:pt x="2959" y="2296"/>
                    <a:pt x="3305" y="1544"/>
                  </a:cubicBezTo>
                  <a:cubicBezTo>
                    <a:pt x="3396" y="1361"/>
                    <a:pt x="3406" y="1168"/>
                    <a:pt x="3335" y="985"/>
                  </a:cubicBezTo>
                  <a:cubicBezTo>
                    <a:pt x="3244" y="741"/>
                    <a:pt x="3091" y="589"/>
                    <a:pt x="2888" y="537"/>
                  </a:cubicBezTo>
                  <a:cubicBezTo>
                    <a:pt x="2829" y="521"/>
                    <a:pt x="2769" y="514"/>
                    <a:pt x="2708" y="514"/>
                  </a:cubicBezTo>
                  <a:cubicBezTo>
                    <a:pt x="2311" y="514"/>
                    <a:pt x="1880" y="817"/>
                    <a:pt x="1739" y="914"/>
                  </a:cubicBezTo>
                  <a:cubicBezTo>
                    <a:pt x="1699" y="751"/>
                    <a:pt x="1536" y="232"/>
                    <a:pt x="1139" y="60"/>
                  </a:cubicBezTo>
                  <a:cubicBezTo>
                    <a:pt x="1056" y="20"/>
                    <a:pt x="966" y="1"/>
                    <a:pt x="871"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90" name="Google Shape;1190;p66"/>
            <p:cNvSpPr/>
            <p:nvPr/>
          </p:nvSpPr>
          <p:spPr>
            <a:xfrm>
              <a:off x="3181732" y="4368826"/>
              <a:ext cx="55508" cy="128134"/>
            </a:xfrm>
            <a:custGeom>
              <a:avLst/>
              <a:gdLst/>
              <a:ahLst/>
              <a:cxnLst/>
              <a:rect l="l" t="t" r="r" b="b"/>
              <a:pathLst>
                <a:path w="428" h="988" extrusionOk="0">
                  <a:moveTo>
                    <a:pt x="215" y="1"/>
                  </a:moveTo>
                  <a:cubicBezTo>
                    <a:pt x="103" y="1"/>
                    <a:pt x="1" y="224"/>
                    <a:pt x="1" y="489"/>
                  </a:cubicBezTo>
                  <a:cubicBezTo>
                    <a:pt x="1" y="764"/>
                    <a:pt x="103" y="987"/>
                    <a:pt x="215" y="987"/>
                  </a:cubicBezTo>
                  <a:cubicBezTo>
                    <a:pt x="337" y="987"/>
                    <a:pt x="428" y="764"/>
                    <a:pt x="428" y="489"/>
                  </a:cubicBezTo>
                  <a:cubicBezTo>
                    <a:pt x="428" y="224"/>
                    <a:pt x="337" y="1"/>
                    <a:pt x="215"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91" name="Google Shape;1191;p66"/>
            <p:cNvSpPr/>
            <p:nvPr/>
          </p:nvSpPr>
          <p:spPr>
            <a:xfrm>
              <a:off x="2117879" y="3118999"/>
              <a:ext cx="33072" cy="1587535"/>
            </a:xfrm>
            <a:custGeom>
              <a:avLst/>
              <a:gdLst/>
              <a:ahLst/>
              <a:cxnLst/>
              <a:rect l="l" t="t" r="r" b="b"/>
              <a:pathLst>
                <a:path w="255" h="12241" extrusionOk="0">
                  <a:moveTo>
                    <a:pt x="112" y="1"/>
                  </a:moveTo>
                  <a:lnTo>
                    <a:pt x="0" y="12240"/>
                  </a:lnTo>
                  <a:lnTo>
                    <a:pt x="132" y="12240"/>
                  </a:lnTo>
                  <a:lnTo>
                    <a:pt x="254"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92" name="Google Shape;1192;p66"/>
            <p:cNvSpPr/>
            <p:nvPr/>
          </p:nvSpPr>
          <p:spPr>
            <a:xfrm>
              <a:off x="1767195" y="4345092"/>
              <a:ext cx="671159" cy="476222"/>
            </a:xfrm>
            <a:custGeom>
              <a:avLst/>
              <a:gdLst/>
              <a:ahLst/>
              <a:cxnLst/>
              <a:rect l="l" t="t" r="r" b="b"/>
              <a:pathLst>
                <a:path w="5175" h="3672" extrusionOk="0">
                  <a:moveTo>
                    <a:pt x="1763" y="1"/>
                  </a:moveTo>
                  <a:cubicBezTo>
                    <a:pt x="1600" y="1"/>
                    <a:pt x="1413" y="43"/>
                    <a:pt x="1200" y="143"/>
                  </a:cubicBezTo>
                  <a:cubicBezTo>
                    <a:pt x="0" y="703"/>
                    <a:pt x="2267" y="3671"/>
                    <a:pt x="2267" y="3671"/>
                  </a:cubicBezTo>
                  <a:cubicBezTo>
                    <a:pt x="2267" y="3671"/>
                    <a:pt x="5174" y="2075"/>
                    <a:pt x="4727" y="1038"/>
                  </a:cubicBezTo>
                  <a:cubicBezTo>
                    <a:pt x="4573" y="677"/>
                    <a:pt x="4295" y="559"/>
                    <a:pt x="3996" y="559"/>
                  </a:cubicBezTo>
                  <a:cubicBezTo>
                    <a:pt x="3428" y="559"/>
                    <a:pt x="2786" y="987"/>
                    <a:pt x="2786" y="987"/>
                  </a:cubicBezTo>
                  <a:cubicBezTo>
                    <a:pt x="2786" y="987"/>
                    <a:pt x="2555" y="1"/>
                    <a:pt x="1763" y="1"/>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1193" name="Google Shape;1193;p66"/>
            <p:cNvSpPr/>
            <p:nvPr/>
          </p:nvSpPr>
          <p:spPr>
            <a:xfrm>
              <a:off x="1843713" y="4340553"/>
              <a:ext cx="585432" cy="484652"/>
            </a:xfrm>
            <a:custGeom>
              <a:avLst/>
              <a:gdLst/>
              <a:ahLst/>
              <a:cxnLst/>
              <a:rect l="l" t="t" r="r" b="b"/>
              <a:pathLst>
                <a:path w="4514" h="3737" extrusionOk="0">
                  <a:moveTo>
                    <a:pt x="1169" y="67"/>
                  </a:moveTo>
                  <a:cubicBezTo>
                    <a:pt x="1301" y="67"/>
                    <a:pt x="1423" y="97"/>
                    <a:pt x="1535" y="148"/>
                  </a:cubicBezTo>
                  <a:cubicBezTo>
                    <a:pt x="2002" y="381"/>
                    <a:pt x="2165" y="1022"/>
                    <a:pt x="2165" y="1032"/>
                  </a:cubicBezTo>
                  <a:cubicBezTo>
                    <a:pt x="2165" y="1043"/>
                    <a:pt x="2175" y="1052"/>
                    <a:pt x="2185" y="1052"/>
                  </a:cubicBezTo>
                  <a:cubicBezTo>
                    <a:pt x="2191" y="1058"/>
                    <a:pt x="2196" y="1060"/>
                    <a:pt x="2201" y="1060"/>
                  </a:cubicBezTo>
                  <a:cubicBezTo>
                    <a:pt x="2206" y="1060"/>
                    <a:pt x="2211" y="1058"/>
                    <a:pt x="2216" y="1052"/>
                  </a:cubicBezTo>
                  <a:cubicBezTo>
                    <a:pt x="2225" y="1044"/>
                    <a:pt x="2859" y="623"/>
                    <a:pt x="3412" y="623"/>
                  </a:cubicBezTo>
                  <a:cubicBezTo>
                    <a:pt x="3497" y="623"/>
                    <a:pt x="3581" y="633"/>
                    <a:pt x="3660" y="656"/>
                  </a:cubicBezTo>
                  <a:cubicBezTo>
                    <a:pt x="3852" y="717"/>
                    <a:pt x="4005" y="860"/>
                    <a:pt x="4107" y="1083"/>
                  </a:cubicBezTo>
                  <a:cubicBezTo>
                    <a:pt x="4514" y="2039"/>
                    <a:pt x="1972" y="3503"/>
                    <a:pt x="1688" y="3665"/>
                  </a:cubicBezTo>
                  <a:cubicBezTo>
                    <a:pt x="1505" y="3421"/>
                    <a:pt x="91" y="1490"/>
                    <a:pt x="315" y="585"/>
                  </a:cubicBezTo>
                  <a:cubicBezTo>
                    <a:pt x="355" y="412"/>
                    <a:pt x="457" y="290"/>
                    <a:pt x="620" y="209"/>
                  </a:cubicBezTo>
                  <a:cubicBezTo>
                    <a:pt x="813" y="117"/>
                    <a:pt x="996" y="67"/>
                    <a:pt x="1169" y="67"/>
                  </a:cubicBezTo>
                  <a:close/>
                  <a:moveTo>
                    <a:pt x="1171" y="1"/>
                  </a:moveTo>
                  <a:cubicBezTo>
                    <a:pt x="991" y="1"/>
                    <a:pt x="797" y="50"/>
                    <a:pt x="590" y="148"/>
                  </a:cubicBezTo>
                  <a:cubicBezTo>
                    <a:pt x="407" y="229"/>
                    <a:pt x="294" y="372"/>
                    <a:pt x="244" y="564"/>
                  </a:cubicBezTo>
                  <a:cubicBezTo>
                    <a:pt x="0" y="1561"/>
                    <a:pt x="1586" y="3634"/>
                    <a:pt x="1647" y="3726"/>
                  </a:cubicBezTo>
                  <a:cubicBezTo>
                    <a:pt x="1657" y="3736"/>
                    <a:pt x="1667" y="3736"/>
                    <a:pt x="1677" y="3736"/>
                  </a:cubicBezTo>
                  <a:lnTo>
                    <a:pt x="1688" y="3736"/>
                  </a:lnTo>
                  <a:cubicBezTo>
                    <a:pt x="1697" y="3736"/>
                    <a:pt x="2429" y="3329"/>
                    <a:pt x="3090" y="2801"/>
                  </a:cubicBezTo>
                  <a:cubicBezTo>
                    <a:pt x="3995" y="2089"/>
                    <a:pt x="4361" y="1500"/>
                    <a:pt x="4168" y="1052"/>
                  </a:cubicBezTo>
                  <a:cubicBezTo>
                    <a:pt x="4066" y="819"/>
                    <a:pt x="3893" y="656"/>
                    <a:pt x="3680" y="595"/>
                  </a:cubicBezTo>
                  <a:cubicBezTo>
                    <a:pt x="3594" y="570"/>
                    <a:pt x="3503" y="559"/>
                    <a:pt x="3411" y="559"/>
                  </a:cubicBezTo>
                  <a:cubicBezTo>
                    <a:pt x="2915" y="559"/>
                    <a:pt x="2370" y="877"/>
                    <a:pt x="2216" y="971"/>
                  </a:cubicBezTo>
                  <a:cubicBezTo>
                    <a:pt x="2175" y="808"/>
                    <a:pt x="1993" y="300"/>
                    <a:pt x="1555" y="87"/>
                  </a:cubicBezTo>
                  <a:cubicBezTo>
                    <a:pt x="1436" y="30"/>
                    <a:pt x="1308" y="1"/>
                    <a:pt x="1171"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94" name="Google Shape;1194;p66"/>
            <p:cNvSpPr/>
            <p:nvPr/>
          </p:nvSpPr>
          <p:spPr>
            <a:xfrm>
              <a:off x="1917507" y="4419016"/>
              <a:ext cx="68607" cy="130728"/>
            </a:xfrm>
            <a:custGeom>
              <a:avLst/>
              <a:gdLst/>
              <a:ahLst/>
              <a:cxnLst/>
              <a:rect l="l" t="t" r="r" b="b"/>
              <a:pathLst>
                <a:path w="529" h="1008" extrusionOk="0">
                  <a:moveTo>
                    <a:pt x="274" y="0"/>
                  </a:moveTo>
                  <a:cubicBezTo>
                    <a:pt x="122" y="0"/>
                    <a:pt x="0" y="224"/>
                    <a:pt x="0" y="499"/>
                  </a:cubicBezTo>
                  <a:cubicBezTo>
                    <a:pt x="0" y="783"/>
                    <a:pt x="112" y="1007"/>
                    <a:pt x="265" y="1007"/>
                  </a:cubicBezTo>
                  <a:cubicBezTo>
                    <a:pt x="267" y="1007"/>
                    <a:pt x="270" y="1007"/>
                    <a:pt x="273" y="1007"/>
                  </a:cubicBezTo>
                  <a:cubicBezTo>
                    <a:pt x="412" y="1007"/>
                    <a:pt x="529" y="778"/>
                    <a:pt x="529" y="508"/>
                  </a:cubicBezTo>
                  <a:cubicBezTo>
                    <a:pt x="529" y="224"/>
                    <a:pt x="417" y="0"/>
                    <a:pt x="274"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95" name="Google Shape;1195;p66"/>
            <p:cNvSpPr/>
            <p:nvPr/>
          </p:nvSpPr>
          <p:spPr>
            <a:xfrm>
              <a:off x="873885" y="548144"/>
              <a:ext cx="5866381" cy="3422260"/>
            </a:xfrm>
            <a:custGeom>
              <a:avLst/>
              <a:gdLst/>
              <a:ahLst/>
              <a:cxnLst/>
              <a:rect l="l" t="t" r="r" b="b"/>
              <a:pathLst>
                <a:path w="45233" h="26388" extrusionOk="0">
                  <a:moveTo>
                    <a:pt x="26126" y="1"/>
                  </a:moveTo>
                  <a:cubicBezTo>
                    <a:pt x="20739" y="1"/>
                    <a:pt x="17908" y="3660"/>
                    <a:pt x="17908" y="3660"/>
                  </a:cubicBezTo>
                  <a:cubicBezTo>
                    <a:pt x="17908" y="3660"/>
                    <a:pt x="16400" y="2270"/>
                    <a:pt x="14038" y="2270"/>
                  </a:cubicBezTo>
                  <a:cubicBezTo>
                    <a:pt x="13298" y="2270"/>
                    <a:pt x="12473" y="2406"/>
                    <a:pt x="11585" y="2765"/>
                  </a:cubicBezTo>
                  <a:cubicBezTo>
                    <a:pt x="8138" y="4159"/>
                    <a:pt x="9663" y="9567"/>
                    <a:pt x="9663" y="9567"/>
                  </a:cubicBezTo>
                  <a:cubicBezTo>
                    <a:pt x="9663" y="9567"/>
                    <a:pt x="8468" y="8767"/>
                    <a:pt x="6788" y="8767"/>
                  </a:cubicBezTo>
                  <a:cubicBezTo>
                    <a:pt x="5683" y="8767"/>
                    <a:pt x="4368" y="9113"/>
                    <a:pt x="3046" y="10258"/>
                  </a:cubicBezTo>
                  <a:cubicBezTo>
                    <a:pt x="0" y="12903"/>
                    <a:pt x="1554" y="23252"/>
                    <a:pt x="10893" y="23252"/>
                  </a:cubicBezTo>
                  <a:cubicBezTo>
                    <a:pt x="12714" y="23252"/>
                    <a:pt x="14831" y="22859"/>
                    <a:pt x="17267" y="21938"/>
                  </a:cubicBezTo>
                  <a:cubicBezTo>
                    <a:pt x="17267" y="21938"/>
                    <a:pt x="17471" y="25659"/>
                    <a:pt x="20093" y="26300"/>
                  </a:cubicBezTo>
                  <a:cubicBezTo>
                    <a:pt x="20340" y="26360"/>
                    <a:pt x="20582" y="26387"/>
                    <a:pt x="20818" y="26387"/>
                  </a:cubicBezTo>
                  <a:cubicBezTo>
                    <a:pt x="23088" y="26387"/>
                    <a:pt x="24790" y="23860"/>
                    <a:pt x="24790" y="23860"/>
                  </a:cubicBezTo>
                  <a:cubicBezTo>
                    <a:pt x="24790" y="23860"/>
                    <a:pt x="25690" y="24656"/>
                    <a:pt x="27026" y="24656"/>
                  </a:cubicBezTo>
                  <a:cubicBezTo>
                    <a:pt x="28028" y="24656"/>
                    <a:pt x="29276" y="24208"/>
                    <a:pt x="30575" y="22640"/>
                  </a:cubicBezTo>
                  <a:cubicBezTo>
                    <a:pt x="30575" y="22640"/>
                    <a:pt x="32956" y="23745"/>
                    <a:pt x="35781" y="23745"/>
                  </a:cubicBezTo>
                  <a:cubicBezTo>
                    <a:pt x="37522" y="23745"/>
                    <a:pt x="39431" y="23326"/>
                    <a:pt x="41055" y="21969"/>
                  </a:cubicBezTo>
                  <a:cubicBezTo>
                    <a:pt x="45233" y="18480"/>
                    <a:pt x="42556" y="10757"/>
                    <a:pt x="36814" y="10757"/>
                  </a:cubicBezTo>
                  <a:cubicBezTo>
                    <a:pt x="36701" y="10757"/>
                    <a:pt x="36586" y="10760"/>
                    <a:pt x="36471" y="10766"/>
                  </a:cubicBezTo>
                  <a:cubicBezTo>
                    <a:pt x="36471" y="10766"/>
                    <a:pt x="34987" y="1109"/>
                    <a:pt x="27850" y="122"/>
                  </a:cubicBezTo>
                  <a:cubicBezTo>
                    <a:pt x="27249" y="39"/>
                    <a:pt x="26674" y="1"/>
                    <a:pt x="26126"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196" name="Google Shape;1196;p66"/>
            <p:cNvSpPr/>
            <p:nvPr/>
          </p:nvSpPr>
          <p:spPr>
            <a:xfrm>
              <a:off x="1076333" y="543216"/>
              <a:ext cx="5461092" cy="3431597"/>
            </a:xfrm>
            <a:custGeom>
              <a:avLst/>
              <a:gdLst/>
              <a:ahLst/>
              <a:cxnLst/>
              <a:rect l="l" t="t" r="r" b="b"/>
              <a:pathLst>
                <a:path w="42108" h="26460" extrusionOk="0">
                  <a:moveTo>
                    <a:pt x="24577" y="71"/>
                  </a:moveTo>
                  <a:cubicBezTo>
                    <a:pt x="25117" y="71"/>
                    <a:pt x="25685" y="108"/>
                    <a:pt x="26279" y="191"/>
                  </a:cubicBezTo>
                  <a:cubicBezTo>
                    <a:pt x="29949" y="700"/>
                    <a:pt x="32093" y="3556"/>
                    <a:pt x="33243" y="5864"/>
                  </a:cubicBezTo>
                  <a:cubicBezTo>
                    <a:pt x="34493" y="8374"/>
                    <a:pt x="34869" y="10794"/>
                    <a:pt x="34879" y="10814"/>
                  </a:cubicBezTo>
                  <a:cubicBezTo>
                    <a:pt x="34879" y="10834"/>
                    <a:pt x="34889" y="10845"/>
                    <a:pt x="34910" y="10845"/>
                  </a:cubicBezTo>
                  <a:cubicBezTo>
                    <a:pt x="35031" y="10838"/>
                    <a:pt x="35151" y="10835"/>
                    <a:pt x="35269" y="10835"/>
                  </a:cubicBezTo>
                  <a:cubicBezTo>
                    <a:pt x="38294" y="10835"/>
                    <a:pt x="40207" y="12926"/>
                    <a:pt x="40999" y="14932"/>
                  </a:cubicBezTo>
                  <a:cubicBezTo>
                    <a:pt x="42036" y="17575"/>
                    <a:pt x="41436" y="20340"/>
                    <a:pt x="39474" y="21976"/>
                  </a:cubicBezTo>
                  <a:cubicBezTo>
                    <a:pt x="37826" y="23356"/>
                    <a:pt x="35871" y="23747"/>
                    <a:pt x="34195" y="23747"/>
                  </a:cubicBezTo>
                  <a:cubicBezTo>
                    <a:pt x="33648" y="23747"/>
                    <a:pt x="33130" y="23706"/>
                    <a:pt x="32663" y="23643"/>
                  </a:cubicBezTo>
                  <a:cubicBezTo>
                    <a:pt x="30609" y="23369"/>
                    <a:pt x="29044" y="22658"/>
                    <a:pt x="29023" y="22647"/>
                  </a:cubicBezTo>
                  <a:cubicBezTo>
                    <a:pt x="29021" y="22644"/>
                    <a:pt x="29017" y="22643"/>
                    <a:pt x="29013" y="22643"/>
                  </a:cubicBezTo>
                  <a:cubicBezTo>
                    <a:pt x="29003" y="22643"/>
                    <a:pt x="28990" y="22650"/>
                    <a:pt x="28983" y="22658"/>
                  </a:cubicBezTo>
                  <a:cubicBezTo>
                    <a:pt x="27966" y="23887"/>
                    <a:pt x="26868" y="24558"/>
                    <a:pt x="25720" y="24650"/>
                  </a:cubicBezTo>
                  <a:cubicBezTo>
                    <a:pt x="25634" y="24657"/>
                    <a:pt x="25550" y="24660"/>
                    <a:pt x="25468" y="24660"/>
                  </a:cubicBezTo>
                  <a:cubicBezTo>
                    <a:pt x="24159" y="24660"/>
                    <a:pt x="23259" y="23877"/>
                    <a:pt x="23249" y="23867"/>
                  </a:cubicBezTo>
                  <a:lnTo>
                    <a:pt x="23219" y="23867"/>
                  </a:lnTo>
                  <a:cubicBezTo>
                    <a:pt x="23209" y="23867"/>
                    <a:pt x="23209" y="23867"/>
                    <a:pt x="23199" y="23877"/>
                  </a:cubicBezTo>
                  <a:cubicBezTo>
                    <a:pt x="23180" y="23905"/>
                    <a:pt x="21473" y="26391"/>
                    <a:pt x="19245" y="26391"/>
                  </a:cubicBezTo>
                  <a:cubicBezTo>
                    <a:pt x="19016" y="26391"/>
                    <a:pt x="18781" y="26364"/>
                    <a:pt x="18543" y="26307"/>
                  </a:cubicBezTo>
                  <a:cubicBezTo>
                    <a:pt x="15971" y="25676"/>
                    <a:pt x="15747" y="22007"/>
                    <a:pt x="15747" y="21966"/>
                  </a:cubicBezTo>
                  <a:cubicBezTo>
                    <a:pt x="15747" y="21956"/>
                    <a:pt x="15737" y="21946"/>
                    <a:pt x="15727" y="21946"/>
                  </a:cubicBezTo>
                  <a:cubicBezTo>
                    <a:pt x="15727" y="21935"/>
                    <a:pt x="15717" y="21935"/>
                    <a:pt x="15706" y="21935"/>
                  </a:cubicBezTo>
                  <a:lnTo>
                    <a:pt x="15696" y="21935"/>
                  </a:lnTo>
                  <a:cubicBezTo>
                    <a:pt x="13378" y="22814"/>
                    <a:pt x="11252" y="23255"/>
                    <a:pt x="9336" y="23255"/>
                  </a:cubicBezTo>
                  <a:cubicBezTo>
                    <a:pt x="8304" y="23255"/>
                    <a:pt x="7333" y="23127"/>
                    <a:pt x="6425" y="22871"/>
                  </a:cubicBezTo>
                  <a:cubicBezTo>
                    <a:pt x="4290" y="22271"/>
                    <a:pt x="2562" y="20950"/>
                    <a:pt x="1424" y="19059"/>
                  </a:cubicBezTo>
                  <a:cubicBezTo>
                    <a:pt x="529" y="17554"/>
                    <a:pt x="62" y="15786"/>
                    <a:pt x="112" y="14067"/>
                  </a:cubicBezTo>
                  <a:cubicBezTo>
                    <a:pt x="153" y="12420"/>
                    <a:pt x="661" y="11058"/>
                    <a:pt x="1515" y="10326"/>
                  </a:cubicBezTo>
                  <a:cubicBezTo>
                    <a:pt x="2855" y="9161"/>
                    <a:pt x="4190" y="8842"/>
                    <a:pt x="5243" y="8842"/>
                  </a:cubicBezTo>
                  <a:cubicBezTo>
                    <a:pt x="5531" y="8842"/>
                    <a:pt x="5799" y="8866"/>
                    <a:pt x="6039" y="8903"/>
                  </a:cubicBezTo>
                  <a:cubicBezTo>
                    <a:pt x="7259" y="9086"/>
                    <a:pt x="8082" y="9635"/>
                    <a:pt x="8092" y="9635"/>
                  </a:cubicBezTo>
                  <a:cubicBezTo>
                    <a:pt x="8097" y="9640"/>
                    <a:pt x="8102" y="9643"/>
                    <a:pt x="8108" y="9643"/>
                  </a:cubicBezTo>
                  <a:cubicBezTo>
                    <a:pt x="8113" y="9643"/>
                    <a:pt x="8118" y="9640"/>
                    <a:pt x="8123" y="9635"/>
                  </a:cubicBezTo>
                  <a:cubicBezTo>
                    <a:pt x="8143" y="9625"/>
                    <a:pt x="8143" y="9614"/>
                    <a:pt x="8143" y="9594"/>
                  </a:cubicBezTo>
                  <a:cubicBezTo>
                    <a:pt x="8123" y="9544"/>
                    <a:pt x="6659" y="4206"/>
                    <a:pt x="10034" y="2834"/>
                  </a:cubicBezTo>
                  <a:cubicBezTo>
                    <a:pt x="10912" y="2478"/>
                    <a:pt x="11729" y="2343"/>
                    <a:pt x="12464" y="2343"/>
                  </a:cubicBezTo>
                  <a:cubicBezTo>
                    <a:pt x="14794" y="2343"/>
                    <a:pt x="16301" y="3703"/>
                    <a:pt x="16316" y="3718"/>
                  </a:cubicBezTo>
                  <a:cubicBezTo>
                    <a:pt x="16327" y="3729"/>
                    <a:pt x="16337" y="3729"/>
                    <a:pt x="16347" y="3729"/>
                  </a:cubicBezTo>
                  <a:cubicBezTo>
                    <a:pt x="16357" y="3729"/>
                    <a:pt x="16367" y="3729"/>
                    <a:pt x="16367" y="3718"/>
                  </a:cubicBezTo>
                  <a:cubicBezTo>
                    <a:pt x="16377" y="3709"/>
                    <a:pt x="17242" y="2600"/>
                    <a:pt x="18898" y="1614"/>
                  </a:cubicBezTo>
                  <a:cubicBezTo>
                    <a:pt x="20144" y="870"/>
                    <a:pt x="22071" y="71"/>
                    <a:pt x="24577" y="71"/>
                  </a:cubicBezTo>
                  <a:close/>
                  <a:moveTo>
                    <a:pt x="24589" y="0"/>
                  </a:moveTo>
                  <a:cubicBezTo>
                    <a:pt x="22063" y="0"/>
                    <a:pt x="20122" y="808"/>
                    <a:pt x="18858" y="1553"/>
                  </a:cubicBezTo>
                  <a:cubicBezTo>
                    <a:pt x="17343" y="2458"/>
                    <a:pt x="16489" y="3465"/>
                    <a:pt x="16337" y="3648"/>
                  </a:cubicBezTo>
                  <a:cubicBezTo>
                    <a:pt x="16117" y="3458"/>
                    <a:pt x="14648" y="2274"/>
                    <a:pt x="12469" y="2274"/>
                  </a:cubicBezTo>
                  <a:cubicBezTo>
                    <a:pt x="11726" y="2274"/>
                    <a:pt x="10900" y="2411"/>
                    <a:pt x="10013" y="2773"/>
                  </a:cubicBezTo>
                  <a:cubicBezTo>
                    <a:pt x="8590" y="3352"/>
                    <a:pt x="7808" y="4715"/>
                    <a:pt x="7736" y="6727"/>
                  </a:cubicBezTo>
                  <a:cubicBezTo>
                    <a:pt x="7696" y="8029"/>
                    <a:pt x="7971" y="9208"/>
                    <a:pt x="8052" y="9533"/>
                  </a:cubicBezTo>
                  <a:cubicBezTo>
                    <a:pt x="7818" y="9391"/>
                    <a:pt x="7076" y="8995"/>
                    <a:pt x="6049" y="8832"/>
                  </a:cubicBezTo>
                  <a:cubicBezTo>
                    <a:pt x="5807" y="8795"/>
                    <a:pt x="5538" y="8771"/>
                    <a:pt x="5248" y="8771"/>
                  </a:cubicBezTo>
                  <a:cubicBezTo>
                    <a:pt x="4183" y="8771"/>
                    <a:pt x="2830" y="9094"/>
                    <a:pt x="1464" y="10276"/>
                  </a:cubicBezTo>
                  <a:cubicBezTo>
                    <a:pt x="600" y="11028"/>
                    <a:pt x="82" y="12400"/>
                    <a:pt x="41" y="14057"/>
                  </a:cubicBezTo>
                  <a:cubicBezTo>
                    <a:pt x="1" y="15795"/>
                    <a:pt x="468" y="17575"/>
                    <a:pt x="1373" y="19089"/>
                  </a:cubicBezTo>
                  <a:cubicBezTo>
                    <a:pt x="2511" y="21000"/>
                    <a:pt x="4250" y="22332"/>
                    <a:pt x="6405" y="22942"/>
                  </a:cubicBezTo>
                  <a:cubicBezTo>
                    <a:pt x="7314" y="23199"/>
                    <a:pt x="8288" y="23327"/>
                    <a:pt x="9323" y="23327"/>
                  </a:cubicBezTo>
                  <a:cubicBezTo>
                    <a:pt x="11239" y="23327"/>
                    <a:pt x="13366" y="22888"/>
                    <a:pt x="15676" y="22017"/>
                  </a:cubicBezTo>
                  <a:cubicBezTo>
                    <a:pt x="15717" y="22454"/>
                    <a:pt x="16072" y="25768"/>
                    <a:pt x="18523" y="26368"/>
                  </a:cubicBezTo>
                  <a:cubicBezTo>
                    <a:pt x="18767" y="26429"/>
                    <a:pt x="19011" y="26460"/>
                    <a:pt x="19254" y="26460"/>
                  </a:cubicBezTo>
                  <a:cubicBezTo>
                    <a:pt x="21379" y="26460"/>
                    <a:pt x="23026" y="24243"/>
                    <a:pt x="23229" y="23948"/>
                  </a:cubicBezTo>
                  <a:cubicBezTo>
                    <a:pt x="23400" y="24081"/>
                    <a:pt x="24265" y="24730"/>
                    <a:pt x="25475" y="24730"/>
                  </a:cubicBezTo>
                  <a:cubicBezTo>
                    <a:pt x="25558" y="24730"/>
                    <a:pt x="25643" y="24727"/>
                    <a:pt x="25730" y="24721"/>
                  </a:cubicBezTo>
                  <a:cubicBezTo>
                    <a:pt x="26889" y="24630"/>
                    <a:pt x="27997" y="23959"/>
                    <a:pt x="29023" y="22719"/>
                  </a:cubicBezTo>
                  <a:cubicBezTo>
                    <a:pt x="29227" y="22810"/>
                    <a:pt x="30721" y="23460"/>
                    <a:pt x="32653" y="23715"/>
                  </a:cubicBezTo>
                  <a:cubicBezTo>
                    <a:pt x="33202" y="23787"/>
                    <a:pt x="33718" y="23820"/>
                    <a:pt x="34204" y="23820"/>
                  </a:cubicBezTo>
                  <a:cubicBezTo>
                    <a:pt x="36784" y="23820"/>
                    <a:pt x="38488" y="22891"/>
                    <a:pt x="39514" y="22027"/>
                  </a:cubicBezTo>
                  <a:cubicBezTo>
                    <a:pt x="41507" y="20370"/>
                    <a:pt x="42107" y="17575"/>
                    <a:pt x="41060" y="14911"/>
                  </a:cubicBezTo>
                  <a:cubicBezTo>
                    <a:pt x="40266" y="12880"/>
                    <a:pt x="38326" y="10765"/>
                    <a:pt x="35277" y="10765"/>
                  </a:cubicBezTo>
                  <a:cubicBezTo>
                    <a:pt x="35166" y="10765"/>
                    <a:pt x="35054" y="10768"/>
                    <a:pt x="34940" y="10773"/>
                  </a:cubicBezTo>
                  <a:cubicBezTo>
                    <a:pt x="34889" y="10479"/>
                    <a:pt x="34483" y="8202"/>
                    <a:pt x="33304" y="5843"/>
                  </a:cubicBezTo>
                  <a:cubicBezTo>
                    <a:pt x="32145" y="3515"/>
                    <a:pt x="29990" y="639"/>
                    <a:pt x="26289" y="120"/>
                  </a:cubicBezTo>
                  <a:cubicBezTo>
                    <a:pt x="25696" y="37"/>
                    <a:pt x="25129" y="0"/>
                    <a:pt x="24589"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97" name="Google Shape;1197;p66"/>
            <p:cNvSpPr/>
            <p:nvPr/>
          </p:nvSpPr>
          <p:spPr>
            <a:xfrm>
              <a:off x="5615509" y="1417978"/>
              <a:ext cx="81966" cy="231237"/>
            </a:xfrm>
            <a:custGeom>
              <a:avLst/>
              <a:gdLst/>
              <a:ahLst/>
              <a:cxnLst/>
              <a:rect l="l" t="t" r="r" b="b"/>
              <a:pathLst>
                <a:path w="632" h="1783" extrusionOk="0">
                  <a:moveTo>
                    <a:pt x="62" y="0"/>
                  </a:moveTo>
                  <a:cubicBezTo>
                    <a:pt x="55" y="0"/>
                    <a:pt x="48" y="1"/>
                    <a:pt x="41" y="3"/>
                  </a:cubicBezTo>
                  <a:cubicBezTo>
                    <a:pt x="11" y="23"/>
                    <a:pt x="1" y="54"/>
                    <a:pt x="11" y="84"/>
                  </a:cubicBezTo>
                  <a:cubicBezTo>
                    <a:pt x="194" y="613"/>
                    <a:pt x="357" y="1162"/>
                    <a:pt x="509" y="1731"/>
                  </a:cubicBezTo>
                  <a:cubicBezTo>
                    <a:pt x="509" y="1762"/>
                    <a:pt x="540" y="1782"/>
                    <a:pt x="570" y="1782"/>
                  </a:cubicBezTo>
                  <a:lnTo>
                    <a:pt x="581" y="1782"/>
                  </a:lnTo>
                  <a:cubicBezTo>
                    <a:pt x="611" y="1772"/>
                    <a:pt x="631" y="1741"/>
                    <a:pt x="621" y="1701"/>
                  </a:cubicBezTo>
                  <a:cubicBezTo>
                    <a:pt x="479" y="1132"/>
                    <a:pt x="306" y="572"/>
                    <a:pt x="123" y="43"/>
                  </a:cubicBezTo>
                  <a:cubicBezTo>
                    <a:pt x="115" y="18"/>
                    <a:pt x="92" y="0"/>
                    <a:pt x="62"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98" name="Google Shape;1198;p66"/>
            <p:cNvSpPr/>
            <p:nvPr/>
          </p:nvSpPr>
          <p:spPr>
            <a:xfrm>
              <a:off x="4828546" y="494971"/>
              <a:ext cx="759479" cy="821975"/>
            </a:xfrm>
            <a:custGeom>
              <a:avLst/>
              <a:gdLst/>
              <a:ahLst/>
              <a:cxnLst/>
              <a:rect l="l" t="t" r="r" b="b"/>
              <a:pathLst>
                <a:path w="5856" h="6338" extrusionOk="0">
                  <a:moveTo>
                    <a:pt x="69" y="0"/>
                  </a:moveTo>
                  <a:cubicBezTo>
                    <a:pt x="47" y="0"/>
                    <a:pt x="28" y="11"/>
                    <a:pt x="21" y="35"/>
                  </a:cubicBezTo>
                  <a:cubicBezTo>
                    <a:pt x="0" y="65"/>
                    <a:pt x="21" y="105"/>
                    <a:pt x="51" y="116"/>
                  </a:cubicBezTo>
                  <a:cubicBezTo>
                    <a:pt x="1433" y="624"/>
                    <a:pt x="4015" y="2108"/>
                    <a:pt x="5734" y="6297"/>
                  </a:cubicBezTo>
                  <a:cubicBezTo>
                    <a:pt x="5744" y="6317"/>
                    <a:pt x="5764" y="6337"/>
                    <a:pt x="5795" y="6337"/>
                  </a:cubicBezTo>
                  <a:cubicBezTo>
                    <a:pt x="5795" y="6337"/>
                    <a:pt x="5805" y="6327"/>
                    <a:pt x="5815" y="6327"/>
                  </a:cubicBezTo>
                  <a:cubicBezTo>
                    <a:pt x="5845" y="6317"/>
                    <a:pt x="5856" y="6276"/>
                    <a:pt x="5845" y="6245"/>
                  </a:cubicBezTo>
                  <a:cubicBezTo>
                    <a:pt x="4107" y="2027"/>
                    <a:pt x="1494" y="523"/>
                    <a:pt x="91" y="4"/>
                  </a:cubicBezTo>
                  <a:cubicBezTo>
                    <a:pt x="84" y="1"/>
                    <a:pt x="76" y="0"/>
                    <a:pt x="69"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199" name="Google Shape;1199;p66"/>
            <p:cNvSpPr/>
            <p:nvPr/>
          </p:nvSpPr>
          <p:spPr>
            <a:xfrm>
              <a:off x="4674214" y="454508"/>
              <a:ext cx="68737" cy="25160"/>
            </a:xfrm>
            <a:custGeom>
              <a:avLst/>
              <a:gdLst/>
              <a:ahLst/>
              <a:cxnLst/>
              <a:rect l="l" t="t" r="r" b="b"/>
              <a:pathLst>
                <a:path w="530" h="194" extrusionOk="0">
                  <a:moveTo>
                    <a:pt x="72" y="1"/>
                  </a:moveTo>
                  <a:cubicBezTo>
                    <a:pt x="41" y="1"/>
                    <a:pt x="11" y="31"/>
                    <a:pt x="11" y="62"/>
                  </a:cubicBezTo>
                  <a:cubicBezTo>
                    <a:pt x="0" y="92"/>
                    <a:pt x="31" y="123"/>
                    <a:pt x="61" y="123"/>
                  </a:cubicBezTo>
                  <a:cubicBezTo>
                    <a:pt x="61" y="123"/>
                    <a:pt x="204" y="133"/>
                    <a:pt x="448" y="194"/>
                  </a:cubicBezTo>
                  <a:lnTo>
                    <a:pt x="458" y="194"/>
                  </a:lnTo>
                  <a:cubicBezTo>
                    <a:pt x="488" y="194"/>
                    <a:pt x="509" y="173"/>
                    <a:pt x="519" y="143"/>
                  </a:cubicBezTo>
                  <a:cubicBezTo>
                    <a:pt x="529" y="112"/>
                    <a:pt x="509" y="82"/>
                    <a:pt x="468" y="72"/>
                  </a:cubicBezTo>
                  <a:cubicBezTo>
                    <a:pt x="224" y="21"/>
                    <a:pt x="82" y="1"/>
                    <a:pt x="72"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200" name="Google Shape;1200;p66"/>
            <p:cNvSpPr/>
            <p:nvPr/>
          </p:nvSpPr>
          <p:spPr>
            <a:xfrm>
              <a:off x="1268794" y="3305883"/>
              <a:ext cx="170157" cy="145512"/>
            </a:xfrm>
            <a:custGeom>
              <a:avLst/>
              <a:gdLst/>
              <a:ahLst/>
              <a:cxnLst/>
              <a:rect l="l" t="t" r="r" b="b"/>
              <a:pathLst>
                <a:path w="1312" h="1122" extrusionOk="0">
                  <a:moveTo>
                    <a:pt x="67" y="1"/>
                  </a:moveTo>
                  <a:cubicBezTo>
                    <a:pt x="51" y="1"/>
                    <a:pt x="36" y="8"/>
                    <a:pt x="21" y="23"/>
                  </a:cubicBezTo>
                  <a:cubicBezTo>
                    <a:pt x="1" y="44"/>
                    <a:pt x="1" y="84"/>
                    <a:pt x="21" y="105"/>
                  </a:cubicBezTo>
                  <a:cubicBezTo>
                    <a:pt x="376" y="481"/>
                    <a:pt x="783" y="816"/>
                    <a:pt x="1210" y="1112"/>
                  </a:cubicBezTo>
                  <a:cubicBezTo>
                    <a:pt x="1221" y="1121"/>
                    <a:pt x="1230" y="1121"/>
                    <a:pt x="1241" y="1121"/>
                  </a:cubicBezTo>
                  <a:cubicBezTo>
                    <a:pt x="1261" y="1121"/>
                    <a:pt x="1282" y="1112"/>
                    <a:pt x="1291" y="1091"/>
                  </a:cubicBezTo>
                  <a:cubicBezTo>
                    <a:pt x="1312" y="1071"/>
                    <a:pt x="1312" y="1030"/>
                    <a:pt x="1282" y="1010"/>
                  </a:cubicBezTo>
                  <a:cubicBezTo>
                    <a:pt x="855" y="725"/>
                    <a:pt x="458" y="389"/>
                    <a:pt x="112" y="23"/>
                  </a:cubicBezTo>
                  <a:cubicBezTo>
                    <a:pt x="97" y="8"/>
                    <a:pt x="82" y="1"/>
                    <a:pt x="67"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1201" name="Google Shape;1201;p66"/>
            <p:cNvSpPr/>
            <p:nvPr/>
          </p:nvSpPr>
          <p:spPr>
            <a:xfrm>
              <a:off x="969468" y="2604646"/>
              <a:ext cx="221644" cy="580363"/>
            </a:xfrm>
            <a:custGeom>
              <a:avLst/>
              <a:gdLst/>
              <a:ahLst/>
              <a:cxnLst/>
              <a:rect l="l" t="t" r="r" b="b"/>
              <a:pathLst>
                <a:path w="1709" h="4475" extrusionOk="0">
                  <a:moveTo>
                    <a:pt x="76" y="0"/>
                  </a:moveTo>
                  <a:cubicBezTo>
                    <a:pt x="72" y="0"/>
                    <a:pt x="67" y="1"/>
                    <a:pt x="62" y="2"/>
                  </a:cubicBezTo>
                  <a:cubicBezTo>
                    <a:pt x="21" y="2"/>
                    <a:pt x="1" y="33"/>
                    <a:pt x="1" y="63"/>
                  </a:cubicBezTo>
                  <a:cubicBezTo>
                    <a:pt x="1" y="83"/>
                    <a:pt x="102" y="2371"/>
                    <a:pt x="1597" y="4455"/>
                  </a:cubicBezTo>
                  <a:cubicBezTo>
                    <a:pt x="1607" y="4465"/>
                    <a:pt x="1627" y="4475"/>
                    <a:pt x="1638" y="4475"/>
                  </a:cubicBezTo>
                  <a:cubicBezTo>
                    <a:pt x="1658" y="4475"/>
                    <a:pt x="1668" y="4475"/>
                    <a:pt x="1678" y="4465"/>
                  </a:cubicBezTo>
                  <a:cubicBezTo>
                    <a:pt x="1709" y="4445"/>
                    <a:pt x="1709" y="4404"/>
                    <a:pt x="1688" y="4384"/>
                  </a:cubicBezTo>
                  <a:cubicBezTo>
                    <a:pt x="224" y="2330"/>
                    <a:pt x="123" y="83"/>
                    <a:pt x="123" y="63"/>
                  </a:cubicBezTo>
                  <a:cubicBezTo>
                    <a:pt x="123" y="27"/>
                    <a:pt x="107" y="0"/>
                    <a:pt x="76" y="0"/>
                  </a:cubicBezTo>
                  <a:close/>
                </a:path>
              </a:pathLst>
            </a:custGeom>
            <a:solidFill>
              <a:srgbClr val="70312E"/>
            </a:solidFill>
            <a:ln>
              <a:noFill/>
            </a:ln>
          </p:spPr>
          <p:txBody>
            <a:bodyPr spcFirstLastPara="1" wrap="square" lIns="91425" tIns="91425" rIns="91425" bIns="91425" anchor="ctr" anchorCtr="0">
              <a:noAutofit/>
            </a:bodyPr>
            <a:lstStyle/>
            <a:p>
              <a:endParaRPr/>
            </a:p>
          </p:txBody>
        </p:sp>
      </p:grpSp>
      <p:pic>
        <p:nvPicPr>
          <p:cNvPr id="3" name="Picture 2" descr="Icon&#10;&#10;Description automatically generated">
            <a:extLst>
              <a:ext uri="{FF2B5EF4-FFF2-40B4-BE49-F238E27FC236}">
                <a16:creationId xmlns:a16="http://schemas.microsoft.com/office/drawing/2014/main" id="{59A1B104-D584-644E-82ED-3C11E746F01A}"/>
              </a:ext>
            </a:extLst>
          </p:cNvPr>
          <p:cNvPicPr>
            <a:picLocks noChangeAspect="1"/>
          </p:cNvPicPr>
          <p:nvPr/>
        </p:nvPicPr>
        <p:blipFill>
          <a:blip r:embed="rId3"/>
          <a:stretch>
            <a:fillRect/>
          </a:stretch>
        </p:blipFill>
        <p:spPr>
          <a:xfrm>
            <a:off x="2339248" y="266433"/>
            <a:ext cx="4699000" cy="3810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p51"/>
          <p:cNvSpPr txBox="1">
            <a:spLocks noGrp="1"/>
          </p:cNvSpPr>
          <p:nvPr>
            <p:ph type="title"/>
          </p:nvPr>
        </p:nvSpPr>
        <p:spPr>
          <a:xfrm>
            <a:off x="4078620" y="1532321"/>
            <a:ext cx="4192256" cy="2486170"/>
          </a:xfrm>
          <a:prstGeom prst="rect">
            <a:avLst/>
          </a:prstGeom>
        </p:spPr>
        <p:txBody>
          <a:bodyPr spcFirstLastPara="1" wrap="square" lIns="91425" tIns="91425" rIns="91425" bIns="91425" anchor="t" anchorCtr="0">
            <a:noAutofit/>
          </a:bodyPr>
          <a:lstStyle/>
          <a:p>
            <a:r>
              <a:rPr lang="vi-VN" sz="3600" dirty="0">
                <a:latin typeface="+mj-lt"/>
              </a:rPr>
              <a:t>NGỮ CẢNH VÀ NGHĨA CỦA</a:t>
            </a:r>
            <a:br>
              <a:rPr lang="vi-VN" sz="3600" dirty="0">
                <a:latin typeface="+mj-lt"/>
              </a:rPr>
            </a:br>
            <a:r>
              <a:rPr lang="vi-VN" sz="3600" dirty="0">
                <a:latin typeface="+mj-lt"/>
              </a:rPr>
              <a:t>TỪ NGỮ TRONG NGỮ CẢNH</a:t>
            </a:r>
            <a:endParaRPr sz="3600" dirty="0">
              <a:latin typeface="+mj-lt"/>
            </a:endParaRPr>
          </a:p>
        </p:txBody>
      </p:sp>
      <p:grpSp>
        <p:nvGrpSpPr>
          <p:cNvPr id="4" name="Group 3">
            <a:extLst>
              <a:ext uri="{FF2B5EF4-FFF2-40B4-BE49-F238E27FC236}">
                <a16:creationId xmlns:a16="http://schemas.microsoft.com/office/drawing/2014/main" id="{1DB2314A-1E7D-9A4E-A863-F9772AB21B71}"/>
              </a:ext>
            </a:extLst>
          </p:cNvPr>
          <p:cNvGrpSpPr/>
          <p:nvPr/>
        </p:nvGrpSpPr>
        <p:grpSpPr>
          <a:xfrm>
            <a:off x="1467551" y="474326"/>
            <a:ext cx="2457349" cy="3767881"/>
            <a:chOff x="511875" y="474325"/>
            <a:chExt cx="2457349" cy="3767881"/>
          </a:xfrm>
        </p:grpSpPr>
        <p:sp>
          <p:nvSpPr>
            <p:cNvPr id="460" name="Google Shape;460;p51"/>
            <p:cNvSpPr/>
            <p:nvPr/>
          </p:nvSpPr>
          <p:spPr>
            <a:xfrm>
              <a:off x="511875" y="474325"/>
              <a:ext cx="2457349" cy="2512920"/>
            </a:xfrm>
            <a:custGeom>
              <a:avLst/>
              <a:gdLst/>
              <a:ahLst/>
              <a:cxnLst/>
              <a:rect l="l" t="t" r="r" b="b"/>
              <a:pathLst>
                <a:path w="25161" h="25730" extrusionOk="0">
                  <a:moveTo>
                    <a:pt x="16936" y="1"/>
                  </a:moveTo>
                  <a:lnTo>
                    <a:pt x="10105" y="5886"/>
                  </a:lnTo>
                  <a:lnTo>
                    <a:pt x="1383" y="3600"/>
                  </a:lnTo>
                  <a:lnTo>
                    <a:pt x="4870" y="11915"/>
                  </a:lnTo>
                  <a:lnTo>
                    <a:pt x="0" y="19499"/>
                  </a:lnTo>
                  <a:lnTo>
                    <a:pt x="8987" y="18756"/>
                  </a:lnTo>
                  <a:lnTo>
                    <a:pt x="14700" y="25730"/>
                  </a:lnTo>
                  <a:lnTo>
                    <a:pt x="16764" y="16957"/>
                  </a:lnTo>
                  <a:lnTo>
                    <a:pt x="25161" y="13684"/>
                  </a:lnTo>
                  <a:lnTo>
                    <a:pt x="17455" y="9008"/>
                  </a:lnTo>
                  <a:lnTo>
                    <a:pt x="16936"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61" name="Google Shape;461;p51"/>
            <p:cNvSpPr/>
            <p:nvPr/>
          </p:nvSpPr>
          <p:spPr>
            <a:xfrm>
              <a:off x="1402473" y="2224660"/>
              <a:ext cx="98" cy="853983"/>
            </a:xfrm>
            <a:custGeom>
              <a:avLst/>
              <a:gdLst/>
              <a:ahLst/>
              <a:cxnLst/>
              <a:rect l="l" t="t" r="r" b="b"/>
              <a:pathLst>
                <a:path w="1" h="8744" extrusionOk="0">
                  <a:moveTo>
                    <a:pt x="0" y="8743"/>
                  </a:moveTo>
                  <a:lnTo>
                    <a:pt x="0" y="1"/>
                  </a:lnTo>
                  <a:close/>
                </a:path>
              </a:pathLst>
            </a:custGeom>
            <a:solidFill>
              <a:srgbClr val="F6C4C1"/>
            </a:solidFill>
            <a:ln>
              <a:noFill/>
            </a:ln>
          </p:spPr>
          <p:txBody>
            <a:bodyPr spcFirstLastPara="1" wrap="square" lIns="91425" tIns="91425" rIns="91425" bIns="91425" anchor="ctr" anchorCtr="0">
              <a:noAutofit/>
            </a:bodyPr>
            <a:lstStyle/>
            <a:p>
              <a:endParaRPr/>
            </a:p>
          </p:txBody>
        </p:sp>
        <p:sp>
          <p:nvSpPr>
            <p:cNvPr id="462" name="Google Shape;462;p51"/>
            <p:cNvSpPr/>
            <p:nvPr/>
          </p:nvSpPr>
          <p:spPr>
            <a:xfrm>
              <a:off x="1398469" y="2221730"/>
              <a:ext cx="7032" cy="860819"/>
            </a:xfrm>
            <a:custGeom>
              <a:avLst/>
              <a:gdLst/>
              <a:ahLst/>
              <a:cxnLst/>
              <a:rect l="l" t="t" r="r" b="b"/>
              <a:pathLst>
                <a:path w="72" h="8814" extrusionOk="0">
                  <a:moveTo>
                    <a:pt x="41" y="1"/>
                  </a:moveTo>
                  <a:cubicBezTo>
                    <a:pt x="21" y="1"/>
                    <a:pt x="1" y="10"/>
                    <a:pt x="1" y="31"/>
                  </a:cubicBezTo>
                  <a:lnTo>
                    <a:pt x="1" y="8773"/>
                  </a:lnTo>
                  <a:cubicBezTo>
                    <a:pt x="1" y="8794"/>
                    <a:pt x="21" y="8814"/>
                    <a:pt x="41" y="8814"/>
                  </a:cubicBezTo>
                  <a:cubicBezTo>
                    <a:pt x="51" y="8814"/>
                    <a:pt x="72" y="8794"/>
                    <a:pt x="72" y="8773"/>
                  </a:cubicBezTo>
                  <a:lnTo>
                    <a:pt x="72" y="31"/>
                  </a:lnTo>
                  <a:cubicBezTo>
                    <a:pt x="72" y="10"/>
                    <a:pt x="51" y="1"/>
                    <a:pt x="41"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63" name="Google Shape;463;p51"/>
            <p:cNvSpPr/>
            <p:nvPr/>
          </p:nvSpPr>
          <p:spPr>
            <a:xfrm>
              <a:off x="1695270" y="2515601"/>
              <a:ext cx="98" cy="1557854"/>
            </a:xfrm>
            <a:custGeom>
              <a:avLst/>
              <a:gdLst/>
              <a:ahLst/>
              <a:cxnLst/>
              <a:rect l="l" t="t" r="r" b="b"/>
              <a:pathLst>
                <a:path w="1" h="15951" extrusionOk="0">
                  <a:moveTo>
                    <a:pt x="1" y="15950"/>
                  </a:moveTo>
                  <a:lnTo>
                    <a:pt x="1" y="1"/>
                  </a:lnTo>
                  <a:close/>
                </a:path>
              </a:pathLst>
            </a:custGeom>
            <a:solidFill>
              <a:srgbClr val="F6C4C1"/>
            </a:solidFill>
            <a:ln>
              <a:noFill/>
            </a:ln>
          </p:spPr>
          <p:txBody>
            <a:bodyPr spcFirstLastPara="1" wrap="square" lIns="91425" tIns="91425" rIns="91425" bIns="91425" anchor="ctr" anchorCtr="0">
              <a:noAutofit/>
            </a:bodyPr>
            <a:lstStyle/>
            <a:p>
              <a:endParaRPr/>
            </a:p>
          </p:txBody>
        </p:sp>
        <p:sp>
          <p:nvSpPr>
            <p:cNvPr id="464" name="Google Shape;464;p51"/>
            <p:cNvSpPr/>
            <p:nvPr/>
          </p:nvSpPr>
          <p:spPr>
            <a:xfrm>
              <a:off x="1692340" y="2511597"/>
              <a:ext cx="7032" cy="1565765"/>
            </a:xfrm>
            <a:custGeom>
              <a:avLst/>
              <a:gdLst/>
              <a:ahLst/>
              <a:cxnLst/>
              <a:rect l="l" t="t" r="r" b="b"/>
              <a:pathLst>
                <a:path w="72" h="16032" extrusionOk="0">
                  <a:moveTo>
                    <a:pt x="31" y="1"/>
                  </a:moveTo>
                  <a:cubicBezTo>
                    <a:pt x="11" y="1"/>
                    <a:pt x="1" y="21"/>
                    <a:pt x="1" y="42"/>
                  </a:cubicBezTo>
                  <a:lnTo>
                    <a:pt x="1" y="15991"/>
                  </a:lnTo>
                  <a:cubicBezTo>
                    <a:pt x="1" y="16012"/>
                    <a:pt x="11" y="16032"/>
                    <a:pt x="31" y="16032"/>
                  </a:cubicBezTo>
                  <a:cubicBezTo>
                    <a:pt x="51" y="16032"/>
                    <a:pt x="72" y="16012"/>
                    <a:pt x="72" y="15991"/>
                  </a:cubicBezTo>
                  <a:lnTo>
                    <a:pt x="72" y="42"/>
                  </a:lnTo>
                  <a:cubicBezTo>
                    <a:pt x="72" y="21"/>
                    <a:pt x="51" y="1"/>
                    <a:pt x="31"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65" name="Google Shape;465;p51"/>
            <p:cNvSpPr/>
            <p:nvPr/>
          </p:nvSpPr>
          <p:spPr>
            <a:xfrm>
              <a:off x="2282133" y="2515601"/>
              <a:ext cx="98" cy="1292792"/>
            </a:xfrm>
            <a:custGeom>
              <a:avLst/>
              <a:gdLst/>
              <a:ahLst/>
              <a:cxnLst/>
              <a:rect l="l" t="t" r="r" b="b"/>
              <a:pathLst>
                <a:path w="1" h="13237" extrusionOk="0">
                  <a:moveTo>
                    <a:pt x="0" y="13236"/>
                  </a:moveTo>
                  <a:lnTo>
                    <a:pt x="0" y="1"/>
                  </a:lnTo>
                  <a:close/>
                </a:path>
              </a:pathLst>
            </a:custGeom>
            <a:solidFill>
              <a:srgbClr val="F6C4C1"/>
            </a:solidFill>
            <a:ln>
              <a:noFill/>
            </a:ln>
          </p:spPr>
          <p:txBody>
            <a:bodyPr spcFirstLastPara="1" wrap="square" lIns="91425" tIns="91425" rIns="91425" bIns="91425" anchor="ctr" anchorCtr="0">
              <a:noAutofit/>
            </a:bodyPr>
            <a:lstStyle/>
            <a:p>
              <a:endParaRPr/>
            </a:p>
          </p:txBody>
        </p:sp>
        <p:sp>
          <p:nvSpPr>
            <p:cNvPr id="466" name="Google Shape;466;p51"/>
            <p:cNvSpPr/>
            <p:nvPr/>
          </p:nvSpPr>
          <p:spPr>
            <a:xfrm>
              <a:off x="2279106" y="2511597"/>
              <a:ext cx="7032" cy="1299726"/>
            </a:xfrm>
            <a:custGeom>
              <a:avLst/>
              <a:gdLst/>
              <a:ahLst/>
              <a:cxnLst/>
              <a:rect l="l" t="t" r="r" b="b"/>
              <a:pathLst>
                <a:path w="72" h="13308" extrusionOk="0">
                  <a:moveTo>
                    <a:pt x="31" y="1"/>
                  </a:moveTo>
                  <a:cubicBezTo>
                    <a:pt x="11" y="1"/>
                    <a:pt x="0" y="21"/>
                    <a:pt x="0" y="42"/>
                  </a:cubicBezTo>
                  <a:lnTo>
                    <a:pt x="0" y="13277"/>
                  </a:lnTo>
                  <a:cubicBezTo>
                    <a:pt x="0" y="13298"/>
                    <a:pt x="11" y="13308"/>
                    <a:pt x="31" y="13308"/>
                  </a:cubicBezTo>
                  <a:cubicBezTo>
                    <a:pt x="52" y="13308"/>
                    <a:pt x="72" y="13298"/>
                    <a:pt x="72" y="13277"/>
                  </a:cubicBezTo>
                  <a:lnTo>
                    <a:pt x="72" y="42"/>
                  </a:lnTo>
                  <a:cubicBezTo>
                    <a:pt x="72" y="21"/>
                    <a:pt x="52" y="1"/>
                    <a:pt x="31"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67" name="Google Shape;467;p51"/>
            <p:cNvSpPr/>
            <p:nvPr/>
          </p:nvSpPr>
          <p:spPr>
            <a:xfrm>
              <a:off x="1989141" y="2224660"/>
              <a:ext cx="98" cy="1139848"/>
            </a:xfrm>
            <a:custGeom>
              <a:avLst/>
              <a:gdLst/>
              <a:ahLst/>
              <a:cxnLst/>
              <a:rect l="l" t="t" r="r" b="b"/>
              <a:pathLst>
                <a:path w="1" h="11671" extrusionOk="0">
                  <a:moveTo>
                    <a:pt x="1" y="11671"/>
                  </a:moveTo>
                  <a:lnTo>
                    <a:pt x="1" y="1"/>
                  </a:lnTo>
                  <a:close/>
                </a:path>
              </a:pathLst>
            </a:custGeom>
            <a:solidFill>
              <a:srgbClr val="F6C4C1"/>
            </a:solidFill>
            <a:ln>
              <a:noFill/>
            </a:ln>
          </p:spPr>
          <p:txBody>
            <a:bodyPr spcFirstLastPara="1" wrap="square" lIns="91425" tIns="91425" rIns="91425" bIns="91425" anchor="ctr" anchorCtr="0">
              <a:noAutofit/>
            </a:bodyPr>
            <a:lstStyle/>
            <a:p>
              <a:endParaRPr/>
            </a:p>
          </p:txBody>
        </p:sp>
        <p:sp>
          <p:nvSpPr>
            <p:cNvPr id="468" name="Google Shape;468;p51"/>
            <p:cNvSpPr/>
            <p:nvPr/>
          </p:nvSpPr>
          <p:spPr>
            <a:xfrm>
              <a:off x="1985235" y="2221730"/>
              <a:ext cx="7032" cy="1146782"/>
            </a:xfrm>
            <a:custGeom>
              <a:avLst/>
              <a:gdLst/>
              <a:ahLst/>
              <a:cxnLst/>
              <a:rect l="l" t="t" r="r" b="b"/>
              <a:pathLst>
                <a:path w="72" h="11742" extrusionOk="0">
                  <a:moveTo>
                    <a:pt x="41" y="1"/>
                  </a:moveTo>
                  <a:cubicBezTo>
                    <a:pt x="21" y="1"/>
                    <a:pt x="0" y="10"/>
                    <a:pt x="0" y="31"/>
                  </a:cubicBezTo>
                  <a:lnTo>
                    <a:pt x="0" y="11701"/>
                  </a:lnTo>
                  <a:cubicBezTo>
                    <a:pt x="0" y="11721"/>
                    <a:pt x="21" y="11742"/>
                    <a:pt x="41" y="11742"/>
                  </a:cubicBezTo>
                  <a:cubicBezTo>
                    <a:pt x="61" y="11742"/>
                    <a:pt x="72" y="11721"/>
                    <a:pt x="72" y="11701"/>
                  </a:cubicBezTo>
                  <a:lnTo>
                    <a:pt x="72" y="31"/>
                  </a:lnTo>
                  <a:cubicBezTo>
                    <a:pt x="72" y="10"/>
                    <a:pt x="61" y="1"/>
                    <a:pt x="41"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69" name="Google Shape;469;p51"/>
            <p:cNvSpPr/>
            <p:nvPr/>
          </p:nvSpPr>
          <p:spPr>
            <a:xfrm>
              <a:off x="2576005" y="2224660"/>
              <a:ext cx="98" cy="874883"/>
            </a:xfrm>
            <a:custGeom>
              <a:avLst/>
              <a:gdLst/>
              <a:ahLst/>
              <a:cxnLst/>
              <a:rect l="l" t="t" r="r" b="b"/>
              <a:pathLst>
                <a:path w="1" h="8958" extrusionOk="0">
                  <a:moveTo>
                    <a:pt x="0" y="8957"/>
                  </a:moveTo>
                  <a:lnTo>
                    <a:pt x="0" y="1"/>
                  </a:lnTo>
                  <a:close/>
                </a:path>
              </a:pathLst>
            </a:custGeom>
            <a:solidFill>
              <a:srgbClr val="F6C4C1"/>
            </a:solidFill>
            <a:ln>
              <a:noFill/>
            </a:ln>
          </p:spPr>
          <p:txBody>
            <a:bodyPr spcFirstLastPara="1" wrap="square" lIns="91425" tIns="91425" rIns="91425" bIns="91425" anchor="ctr" anchorCtr="0">
              <a:noAutofit/>
            </a:bodyPr>
            <a:lstStyle/>
            <a:p>
              <a:endParaRPr/>
            </a:p>
          </p:txBody>
        </p:sp>
        <p:sp>
          <p:nvSpPr>
            <p:cNvPr id="470" name="Google Shape;470;p51"/>
            <p:cNvSpPr/>
            <p:nvPr/>
          </p:nvSpPr>
          <p:spPr>
            <a:xfrm>
              <a:off x="2572000" y="2221730"/>
              <a:ext cx="7032" cy="880743"/>
            </a:xfrm>
            <a:custGeom>
              <a:avLst/>
              <a:gdLst/>
              <a:ahLst/>
              <a:cxnLst/>
              <a:rect l="l" t="t" r="r" b="b"/>
              <a:pathLst>
                <a:path w="72" h="9018" extrusionOk="0">
                  <a:moveTo>
                    <a:pt x="41" y="1"/>
                  </a:moveTo>
                  <a:cubicBezTo>
                    <a:pt x="21" y="1"/>
                    <a:pt x="1" y="10"/>
                    <a:pt x="1" y="31"/>
                  </a:cubicBezTo>
                  <a:lnTo>
                    <a:pt x="1" y="8987"/>
                  </a:lnTo>
                  <a:cubicBezTo>
                    <a:pt x="1" y="8997"/>
                    <a:pt x="21" y="9017"/>
                    <a:pt x="41" y="9017"/>
                  </a:cubicBezTo>
                  <a:cubicBezTo>
                    <a:pt x="62" y="9017"/>
                    <a:pt x="71" y="8997"/>
                    <a:pt x="71" y="8987"/>
                  </a:cubicBezTo>
                  <a:lnTo>
                    <a:pt x="71" y="31"/>
                  </a:lnTo>
                  <a:cubicBezTo>
                    <a:pt x="71" y="10"/>
                    <a:pt x="62" y="1"/>
                    <a:pt x="41"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71" name="Google Shape;471;p51"/>
            <p:cNvSpPr/>
            <p:nvPr/>
          </p:nvSpPr>
          <p:spPr>
            <a:xfrm>
              <a:off x="1223748" y="2946007"/>
              <a:ext cx="356477" cy="265649"/>
            </a:xfrm>
            <a:custGeom>
              <a:avLst/>
              <a:gdLst/>
              <a:ahLst/>
              <a:cxnLst/>
              <a:rect l="l" t="t" r="r" b="b"/>
              <a:pathLst>
                <a:path w="3650" h="2720" extrusionOk="0">
                  <a:moveTo>
                    <a:pt x="1017" y="1"/>
                  </a:moveTo>
                  <a:cubicBezTo>
                    <a:pt x="642" y="1"/>
                    <a:pt x="297" y="255"/>
                    <a:pt x="193" y="625"/>
                  </a:cubicBezTo>
                  <a:cubicBezTo>
                    <a:pt x="1" y="1327"/>
                    <a:pt x="468" y="2303"/>
                    <a:pt x="1830" y="2719"/>
                  </a:cubicBezTo>
                  <a:cubicBezTo>
                    <a:pt x="3182" y="2303"/>
                    <a:pt x="3650" y="1327"/>
                    <a:pt x="3457" y="625"/>
                  </a:cubicBezTo>
                  <a:cubicBezTo>
                    <a:pt x="3353" y="255"/>
                    <a:pt x="3008" y="1"/>
                    <a:pt x="2633" y="1"/>
                  </a:cubicBezTo>
                  <a:cubicBezTo>
                    <a:pt x="2566" y="1"/>
                    <a:pt x="2498" y="9"/>
                    <a:pt x="2430" y="26"/>
                  </a:cubicBezTo>
                  <a:cubicBezTo>
                    <a:pt x="1983" y="137"/>
                    <a:pt x="1830" y="564"/>
                    <a:pt x="1830" y="564"/>
                  </a:cubicBezTo>
                  <a:cubicBezTo>
                    <a:pt x="1830" y="564"/>
                    <a:pt x="1668" y="137"/>
                    <a:pt x="1220" y="26"/>
                  </a:cubicBezTo>
                  <a:cubicBezTo>
                    <a:pt x="1153" y="9"/>
                    <a:pt x="1085" y="1"/>
                    <a:pt x="1017" y="1"/>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472" name="Google Shape;472;p51"/>
            <p:cNvSpPr/>
            <p:nvPr/>
          </p:nvSpPr>
          <p:spPr>
            <a:xfrm>
              <a:off x="1220721" y="2942686"/>
              <a:ext cx="362532" cy="272974"/>
            </a:xfrm>
            <a:custGeom>
              <a:avLst/>
              <a:gdLst/>
              <a:ahLst/>
              <a:cxnLst/>
              <a:rect l="l" t="t" r="r" b="b"/>
              <a:pathLst>
                <a:path w="3712" h="2795" extrusionOk="0">
                  <a:moveTo>
                    <a:pt x="2670" y="65"/>
                  </a:moveTo>
                  <a:cubicBezTo>
                    <a:pt x="3026" y="65"/>
                    <a:pt x="3354" y="309"/>
                    <a:pt x="3457" y="670"/>
                  </a:cubicBezTo>
                  <a:cubicBezTo>
                    <a:pt x="3712" y="1595"/>
                    <a:pt x="2827" y="2418"/>
                    <a:pt x="1861" y="2713"/>
                  </a:cubicBezTo>
                  <a:cubicBezTo>
                    <a:pt x="886" y="2418"/>
                    <a:pt x="1" y="1595"/>
                    <a:pt x="255" y="670"/>
                  </a:cubicBezTo>
                  <a:cubicBezTo>
                    <a:pt x="357" y="304"/>
                    <a:pt x="682" y="70"/>
                    <a:pt x="1038" y="70"/>
                  </a:cubicBezTo>
                  <a:cubicBezTo>
                    <a:pt x="1109" y="70"/>
                    <a:pt x="1170" y="80"/>
                    <a:pt x="1241" y="90"/>
                  </a:cubicBezTo>
                  <a:cubicBezTo>
                    <a:pt x="1658" y="202"/>
                    <a:pt x="1821" y="609"/>
                    <a:pt x="1821" y="609"/>
                  </a:cubicBezTo>
                  <a:lnTo>
                    <a:pt x="1861" y="700"/>
                  </a:lnTo>
                  <a:lnTo>
                    <a:pt x="1892" y="609"/>
                  </a:lnTo>
                  <a:cubicBezTo>
                    <a:pt x="1892" y="609"/>
                    <a:pt x="2054" y="202"/>
                    <a:pt x="2471" y="90"/>
                  </a:cubicBezTo>
                  <a:cubicBezTo>
                    <a:pt x="2538" y="73"/>
                    <a:pt x="2604" y="65"/>
                    <a:pt x="2670" y="65"/>
                  </a:cubicBezTo>
                  <a:close/>
                  <a:moveTo>
                    <a:pt x="1042" y="1"/>
                  </a:moveTo>
                  <a:cubicBezTo>
                    <a:pt x="652" y="1"/>
                    <a:pt x="297" y="264"/>
                    <a:pt x="194" y="650"/>
                  </a:cubicBezTo>
                  <a:cubicBezTo>
                    <a:pt x="82" y="1025"/>
                    <a:pt x="174" y="1463"/>
                    <a:pt x="428" y="1829"/>
                  </a:cubicBezTo>
                  <a:cubicBezTo>
                    <a:pt x="642" y="2134"/>
                    <a:pt x="1048" y="2540"/>
                    <a:pt x="1851" y="2784"/>
                  </a:cubicBezTo>
                  <a:lnTo>
                    <a:pt x="1861" y="2794"/>
                  </a:lnTo>
                  <a:lnTo>
                    <a:pt x="1871" y="2784"/>
                  </a:lnTo>
                  <a:cubicBezTo>
                    <a:pt x="2664" y="2540"/>
                    <a:pt x="3071" y="2134"/>
                    <a:pt x="3285" y="1829"/>
                  </a:cubicBezTo>
                  <a:cubicBezTo>
                    <a:pt x="3538" y="1463"/>
                    <a:pt x="3630" y="1025"/>
                    <a:pt x="3518" y="650"/>
                  </a:cubicBezTo>
                  <a:cubicBezTo>
                    <a:pt x="3415" y="264"/>
                    <a:pt x="3060" y="1"/>
                    <a:pt x="2671" y="1"/>
                  </a:cubicBezTo>
                  <a:cubicBezTo>
                    <a:pt x="2598" y="1"/>
                    <a:pt x="2524" y="10"/>
                    <a:pt x="2451" y="29"/>
                  </a:cubicBezTo>
                  <a:cubicBezTo>
                    <a:pt x="2105" y="121"/>
                    <a:pt x="1922" y="385"/>
                    <a:pt x="1861" y="517"/>
                  </a:cubicBezTo>
                  <a:cubicBezTo>
                    <a:pt x="1790" y="385"/>
                    <a:pt x="1607" y="121"/>
                    <a:pt x="1261" y="29"/>
                  </a:cubicBezTo>
                  <a:cubicBezTo>
                    <a:pt x="1188" y="10"/>
                    <a:pt x="1114" y="1"/>
                    <a:pt x="1042"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73" name="Google Shape;473;p51"/>
            <p:cNvSpPr/>
            <p:nvPr/>
          </p:nvSpPr>
          <p:spPr>
            <a:xfrm>
              <a:off x="1220721" y="2942686"/>
              <a:ext cx="362532" cy="272974"/>
            </a:xfrm>
            <a:custGeom>
              <a:avLst/>
              <a:gdLst/>
              <a:ahLst/>
              <a:cxnLst/>
              <a:rect l="l" t="t" r="r" b="b"/>
              <a:pathLst>
                <a:path w="3712" h="2795" extrusionOk="0">
                  <a:moveTo>
                    <a:pt x="2670" y="65"/>
                  </a:moveTo>
                  <a:cubicBezTo>
                    <a:pt x="3026" y="65"/>
                    <a:pt x="3354" y="309"/>
                    <a:pt x="3457" y="670"/>
                  </a:cubicBezTo>
                  <a:cubicBezTo>
                    <a:pt x="3712" y="1595"/>
                    <a:pt x="2827" y="2418"/>
                    <a:pt x="1861" y="2713"/>
                  </a:cubicBezTo>
                  <a:cubicBezTo>
                    <a:pt x="886" y="2418"/>
                    <a:pt x="1" y="1595"/>
                    <a:pt x="255" y="670"/>
                  </a:cubicBezTo>
                  <a:cubicBezTo>
                    <a:pt x="357" y="314"/>
                    <a:pt x="692" y="70"/>
                    <a:pt x="1038" y="70"/>
                  </a:cubicBezTo>
                  <a:cubicBezTo>
                    <a:pt x="1109" y="70"/>
                    <a:pt x="1170" y="80"/>
                    <a:pt x="1241" y="90"/>
                  </a:cubicBezTo>
                  <a:cubicBezTo>
                    <a:pt x="1658" y="202"/>
                    <a:pt x="1821" y="609"/>
                    <a:pt x="1821" y="609"/>
                  </a:cubicBezTo>
                  <a:cubicBezTo>
                    <a:pt x="1826" y="624"/>
                    <a:pt x="1841" y="631"/>
                    <a:pt x="1856" y="631"/>
                  </a:cubicBezTo>
                  <a:cubicBezTo>
                    <a:pt x="1871" y="631"/>
                    <a:pt x="1887" y="624"/>
                    <a:pt x="1892" y="609"/>
                  </a:cubicBezTo>
                  <a:cubicBezTo>
                    <a:pt x="1892" y="609"/>
                    <a:pt x="2054" y="202"/>
                    <a:pt x="2471" y="90"/>
                  </a:cubicBezTo>
                  <a:cubicBezTo>
                    <a:pt x="2538" y="73"/>
                    <a:pt x="2604" y="65"/>
                    <a:pt x="2670" y="65"/>
                  </a:cubicBezTo>
                  <a:close/>
                  <a:moveTo>
                    <a:pt x="1037" y="0"/>
                  </a:moveTo>
                  <a:cubicBezTo>
                    <a:pt x="650" y="0"/>
                    <a:pt x="297" y="257"/>
                    <a:pt x="194" y="650"/>
                  </a:cubicBezTo>
                  <a:cubicBezTo>
                    <a:pt x="82" y="1025"/>
                    <a:pt x="174" y="1463"/>
                    <a:pt x="428" y="1829"/>
                  </a:cubicBezTo>
                  <a:cubicBezTo>
                    <a:pt x="642" y="2134"/>
                    <a:pt x="1048" y="2540"/>
                    <a:pt x="1851" y="2784"/>
                  </a:cubicBezTo>
                  <a:cubicBezTo>
                    <a:pt x="1851" y="2784"/>
                    <a:pt x="1851" y="2794"/>
                    <a:pt x="1861" y="2794"/>
                  </a:cubicBezTo>
                  <a:cubicBezTo>
                    <a:pt x="1861" y="2794"/>
                    <a:pt x="1861" y="2784"/>
                    <a:pt x="1871" y="2784"/>
                  </a:cubicBezTo>
                  <a:cubicBezTo>
                    <a:pt x="2664" y="2540"/>
                    <a:pt x="3071" y="2134"/>
                    <a:pt x="3285" y="1829"/>
                  </a:cubicBezTo>
                  <a:cubicBezTo>
                    <a:pt x="3538" y="1463"/>
                    <a:pt x="3630" y="1025"/>
                    <a:pt x="3518" y="650"/>
                  </a:cubicBezTo>
                  <a:cubicBezTo>
                    <a:pt x="3416" y="257"/>
                    <a:pt x="3063" y="0"/>
                    <a:pt x="2675" y="0"/>
                  </a:cubicBezTo>
                  <a:cubicBezTo>
                    <a:pt x="2601" y="0"/>
                    <a:pt x="2526" y="9"/>
                    <a:pt x="2451" y="29"/>
                  </a:cubicBezTo>
                  <a:cubicBezTo>
                    <a:pt x="2105" y="121"/>
                    <a:pt x="1922" y="385"/>
                    <a:pt x="1861" y="517"/>
                  </a:cubicBezTo>
                  <a:cubicBezTo>
                    <a:pt x="1790" y="385"/>
                    <a:pt x="1607" y="121"/>
                    <a:pt x="1261" y="29"/>
                  </a:cubicBezTo>
                  <a:cubicBezTo>
                    <a:pt x="1186" y="9"/>
                    <a:pt x="1111" y="0"/>
                    <a:pt x="1037"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74" name="Google Shape;474;p51"/>
            <p:cNvSpPr/>
            <p:nvPr/>
          </p:nvSpPr>
          <p:spPr>
            <a:xfrm>
              <a:off x="1810514" y="3231967"/>
              <a:ext cx="356575" cy="265649"/>
            </a:xfrm>
            <a:custGeom>
              <a:avLst/>
              <a:gdLst/>
              <a:ahLst/>
              <a:cxnLst/>
              <a:rect l="l" t="t" r="r" b="b"/>
              <a:pathLst>
                <a:path w="3651" h="2720" extrusionOk="0">
                  <a:moveTo>
                    <a:pt x="1017" y="1"/>
                  </a:moveTo>
                  <a:cubicBezTo>
                    <a:pt x="642" y="1"/>
                    <a:pt x="297" y="255"/>
                    <a:pt x="194" y="625"/>
                  </a:cubicBezTo>
                  <a:cubicBezTo>
                    <a:pt x="0" y="1327"/>
                    <a:pt x="478" y="2303"/>
                    <a:pt x="1830" y="2719"/>
                  </a:cubicBezTo>
                  <a:cubicBezTo>
                    <a:pt x="3182" y="2303"/>
                    <a:pt x="3650" y="1327"/>
                    <a:pt x="3457" y="625"/>
                  </a:cubicBezTo>
                  <a:cubicBezTo>
                    <a:pt x="3353" y="255"/>
                    <a:pt x="3008" y="1"/>
                    <a:pt x="2633" y="1"/>
                  </a:cubicBezTo>
                  <a:cubicBezTo>
                    <a:pt x="2566" y="1"/>
                    <a:pt x="2498" y="9"/>
                    <a:pt x="2430" y="26"/>
                  </a:cubicBezTo>
                  <a:cubicBezTo>
                    <a:pt x="1993" y="137"/>
                    <a:pt x="1830" y="564"/>
                    <a:pt x="1830" y="564"/>
                  </a:cubicBezTo>
                  <a:cubicBezTo>
                    <a:pt x="1830" y="564"/>
                    <a:pt x="1667" y="137"/>
                    <a:pt x="1220" y="26"/>
                  </a:cubicBezTo>
                  <a:cubicBezTo>
                    <a:pt x="1152" y="9"/>
                    <a:pt x="1084" y="1"/>
                    <a:pt x="1017" y="1"/>
                  </a:cubicBezTo>
                  <a:close/>
                </a:path>
              </a:pathLst>
            </a:custGeom>
            <a:solidFill>
              <a:srgbClr val="F6C4C1"/>
            </a:solidFill>
            <a:ln>
              <a:noFill/>
            </a:ln>
          </p:spPr>
          <p:txBody>
            <a:bodyPr spcFirstLastPara="1" wrap="square" lIns="91425" tIns="91425" rIns="91425" bIns="91425" anchor="ctr" anchorCtr="0">
              <a:noAutofit/>
            </a:bodyPr>
            <a:lstStyle/>
            <a:p>
              <a:endParaRPr/>
            </a:p>
          </p:txBody>
        </p:sp>
        <p:sp>
          <p:nvSpPr>
            <p:cNvPr id="475" name="Google Shape;475;p51"/>
            <p:cNvSpPr/>
            <p:nvPr/>
          </p:nvSpPr>
          <p:spPr>
            <a:xfrm>
              <a:off x="1807584" y="3228646"/>
              <a:ext cx="362435" cy="272876"/>
            </a:xfrm>
            <a:custGeom>
              <a:avLst/>
              <a:gdLst/>
              <a:ahLst/>
              <a:cxnLst/>
              <a:rect l="l" t="t" r="r" b="b"/>
              <a:pathLst>
                <a:path w="3711" h="2794" extrusionOk="0">
                  <a:moveTo>
                    <a:pt x="2668" y="64"/>
                  </a:moveTo>
                  <a:cubicBezTo>
                    <a:pt x="3025" y="64"/>
                    <a:pt x="3353" y="309"/>
                    <a:pt x="3456" y="670"/>
                  </a:cubicBezTo>
                  <a:cubicBezTo>
                    <a:pt x="3710" y="1594"/>
                    <a:pt x="2826" y="2418"/>
                    <a:pt x="1860" y="2713"/>
                  </a:cubicBezTo>
                  <a:cubicBezTo>
                    <a:pt x="895" y="2418"/>
                    <a:pt x="0" y="1594"/>
                    <a:pt x="254" y="670"/>
                  </a:cubicBezTo>
                  <a:cubicBezTo>
                    <a:pt x="355" y="313"/>
                    <a:pt x="691" y="69"/>
                    <a:pt x="1047" y="69"/>
                  </a:cubicBezTo>
                  <a:cubicBezTo>
                    <a:pt x="1108" y="69"/>
                    <a:pt x="1179" y="80"/>
                    <a:pt x="1240" y="90"/>
                  </a:cubicBezTo>
                  <a:cubicBezTo>
                    <a:pt x="1667" y="202"/>
                    <a:pt x="1819" y="609"/>
                    <a:pt x="1819" y="609"/>
                  </a:cubicBezTo>
                  <a:cubicBezTo>
                    <a:pt x="1830" y="629"/>
                    <a:pt x="1840" y="639"/>
                    <a:pt x="1860" y="639"/>
                  </a:cubicBezTo>
                  <a:cubicBezTo>
                    <a:pt x="1871" y="639"/>
                    <a:pt x="1880" y="629"/>
                    <a:pt x="1891" y="609"/>
                  </a:cubicBezTo>
                  <a:cubicBezTo>
                    <a:pt x="1891" y="609"/>
                    <a:pt x="2054" y="202"/>
                    <a:pt x="2470" y="90"/>
                  </a:cubicBezTo>
                  <a:cubicBezTo>
                    <a:pt x="2536" y="72"/>
                    <a:pt x="2603" y="64"/>
                    <a:pt x="2668" y="64"/>
                  </a:cubicBezTo>
                  <a:close/>
                  <a:moveTo>
                    <a:pt x="1044" y="0"/>
                  </a:moveTo>
                  <a:cubicBezTo>
                    <a:pt x="658" y="0"/>
                    <a:pt x="296" y="263"/>
                    <a:pt x="193" y="649"/>
                  </a:cubicBezTo>
                  <a:cubicBezTo>
                    <a:pt x="91" y="1025"/>
                    <a:pt x="172" y="1463"/>
                    <a:pt x="437" y="1838"/>
                  </a:cubicBezTo>
                  <a:cubicBezTo>
                    <a:pt x="640" y="2133"/>
                    <a:pt x="1047" y="2540"/>
                    <a:pt x="1850" y="2784"/>
                  </a:cubicBezTo>
                  <a:cubicBezTo>
                    <a:pt x="1850" y="2794"/>
                    <a:pt x="1850" y="2794"/>
                    <a:pt x="1860" y="2794"/>
                  </a:cubicBezTo>
                  <a:lnTo>
                    <a:pt x="1871" y="2784"/>
                  </a:lnTo>
                  <a:cubicBezTo>
                    <a:pt x="2663" y="2540"/>
                    <a:pt x="3080" y="2133"/>
                    <a:pt x="3283" y="1838"/>
                  </a:cubicBezTo>
                  <a:cubicBezTo>
                    <a:pt x="3538" y="1463"/>
                    <a:pt x="3629" y="1025"/>
                    <a:pt x="3527" y="649"/>
                  </a:cubicBezTo>
                  <a:cubicBezTo>
                    <a:pt x="3416" y="263"/>
                    <a:pt x="3059" y="0"/>
                    <a:pt x="2676" y="0"/>
                  </a:cubicBezTo>
                  <a:cubicBezTo>
                    <a:pt x="2604" y="0"/>
                    <a:pt x="2532" y="10"/>
                    <a:pt x="2460" y="29"/>
                  </a:cubicBezTo>
                  <a:cubicBezTo>
                    <a:pt x="2104" y="121"/>
                    <a:pt x="1921" y="385"/>
                    <a:pt x="1860" y="517"/>
                  </a:cubicBezTo>
                  <a:cubicBezTo>
                    <a:pt x="1789" y="385"/>
                    <a:pt x="1606" y="121"/>
                    <a:pt x="1261" y="29"/>
                  </a:cubicBezTo>
                  <a:cubicBezTo>
                    <a:pt x="1189" y="10"/>
                    <a:pt x="1116" y="0"/>
                    <a:pt x="1044"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76" name="Google Shape;476;p51"/>
            <p:cNvSpPr/>
            <p:nvPr/>
          </p:nvSpPr>
          <p:spPr>
            <a:xfrm>
              <a:off x="2397279" y="2965930"/>
              <a:ext cx="356477" cy="265551"/>
            </a:xfrm>
            <a:custGeom>
              <a:avLst/>
              <a:gdLst/>
              <a:ahLst/>
              <a:cxnLst/>
              <a:rect l="l" t="t" r="r" b="b"/>
              <a:pathLst>
                <a:path w="3650" h="2719" extrusionOk="0">
                  <a:moveTo>
                    <a:pt x="1018" y="0"/>
                  </a:moveTo>
                  <a:cubicBezTo>
                    <a:pt x="642" y="0"/>
                    <a:pt x="297" y="256"/>
                    <a:pt x="193" y="635"/>
                  </a:cubicBezTo>
                  <a:cubicBezTo>
                    <a:pt x="1" y="1326"/>
                    <a:pt x="478" y="2302"/>
                    <a:pt x="1830" y="2719"/>
                  </a:cubicBezTo>
                  <a:cubicBezTo>
                    <a:pt x="3182" y="2302"/>
                    <a:pt x="3650" y="1326"/>
                    <a:pt x="3457" y="635"/>
                  </a:cubicBezTo>
                  <a:cubicBezTo>
                    <a:pt x="3353" y="256"/>
                    <a:pt x="3008" y="0"/>
                    <a:pt x="2639" y="0"/>
                  </a:cubicBezTo>
                  <a:cubicBezTo>
                    <a:pt x="2573" y="0"/>
                    <a:pt x="2506" y="8"/>
                    <a:pt x="2440" y="25"/>
                  </a:cubicBezTo>
                  <a:cubicBezTo>
                    <a:pt x="1993" y="147"/>
                    <a:pt x="1830" y="564"/>
                    <a:pt x="1830" y="564"/>
                  </a:cubicBezTo>
                  <a:cubicBezTo>
                    <a:pt x="1830" y="564"/>
                    <a:pt x="1668" y="147"/>
                    <a:pt x="1220" y="25"/>
                  </a:cubicBezTo>
                  <a:cubicBezTo>
                    <a:pt x="1153" y="8"/>
                    <a:pt x="1085" y="0"/>
                    <a:pt x="1018"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477" name="Google Shape;477;p51"/>
            <p:cNvSpPr/>
            <p:nvPr/>
          </p:nvSpPr>
          <p:spPr>
            <a:xfrm>
              <a:off x="2394252" y="2962610"/>
              <a:ext cx="362532" cy="272876"/>
            </a:xfrm>
            <a:custGeom>
              <a:avLst/>
              <a:gdLst/>
              <a:ahLst/>
              <a:cxnLst/>
              <a:rect l="l" t="t" r="r" b="b"/>
              <a:pathLst>
                <a:path w="3712" h="2794" extrusionOk="0">
                  <a:moveTo>
                    <a:pt x="1048" y="69"/>
                  </a:moveTo>
                  <a:cubicBezTo>
                    <a:pt x="1109" y="69"/>
                    <a:pt x="1180" y="80"/>
                    <a:pt x="1241" y="100"/>
                  </a:cubicBezTo>
                  <a:cubicBezTo>
                    <a:pt x="1668" y="202"/>
                    <a:pt x="1830" y="608"/>
                    <a:pt x="1830" y="618"/>
                  </a:cubicBezTo>
                  <a:lnTo>
                    <a:pt x="1861" y="699"/>
                  </a:lnTo>
                  <a:lnTo>
                    <a:pt x="1891" y="618"/>
                  </a:lnTo>
                  <a:cubicBezTo>
                    <a:pt x="1891" y="608"/>
                    <a:pt x="2054" y="202"/>
                    <a:pt x="2471" y="100"/>
                  </a:cubicBezTo>
                  <a:cubicBezTo>
                    <a:pt x="2539" y="82"/>
                    <a:pt x="2608" y="73"/>
                    <a:pt x="2676" y="73"/>
                  </a:cubicBezTo>
                  <a:cubicBezTo>
                    <a:pt x="3032" y="73"/>
                    <a:pt x="3363" y="312"/>
                    <a:pt x="3457" y="679"/>
                  </a:cubicBezTo>
                  <a:cubicBezTo>
                    <a:pt x="3712" y="1604"/>
                    <a:pt x="2827" y="2418"/>
                    <a:pt x="1861" y="2723"/>
                  </a:cubicBezTo>
                  <a:cubicBezTo>
                    <a:pt x="895" y="2418"/>
                    <a:pt x="1" y="1604"/>
                    <a:pt x="265" y="679"/>
                  </a:cubicBezTo>
                  <a:cubicBezTo>
                    <a:pt x="357" y="313"/>
                    <a:pt x="692" y="69"/>
                    <a:pt x="1048" y="69"/>
                  </a:cubicBezTo>
                  <a:close/>
                  <a:moveTo>
                    <a:pt x="1046" y="0"/>
                  </a:moveTo>
                  <a:cubicBezTo>
                    <a:pt x="663" y="0"/>
                    <a:pt x="305" y="264"/>
                    <a:pt x="194" y="659"/>
                  </a:cubicBezTo>
                  <a:cubicBezTo>
                    <a:pt x="93" y="1035"/>
                    <a:pt x="174" y="1462"/>
                    <a:pt x="438" y="1838"/>
                  </a:cubicBezTo>
                  <a:cubicBezTo>
                    <a:pt x="641" y="2133"/>
                    <a:pt x="1058" y="2549"/>
                    <a:pt x="1851" y="2793"/>
                  </a:cubicBezTo>
                  <a:lnTo>
                    <a:pt x="1871" y="2793"/>
                  </a:lnTo>
                  <a:cubicBezTo>
                    <a:pt x="2664" y="2549"/>
                    <a:pt x="3081" y="2133"/>
                    <a:pt x="3285" y="1838"/>
                  </a:cubicBezTo>
                  <a:cubicBezTo>
                    <a:pt x="3538" y="1462"/>
                    <a:pt x="3630" y="1035"/>
                    <a:pt x="3529" y="659"/>
                  </a:cubicBezTo>
                  <a:cubicBezTo>
                    <a:pt x="3417" y="264"/>
                    <a:pt x="3060" y="0"/>
                    <a:pt x="2676" y="0"/>
                  </a:cubicBezTo>
                  <a:cubicBezTo>
                    <a:pt x="2605" y="0"/>
                    <a:pt x="2532" y="9"/>
                    <a:pt x="2461" y="28"/>
                  </a:cubicBezTo>
                  <a:cubicBezTo>
                    <a:pt x="2105" y="120"/>
                    <a:pt x="1922" y="394"/>
                    <a:pt x="1861" y="516"/>
                  </a:cubicBezTo>
                  <a:cubicBezTo>
                    <a:pt x="1790" y="394"/>
                    <a:pt x="1617" y="120"/>
                    <a:pt x="1261" y="28"/>
                  </a:cubicBezTo>
                  <a:cubicBezTo>
                    <a:pt x="1190" y="9"/>
                    <a:pt x="1117" y="0"/>
                    <a:pt x="1046"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78" name="Google Shape;478;p51"/>
            <p:cNvSpPr/>
            <p:nvPr/>
          </p:nvSpPr>
          <p:spPr>
            <a:xfrm>
              <a:off x="2394252" y="2962610"/>
              <a:ext cx="362532" cy="272876"/>
            </a:xfrm>
            <a:custGeom>
              <a:avLst/>
              <a:gdLst/>
              <a:ahLst/>
              <a:cxnLst/>
              <a:rect l="l" t="t" r="r" b="b"/>
              <a:pathLst>
                <a:path w="3712" h="2794" extrusionOk="0">
                  <a:moveTo>
                    <a:pt x="1048" y="69"/>
                  </a:moveTo>
                  <a:cubicBezTo>
                    <a:pt x="1109" y="69"/>
                    <a:pt x="1180" y="80"/>
                    <a:pt x="1241" y="100"/>
                  </a:cubicBezTo>
                  <a:cubicBezTo>
                    <a:pt x="1668" y="202"/>
                    <a:pt x="1821" y="608"/>
                    <a:pt x="1830" y="618"/>
                  </a:cubicBezTo>
                  <a:cubicBezTo>
                    <a:pt x="1836" y="628"/>
                    <a:pt x="1849" y="633"/>
                    <a:pt x="1861" y="633"/>
                  </a:cubicBezTo>
                  <a:cubicBezTo>
                    <a:pt x="1874" y="633"/>
                    <a:pt x="1887" y="628"/>
                    <a:pt x="1891" y="618"/>
                  </a:cubicBezTo>
                  <a:cubicBezTo>
                    <a:pt x="1891" y="608"/>
                    <a:pt x="2054" y="202"/>
                    <a:pt x="2471" y="100"/>
                  </a:cubicBezTo>
                  <a:cubicBezTo>
                    <a:pt x="2539" y="82"/>
                    <a:pt x="2608" y="73"/>
                    <a:pt x="2675" y="73"/>
                  </a:cubicBezTo>
                  <a:cubicBezTo>
                    <a:pt x="3029" y="73"/>
                    <a:pt x="3354" y="312"/>
                    <a:pt x="3457" y="679"/>
                  </a:cubicBezTo>
                  <a:cubicBezTo>
                    <a:pt x="3712" y="1604"/>
                    <a:pt x="2827" y="2418"/>
                    <a:pt x="1861" y="2723"/>
                  </a:cubicBezTo>
                  <a:cubicBezTo>
                    <a:pt x="895" y="2418"/>
                    <a:pt x="1" y="1604"/>
                    <a:pt x="265" y="679"/>
                  </a:cubicBezTo>
                  <a:cubicBezTo>
                    <a:pt x="357" y="313"/>
                    <a:pt x="692" y="69"/>
                    <a:pt x="1048" y="69"/>
                  </a:cubicBezTo>
                  <a:close/>
                  <a:moveTo>
                    <a:pt x="1046" y="0"/>
                  </a:moveTo>
                  <a:cubicBezTo>
                    <a:pt x="663" y="0"/>
                    <a:pt x="305" y="264"/>
                    <a:pt x="194" y="659"/>
                  </a:cubicBezTo>
                  <a:cubicBezTo>
                    <a:pt x="93" y="1035"/>
                    <a:pt x="174" y="1462"/>
                    <a:pt x="438" y="1838"/>
                  </a:cubicBezTo>
                  <a:cubicBezTo>
                    <a:pt x="641" y="2133"/>
                    <a:pt x="1048" y="2549"/>
                    <a:pt x="1851" y="2793"/>
                  </a:cubicBezTo>
                  <a:lnTo>
                    <a:pt x="1871" y="2793"/>
                  </a:lnTo>
                  <a:cubicBezTo>
                    <a:pt x="2664" y="2549"/>
                    <a:pt x="3081" y="2133"/>
                    <a:pt x="3285" y="1838"/>
                  </a:cubicBezTo>
                  <a:cubicBezTo>
                    <a:pt x="3538" y="1462"/>
                    <a:pt x="3630" y="1035"/>
                    <a:pt x="3529" y="659"/>
                  </a:cubicBezTo>
                  <a:cubicBezTo>
                    <a:pt x="3417" y="264"/>
                    <a:pt x="3060" y="0"/>
                    <a:pt x="2676" y="0"/>
                  </a:cubicBezTo>
                  <a:cubicBezTo>
                    <a:pt x="2605" y="0"/>
                    <a:pt x="2532" y="9"/>
                    <a:pt x="2461" y="28"/>
                  </a:cubicBezTo>
                  <a:cubicBezTo>
                    <a:pt x="2105" y="120"/>
                    <a:pt x="1932" y="385"/>
                    <a:pt x="1861" y="516"/>
                  </a:cubicBezTo>
                  <a:cubicBezTo>
                    <a:pt x="1790" y="385"/>
                    <a:pt x="1607" y="120"/>
                    <a:pt x="1261" y="28"/>
                  </a:cubicBezTo>
                  <a:cubicBezTo>
                    <a:pt x="1190" y="9"/>
                    <a:pt x="1117" y="0"/>
                    <a:pt x="1046"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79" name="Google Shape;479;p51"/>
            <p:cNvSpPr/>
            <p:nvPr/>
          </p:nvSpPr>
          <p:spPr>
            <a:xfrm>
              <a:off x="1517619" y="3973237"/>
              <a:ext cx="356477" cy="266039"/>
            </a:xfrm>
            <a:custGeom>
              <a:avLst/>
              <a:gdLst/>
              <a:ahLst/>
              <a:cxnLst/>
              <a:rect l="l" t="t" r="r" b="b"/>
              <a:pathLst>
                <a:path w="3650" h="2724" extrusionOk="0">
                  <a:moveTo>
                    <a:pt x="998" y="0"/>
                  </a:moveTo>
                  <a:cubicBezTo>
                    <a:pt x="632" y="0"/>
                    <a:pt x="286" y="254"/>
                    <a:pt x="184" y="629"/>
                  </a:cubicBezTo>
                  <a:cubicBezTo>
                    <a:pt x="1" y="1321"/>
                    <a:pt x="468" y="2306"/>
                    <a:pt x="1820" y="2723"/>
                  </a:cubicBezTo>
                  <a:cubicBezTo>
                    <a:pt x="3172" y="2306"/>
                    <a:pt x="3650" y="1321"/>
                    <a:pt x="3457" y="629"/>
                  </a:cubicBezTo>
                  <a:cubicBezTo>
                    <a:pt x="3355" y="254"/>
                    <a:pt x="3016" y="0"/>
                    <a:pt x="2645" y="0"/>
                  </a:cubicBezTo>
                  <a:cubicBezTo>
                    <a:pt x="2574" y="0"/>
                    <a:pt x="2502" y="9"/>
                    <a:pt x="2430" y="29"/>
                  </a:cubicBezTo>
                  <a:cubicBezTo>
                    <a:pt x="1983" y="141"/>
                    <a:pt x="1820" y="568"/>
                    <a:pt x="1820" y="568"/>
                  </a:cubicBezTo>
                  <a:cubicBezTo>
                    <a:pt x="1820" y="568"/>
                    <a:pt x="1657" y="141"/>
                    <a:pt x="1210" y="29"/>
                  </a:cubicBezTo>
                  <a:cubicBezTo>
                    <a:pt x="1140" y="9"/>
                    <a:pt x="1069" y="0"/>
                    <a:pt x="998" y="0"/>
                  </a:cubicBezTo>
                  <a:close/>
                </a:path>
              </a:pathLst>
            </a:custGeom>
            <a:solidFill>
              <a:srgbClr val="F6C4C1"/>
            </a:solidFill>
            <a:ln>
              <a:noFill/>
            </a:ln>
          </p:spPr>
          <p:txBody>
            <a:bodyPr spcFirstLastPara="1" wrap="square" lIns="91425" tIns="91425" rIns="91425" bIns="91425" anchor="ctr" anchorCtr="0">
              <a:noAutofit/>
            </a:bodyPr>
            <a:lstStyle/>
            <a:p>
              <a:endParaRPr/>
            </a:p>
          </p:txBody>
        </p:sp>
        <p:sp>
          <p:nvSpPr>
            <p:cNvPr id="480" name="Google Shape;480;p51"/>
            <p:cNvSpPr/>
            <p:nvPr/>
          </p:nvSpPr>
          <p:spPr>
            <a:xfrm>
              <a:off x="1514592" y="3969330"/>
              <a:ext cx="361556" cy="272876"/>
            </a:xfrm>
            <a:custGeom>
              <a:avLst/>
              <a:gdLst/>
              <a:ahLst/>
              <a:cxnLst/>
              <a:rect l="l" t="t" r="r" b="b"/>
              <a:pathLst>
                <a:path w="3702" h="2794" extrusionOk="0">
                  <a:moveTo>
                    <a:pt x="1038" y="69"/>
                  </a:moveTo>
                  <a:cubicBezTo>
                    <a:pt x="1109" y="69"/>
                    <a:pt x="1170" y="80"/>
                    <a:pt x="1241" y="100"/>
                  </a:cubicBezTo>
                  <a:cubicBezTo>
                    <a:pt x="1658" y="211"/>
                    <a:pt x="1821" y="618"/>
                    <a:pt x="1821" y="618"/>
                  </a:cubicBezTo>
                  <a:cubicBezTo>
                    <a:pt x="1821" y="629"/>
                    <a:pt x="1841" y="638"/>
                    <a:pt x="1851" y="638"/>
                  </a:cubicBezTo>
                  <a:cubicBezTo>
                    <a:pt x="1871" y="638"/>
                    <a:pt x="1882" y="629"/>
                    <a:pt x="1882" y="618"/>
                  </a:cubicBezTo>
                  <a:cubicBezTo>
                    <a:pt x="1892" y="618"/>
                    <a:pt x="2044" y="211"/>
                    <a:pt x="2471" y="100"/>
                  </a:cubicBezTo>
                  <a:cubicBezTo>
                    <a:pt x="2536" y="83"/>
                    <a:pt x="2602" y="74"/>
                    <a:pt x="2667" y="74"/>
                  </a:cubicBezTo>
                  <a:cubicBezTo>
                    <a:pt x="3019" y="74"/>
                    <a:pt x="3353" y="319"/>
                    <a:pt x="3447" y="679"/>
                  </a:cubicBezTo>
                  <a:cubicBezTo>
                    <a:pt x="3701" y="1605"/>
                    <a:pt x="2817" y="2418"/>
                    <a:pt x="1851" y="2723"/>
                  </a:cubicBezTo>
                  <a:cubicBezTo>
                    <a:pt x="886" y="2418"/>
                    <a:pt x="1" y="1605"/>
                    <a:pt x="255" y="679"/>
                  </a:cubicBezTo>
                  <a:cubicBezTo>
                    <a:pt x="357" y="313"/>
                    <a:pt x="682" y="69"/>
                    <a:pt x="1038" y="69"/>
                  </a:cubicBezTo>
                  <a:close/>
                  <a:moveTo>
                    <a:pt x="1036" y="0"/>
                  </a:moveTo>
                  <a:cubicBezTo>
                    <a:pt x="652" y="0"/>
                    <a:pt x="296" y="264"/>
                    <a:pt x="184" y="659"/>
                  </a:cubicBezTo>
                  <a:cubicBezTo>
                    <a:pt x="82" y="1035"/>
                    <a:pt x="174" y="1462"/>
                    <a:pt x="428" y="1838"/>
                  </a:cubicBezTo>
                  <a:cubicBezTo>
                    <a:pt x="631" y="2143"/>
                    <a:pt x="1048" y="2550"/>
                    <a:pt x="1841" y="2794"/>
                  </a:cubicBezTo>
                  <a:lnTo>
                    <a:pt x="1861" y="2794"/>
                  </a:lnTo>
                  <a:cubicBezTo>
                    <a:pt x="2654" y="2550"/>
                    <a:pt x="3071" y="2143"/>
                    <a:pt x="3274" y="1838"/>
                  </a:cubicBezTo>
                  <a:cubicBezTo>
                    <a:pt x="3538" y="1462"/>
                    <a:pt x="3620" y="1035"/>
                    <a:pt x="3518" y="659"/>
                  </a:cubicBezTo>
                  <a:cubicBezTo>
                    <a:pt x="3407" y="264"/>
                    <a:pt x="3050" y="0"/>
                    <a:pt x="2666" y="0"/>
                  </a:cubicBezTo>
                  <a:cubicBezTo>
                    <a:pt x="2595" y="0"/>
                    <a:pt x="2523" y="9"/>
                    <a:pt x="2451" y="28"/>
                  </a:cubicBezTo>
                  <a:cubicBezTo>
                    <a:pt x="2105" y="120"/>
                    <a:pt x="1922" y="394"/>
                    <a:pt x="1851" y="527"/>
                  </a:cubicBezTo>
                  <a:cubicBezTo>
                    <a:pt x="1780" y="394"/>
                    <a:pt x="1607" y="120"/>
                    <a:pt x="1252" y="28"/>
                  </a:cubicBezTo>
                  <a:cubicBezTo>
                    <a:pt x="1180" y="9"/>
                    <a:pt x="1108" y="0"/>
                    <a:pt x="1036"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81" name="Google Shape;481;p51"/>
            <p:cNvSpPr/>
            <p:nvPr/>
          </p:nvSpPr>
          <p:spPr>
            <a:xfrm>
              <a:off x="2104385" y="3707200"/>
              <a:ext cx="356575" cy="265942"/>
            </a:xfrm>
            <a:custGeom>
              <a:avLst/>
              <a:gdLst/>
              <a:ahLst/>
              <a:cxnLst/>
              <a:rect l="l" t="t" r="r" b="b"/>
              <a:pathLst>
                <a:path w="3651" h="2723" extrusionOk="0">
                  <a:moveTo>
                    <a:pt x="1009" y="0"/>
                  </a:moveTo>
                  <a:cubicBezTo>
                    <a:pt x="637" y="0"/>
                    <a:pt x="297" y="260"/>
                    <a:pt x="194" y="629"/>
                  </a:cubicBezTo>
                  <a:cubicBezTo>
                    <a:pt x="0" y="1330"/>
                    <a:pt x="468" y="2306"/>
                    <a:pt x="1820" y="2723"/>
                  </a:cubicBezTo>
                  <a:cubicBezTo>
                    <a:pt x="3172" y="2306"/>
                    <a:pt x="3650" y="1330"/>
                    <a:pt x="3457" y="629"/>
                  </a:cubicBezTo>
                  <a:cubicBezTo>
                    <a:pt x="3354" y="260"/>
                    <a:pt x="3013" y="0"/>
                    <a:pt x="2641" y="0"/>
                  </a:cubicBezTo>
                  <a:cubicBezTo>
                    <a:pt x="2572" y="0"/>
                    <a:pt x="2501" y="9"/>
                    <a:pt x="2430" y="29"/>
                  </a:cubicBezTo>
                  <a:cubicBezTo>
                    <a:pt x="1983" y="141"/>
                    <a:pt x="1820" y="568"/>
                    <a:pt x="1820" y="568"/>
                  </a:cubicBezTo>
                  <a:cubicBezTo>
                    <a:pt x="1820" y="568"/>
                    <a:pt x="1658" y="141"/>
                    <a:pt x="1220" y="29"/>
                  </a:cubicBezTo>
                  <a:cubicBezTo>
                    <a:pt x="1150" y="9"/>
                    <a:pt x="1079" y="0"/>
                    <a:pt x="1009" y="0"/>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482" name="Google Shape;482;p51"/>
            <p:cNvSpPr/>
            <p:nvPr/>
          </p:nvSpPr>
          <p:spPr>
            <a:xfrm>
              <a:off x="2101455" y="3704173"/>
              <a:ext cx="362435" cy="271997"/>
            </a:xfrm>
            <a:custGeom>
              <a:avLst/>
              <a:gdLst/>
              <a:ahLst/>
              <a:cxnLst/>
              <a:rect l="l" t="t" r="r" b="b"/>
              <a:pathLst>
                <a:path w="3711" h="2785" extrusionOk="0">
                  <a:moveTo>
                    <a:pt x="2669" y="65"/>
                  </a:moveTo>
                  <a:cubicBezTo>
                    <a:pt x="3026" y="65"/>
                    <a:pt x="3354" y="309"/>
                    <a:pt x="3456" y="670"/>
                  </a:cubicBezTo>
                  <a:cubicBezTo>
                    <a:pt x="3710" y="1595"/>
                    <a:pt x="2816" y="2418"/>
                    <a:pt x="1850" y="2713"/>
                  </a:cubicBezTo>
                  <a:cubicBezTo>
                    <a:pt x="884" y="2418"/>
                    <a:pt x="0" y="1595"/>
                    <a:pt x="254" y="670"/>
                  </a:cubicBezTo>
                  <a:cubicBezTo>
                    <a:pt x="356" y="304"/>
                    <a:pt x="681" y="70"/>
                    <a:pt x="1037" y="70"/>
                  </a:cubicBezTo>
                  <a:cubicBezTo>
                    <a:pt x="1108" y="70"/>
                    <a:pt x="1169" y="80"/>
                    <a:pt x="1240" y="91"/>
                  </a:cubicBezTo>
                  <a:cubicBezTo>
                    <a:pt x="1657" y="202"/>
                    <a:pt x="1819" y="609"/>
                    <a:pt x="1819" y="609"/>
                  </a:cubicBezTo>
                  <a:cubicBezTo>
                    <a:pt x="1830" y="629"/>
                    <a:pt x="1840" y="629"/>
                    <a:pt x="1850" y="629"/>
                  </a:cubicBezTo>
                  <a:cubicBezTo>
                    <a:pt x="1871" y="629"/>
                    <a:pt x="1880" y="629"/>
                    <a:pt x="1891" y="609"/>
                  </a:cubicBezTo>
                  <a:cubicBezTo>
                    <a:pt x="1891" y="609"/>
                    <a:pt x="2043" y="202"/>
                    <a:pt x="2470" y="91"/>
                  </a:cubicBezTo>
                  <a:cubicBezTo>
                    <a:pt x="2537" y="73"/>
                    <a:pt x="2603" y="65"/>
                    <a:pt x="2669" y="65"/>
                  </a:cubicBezTo>
                  <a:close/>
                  <a:moveTo>
                    <a:pt x="1030" y="1"/>
                  </a:moveTo>
                  <a:cubicBezTo>
                    <a:pt x="648" y="1"/>
                    <a:pt x="294" y="257"/>
                    <a:pt x="183" y="649"/>
                  </a:cubicBezTo>
                  <a:cubicBezTo>
                    <a:pt x="81" y="1026"/>
                    <a:pt x="173" y="1463"/>
                    <a:pt x="427" y="1829"/>
                  </a:cubicBezTo>
                  <a:cubicBezTo>
                    <a:pt x="630" y="2133"/>
                    <a:pt x="1047" y="2540"/>
                    <a:pt x="1840" y="2784"/>
                  </a:cubicBezTo>
                  <a:lnTo>
                    <a:pt x="1860" y="2784"/>
                  </a:lnTo>
                  <a:cubicBezTo>
                    <a:pt x="2664" y="2540"/>
                    <a:pt x="3070" y="2133"/>
                    <a:pt x="3273" y="1829"/>
                  </a:cubicBezTo>
                  <a:cubicBezTo>
                    <a:pt x="3538" y="1463"/>
                    <a:pt x="3619" y="1026"/>
                    <a:pt x="3517" y="649"/>
                  </a:cubicBezTo>
                  <a:cubicBezTo>
                    <a:pt x="3415" y="257"/>
                    <a:pt x="3055" y="1"/>
                    <a:pt x="2671" y="1"/>
                  </a:cubicBezTo>
                  <a:cubicBezTo>
                    <a:pt x="2597" y="1"/>
                    <a:pt x="2523" y="10"/>
                    <a:pt x="2450" y="30"/>
                  </a:cubicBezTo>
                  <a:cubicBezTo>
                    <a:pt x="2104" y="111"/>
                    <a:pt x="1921" y="385"/>
                    <a:pt x="1850" y="518"/>
                  </a:cubicBezTo>
                  <a:cubicBezTo>
                    <a:pt x="1789" y="385"/>
                    <a:pt x="1606" y="111"/>
                    <a:pt x="1250" y="30"/>
                  </a:cubicBezTo>
                  <a:cubicBezTo>
                    <a:pt x="1177" y="10"/>
                    <a:pt x="1103" y="1"/>
                    <a:pt x="1030"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83" name="Google Shape;483;p51"/>
            <p:cNvSpPr/>
            <p:nvPr/>
          </p:nvSpPr>
          <p:spPr>
            <a:xfrm>
              <a:off x="1101570" y="1432409"/>
              <a:ext cx="1793227" cy="1220324"/>
            </a:xfrm>
            <a:custGeom>
              <a:avLst/>
              <a:gdLst/>
              <a:ahLst/>
              <a:cxnLst/>
              <a:rect l="l" t="t" r="r" b="b"/>
              <a:pathLst>
                <a:path w="18361" h="12495" extrusionOk="0">
                  <a:moveTo>
                    <a:pt x="9181" y="0"/>
                  </a:moveTo>
                  <a:cubicBezTo>
                    <a:pt x="7483" y="0"/>
                    <a:pt x="6080" y="1220"/>
                    <a:pt x="5795" y="2837"/>
                  </a:cubicBezTo>
                  <a:cubicBezTo>
                    <a:pt x="5490" y="2725"/>
                    <a:pt x="5155" y="2664"/>
                    <a:pt x="4810" y="2664"/>
                  </a:cubicBezTo>
                  <a:cubicBezTo>
                    <a:pt x="3193" y="2664"/>
                    <a:pt x="1871" y="3976"/>
                    <a:pt x="1871" y="5592"/>
                  </a:cubicBezTo>
                  <a:cubicBezTo>
                    <a:pt x="1871" y="5693"/>
                    <a:pt x="1882" y="5785"/>
                    <a:pt x="1892" y="5876"/>
                  </a:cubicBezTo>
                  <a:lnTo>
                    <a:pt x="1871" y="5876"/>
                  </a:lnTo>
                  <a:cubicBezTo>
                    <a:pt x="834" y="5876"/>
                    <a:pt x="1" y="6720"/>
                    <a:pt x="1" y="7757"/>
                  </a:cubicBezTo>
                  <a:cubicBezTo>
                    <a:pt x="1" y="8784"/>
                    <a:pt x="834" y="9628"/>
                    <a:pt x="1871" y="9628"/>
                  </a:cubicBezTo>
                  <a:cubicBezTo>
                    <a:pt x="2034" y="9628"/>
                    <a:pt x="2197" y="9607"/>
                    <a:pt x="2349" y="9567"/>
                  </a:cubicBezTo>
                  <a:cubicBezTo>
                    <a:pt x="2685" y="10807"/>
                    <a:pt x="3823" y="11732"/>
                    <a:pt x="5176" y="11732"/>
                  </a:cubicBezTo>
                  <a:cubicBezTo>
                    <a:pt x="5704" y="11732"/>
                    <a:pt x="6192" y="11589"/>
                    <a:pt x="6619" y="11345"/>
                  </a:cubicBezTo>
                  <a:cubicBezTo>
                    <a:pt x="7249" y="12047"/>
                    <a:pt x="8164" y="12495"/>
                    <a:pt x="9181" y="12495"/>
                  </a:cubicBezTo>
                  <a:cubicBezTo>
                    <a:pt x="10197" y="12495"/>
                    <a:pt x="11112" y="12047"/>
                    <a:pt x="11743" y="11345"/>
                  </a:cubicBezTo>
                  <a:cubicBezTo>
                    <a:pt x="12170" y="11589"/>
                    <a:pt x="12658" y="11732"/>
                    <a:pt x="13176" y="11732"/>
                  </a:cubicBezTo>
                  <a:cubicBezTo>
                    <a:pt x="14538" y="11732"/>
                    <a:pt x="15667" y="10807"/>
                    <a:pt x="16012" y="9567"/>
                  </a:cubicBezTo>
                  <a:cubicBezTo>
                    <a:pt x="16164" y="9607"/>
                    <a:pt x="16317" y="9628"/>
                    <a:pt x="16490" y="9628"/>
                  </a:cubicBezTo>
                  <a:cubicBezTo>
                    <a:pt x="17517" y="9628"/>
                    <a:pt x="18360" y="8784"/>
                    <a:pt x="18360" y="7757"/>
                  </a:cubicBezTo>
                  <a:cubicBezTo>
                    <a:pt x="18360" y="6720"/>
                    <a:pt x="17517" y="5876"/>
                    <a:pt x="16490" y="5876"/>
                  </a:cubicBezTo>
                  <a:lnTo>
                    <a:pt x="16469" y="5876"/>
                  </a:lnTo>
                  <a:cubicBezTo>
                    <a:pt x="16480" y="5785"/>
                    <a:pt x="16490" y="5693"/>
                    <a:pt x="16490" y="5592"/>
                  </a:cubicBezTo>
                  <a:cubicBezTo>
                    <a:pt x="16490" y="3976"/>
                    <a:pt x="15168" y="2664"/>
                    <a:pt x="13552" y="2664"/>
                  </a:cubicBezTo>
                  <a:cubicBezTo>
                    <a:pt x="13207" y="2664"/>
                    <a:pt x="12871" y="2725"/>
                    <a:pt x="12566" y="2837"/>
                  </a:cubicBezTo>
                  <a:cubicBezTo>
                    <a:pt x="12281" y="1220"/>
                    <a:pt x="10878" y="0"/>
                    <a:pt x="9181" y="0"/>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484" name="Google Shape;484;p51"/>
            <p:cNvSpPr/>
            <p:nvPr/>
          </p:nvSpPr>
          <p:spPr>
            <a:xfrm>
              <a:off x="1098641" y="1428405"/>
              <a:ext cx="1799185" cy="1227258"/>
            </a:xfrm>
            <a:custGeom>
              <a:avLst/>
              <a:gdLst/>
              <a:ahLst/>
              <a:cxnLst/>
              <a:rect l="l" t="t" r="r" b="b"/>
              <a:pathLst>
                <a:path w="18422" h="12566" extrusionOk="0">
                  <a:moveTo>
                    <a:pt x="9211" y="72"/>
                  </a:moveTo>
                  <a:cubicBezTo>
                    <a:pt x="10858" y="72"/>
                    <a:pt x="12270" y="1252"/>
                    <a:pt x="12566" y="2878"/>
                  </a:cubicBezTo>
                  <a:lnTo>
                    <a:pt x="12566" y="2919"/>
                  </a:lnTo>
                  <a:lnTo>
                    <a:pt x="12606" y="2908"/>
                  </a:lnTo>
                  <a:cubicBezTo>
                    <a:pt x="12921" y="2797"/>
                    <a:pt x="13257" y="2736"/>
                    <a:pt x="13582" y="2736"/>
                  </a:cubicBezTo>
                  <a:cubicBezTo>
                    <a:pt x="15178" y="2736"/>
                    <a:pt x="16479" y="4037"/>
                    <a:pt x="16479" y="5633"/>
                  </a:cubicBezTo>
                  <a:cubicBezTo>
                    <a:pt x="16479" y="5724"/>
                    <a:pt x="16479" y="5816"/>
                    <a:pt x="16469" y="5917"/>
                  </a:cubicBezTo>
                  <a:lnTo>
                    <a:pt x="16469" y="5958"/>
                  </a:lnTo>
                  <a:lnTo>
                    <a:pt x="16520" y="5958"/>
                  </a:lnTo>
                  <a:cubicBezTo>
                    <a:pt x="17526" y="5958"/>
                    <a:pt x="18360" y="6782"/>
                    <a:pt x="18360" y="7798"/>
                  </a:cubicBezTo>
                  <a:cubicBezTo>
                    <a:pt x="18360" y="8804"/>
                    <a:pt x="17526" y="9638"/>
                    <a:pt x="16520" y="9638"/>
                  </a:cubicBezTo>
                  <a:cubicBezTo>
                    <a:pt x="16368" y="9638"/>
                    <a:pt x="16205" y="9618"/>
                    <a:pt x="16052" y="9567"/>
                  </a:cubicBezTo>
                  <a:lnTo>
                    <a:pt x="16011" y="9567"/>
                  </a:lnTo>
                  <a:lnTo>
                    <a:pt x="16011" y="9597"/>
                  </a:lnTo>
                  <a:cubicBezTo>
                    <a:pt x="15666" y="10858"/>
                    <a:pt x="14517" y="11732"/>
                    <a:pt x="13206" y="11732"/>
                  </a:cubicBezTo>
                  <a:cubicBezTo>
                    <a:pt x="12718" y="11732"/>
                    <a:pt x="12220" y="11600"/>
                    <a:pt x="11782" y="11356"/>
                  </a:cubicBezTo>
                  <a:lnTo>
                    <a:pt x="11762" y="11346"/>
                  </a:lnTo>
                  <a:lnTo>
                    <a:pt x="11742" y="11366"/>
                  </a:lnTo>
                  <a:cubicBezTo>
                    <a:pt x="11102" y="12088"/>
                    <a:pt x="10176" y="12505"/>
                    <a:pt x="9211" y="12505"/>
                  </a:cubicBezTo>
                  <a:cubicBezTo>
                    <a:pt x="8245" y="12505"/>
                    <a:pt x="7320" y="12088"/>
                    <a:pt x="6679" y="11366"/>
                  </a:cubicBezTo>
                  <a:lnTo>
                    <a:pt x="6659" y="11346"/>
                  </a:lnTo>
                  <a:lnTo>
                    <a:pt x="6629" y="11356"/>
                  </a:lnTo>
                  <a:cubicBezTo>
                    <a:pt x="6202" y="11600"/>
                    <a:pt x="5703" y="11732"/>
                    <a:pt x="5206" y="11732"/>
                  </a:cubicBezTo>
                  <a:cubicBezTo>
                    <a:pt x="3904" y="11732"/>
                    <a:pt x="2755" y="10858"/>
                    <a:pt x="2410" y="9597"/>
                  </a:cubicBezTo>
                  <a:lnTo>
                    <a:pt x="2400" y="9567"/>
                  </a:lnTo>
                  <a:lnTo>
                    <a:pt x="2369" y="9567"/>
                  </a:lnTo>
                  <a:cubicBezTo>
                    <a:pt x="2217" y="9618"/>
                    <a:pt x="2054" y="9638"/>
                    <a:pt x="1901" y="9638"/>
                  </a:cubicBezTo>
                  <a:cubicBezTo>
                    <a:pt x="885" y="9638"/>
                    <a:pt x="62" y="8804"/>
                    <a:pt x="62" y="7798"/>
                  </a:cubicBezTo>
                  <a:cubicBezTo>
                    <a:pt x="62" y="6782"/>
                    <a:pt x="885" y="5958"/>
                    <a:pt x="1912" y="5958"/>
                  </a:cubicBezTo>
                  <a:lnTo>
                    <a:pt x="1953" y="5958"/>
                  </a:lnTo>
                  <a:lnTo>
                    <a:pt x="1953" y="5917"/>
                  </a:lnTo>
                  <a:cubicBezTo>
                    <a:pt x="1942" y="5816"/>
                    <a:pt x="1942" y="5724"/>
                    <a:pt x="1942" y="5633"/>
                  </a:cubicBezTo>
                  <a:cubicBezTo>
                    <a:pt x="1942" y="4037"/>
                    <a:pt x="3243" y="2736"/>
                    <a:pt x="4840" y="2736"/>
                  </a:cubicBezTo>
                  <a:cubicBezTo>
                    <a:pt x="5165" y="2736"/>
                    <a:pt x="5490" y="2797"/>
                    <a:pt x="5816" y="2908"/>
                  </a:cubicBezTo>
                  <a:lnTo>
                    <a:pt x="5856" y="2919"/>
                  </a:lnTo>
                  <a:lnTo>
                    <a:pt x="5856" y="2878"/>
                  </a:lnTo>
                  <a:cubicBezTo>
                    <a:pt x="6151" y="1252"/>
                    <a:pt x="7553" y="72"/>
                    <a:pt x="9211" y="72"/>
                  </a:cubicBezTo>
                  <a:close/>
                  <a:moveTo>
                    <a:pt x="9211" y="1"/>
                  </a:moveTo>
                  <a:cubicBezTo>
                    <a:pt x="7533" y="1"/>
                    <a:pt x="6110" y="1191"/>
                    <a:pt x="5795" y="2827"/>
                  </a:cubicBezTo>
                  <a:cubicBezTo>
                    <a:pt x="5480" y="2715"/>
                    <a:pt x="5165" y="2664"/>
                    <a:pt x="4840" y="2664"/>
                  </a:cubicBezTo>
                  <a:cubicBezTo>
                    <a:pt x="3203" y="2664"/>
                    <a:pt x="1871" y="3996"/>
                    <a:pt x="1871" y="5633"/>
                  </a:cubicBezTo>
                  <a:cubicBezTo>
                    <a:pt x="1871" y="5714"/>
                    <a:pt x="1871" y="5795"/>
                    <a:pt x="1881" y="5887"/>
                  </a:cubicBezTo>
                  <a:cubicBezTo>
                    <a:pt x="834" y="5897"/>
                    <a:pt x="1" y="6751"/>
                    <a:pt x="1" y="7798"/>
                  </a:cubicBezTo>
                  <a:cubicBezTo>
                    <a:pt x="1" y="8845"/>
                    <a:pt x="855" y="9699"/>
                    <a:pt x="1901" y="9699"/>
                  </a:cubicBezTo>
                  <a:cubicBezTo>
                    <a:pt x="2054" y="9699"/>
                    <a:pt x="2206" y="9689"/>
                    <a:pt x="2359" y="9648"/>
                  </a:cubicBezTo>
                  <a:cubicBezTo>
                    <a:pt x="2715" y="10919"/>
                    <a:pt x="3884" y="11804"/>
                    <a:pt x="5206" y="11804"/>
                  </a:cubicBezTo>
                  <a:cubicBezTo>
                    <a:pt x="5714" y="11804"/>
                    <a:pt x="6202" y="11671"/>
                    <a:pt x="6639" y="11438"/>
                  </a:cubicBezTo>
                  <a:cubicBezTo>
                    <a:pt x="7300" y="12159"/>
                    <a:pt x="8235" y="12566"/>
                    <a:pt x="9211" y="12566"/>
                  </a:cubicBezTo>
                  <a:cubicBezTo>
                    <a:pt x="10187" y="12566"/>
                    <a:pt x="11122" y="12159"/>
                    <a:pt x="11773" y="11438"/>
                  </a:cubicBezTo>
                  <a:cubicBezTo>
                    <a:pt x="12220" y="11671"/>
                    <a:pt x="12708" y="11804"/>
                    <a:pt x="13206" y="11804"/>
                  </a:cubicBezTo>
                  <a:cubicBezTo>
                    <a:pt x="14538" y="11804"/>
                    <a:pt x="15706" y="10919"/>
                    <a:pt x="16063" y="9648"/>
                  </a:cubicBezTo>
                  <a:cubicBezTo>
                    <a:pt x="16215" y="9689"/>
                    <a:pt x="16368" y="9699"/>
                    <a:pt x="16520" y="9699"/>
                  </a:cubicBezTo>
                  <a:cubicBezTo>
                    <a:pt x="17567" y="9699"/>
                    <a:pt x="18421" y="8845"/>
                    <a:pt x="18421" y="7798"/>
                  </a:cubicBezTo>
                  <a:cubicBezTo>
                    <a:pt x="18421" y="6751"/>
                    <a:pt x="17577" y="5897"/>
                    <a:pt x="16540" y="5887"/>
                  </a:cubicBezTo>
                  <a:cubicBezTo>
                    <a:pt x="16551" y="5795"/>
                    <a:pt x="16551" y="5714"/>
                    <a:pt x="16551" y="5633"/>
                  </a:cubicBezTo>
                  <a:cubicBezTo>
                    <a:pt x="16551" y="3996"/>
                    <a:pt x="15218" y="2664"/>
                    <a:pt x="13582" y="2664"/>
                  </a:cubicBezTo>
                  <a:cubicBezTo>
                    <a:pt x="13257" y="2664"/>
                    <a:pt x="12932" y="2715"/>
                    <a:pt x="12627" y="2827"/>
                  </a:cubicBezTo>
                  <a:cubicBezTo>
                    <a:pt x="12311" y="1191"/>
                    <a:pt x="10878" y="1"/>
                    <a:pt x="9211"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85" name="Google Shape;485;p51"/>
            <p:cNvSpPr/>
            <p:nvPr/>
          </p:nvSpPr>
          <p:spPr>
            <a:xfrm>
              <a:off x="1097664" y="1428405"/>
              <a:ext cx="1800161" cy="1227258"/>
            </a:xfrm>
            <a:custGeom>
              <a:avLst/>
              <a:gdLst/>
              <a:ahLst/>
              <a:cxnLst/>
              <a:rect l="l" t="t" r="r" b="b"/>
              <a:pathLst>
                <a:path w="18432" h="12566" extrusionOk="0">
                  <a:moveTo>
                    <a:pt x="9221" y="72"/>
                  </a:moveTo>
                  <a:cubicBezTo>
                    <a:pt x="10868" y="72"/>
                    <a:pt x="12280" y="1252"/>
                    <a:pt x="12576" y="2878"/>
                  </a:cubicBezTo>
                  <a:cubicBezTo>
                    <a:pt x="12576" y="2888"/>
                    <a:pt x="12576" y="2898"/>
                    <a:pt x="12585" y="2908"/>
                  </a:cubicBezTo>
                  <a:lnTo>
                    <a:pt x="12616" y="2908"/>
                  </a:lnTo>
                  <a:cubicBezTo>
                    <a:pt x="12931" y="2797"/>
                    <a:pt x="13267" y="2736"/>
                    <a:pt x="13592" y="2736"/>
                  </a:cubicBezTo>
                  <a:cubicBezTo>
                    <a:pt x="15188" y="2736"/>
                    <a:pt x="16489" y="4037"/>
                    <a:pt x="16489" y="5633"/>
                  </a:cubicBezTo>
                  <a:cubicBezTo>
                    <a:pt x="16489" y="5724"/>
                    <a:pt x="16489" y="5816"/>
                    <a:pt x="16479" y="5917"/>
                  </a:cubicBezTo>
                  <a:cubicBezTo>
                    <a:pt x="16479" y="5928"/>
                    <a:pt x="16479" y="5938"/>
                    <a:pt x="16489" y="5948"/>
                  </a:cubicBezTo>
                  <a:cubicBezTo>
                    <a:pt x="16489" y="5958"/>
                    <a:pt x="16500" y="5958"/>
                    <a:pt x="16509" y="5958"/>
                  </a:cubicBezTo>
                  <a:lnTo>
                    <a:pt x="16530" y="5958"/>
                  </a:lnTo>
                  <a:cubicBezTo>
                    <a:pt x="17536" y="5958"/>
                    <a:pt x="18359" y="6782"/>
                    <a:pt x="18359" y="7798"/>
                  </a:cubicBezTo>
                  <a:cubicBezTo>
                    <a:pt x="18359" y="8804"/>
                    <a:pt x="17536" y="9628"/>
                    <a:pt x="16530" y="9628"/>
                  </a:cubicBezTo>
                  <a:cubicBezTo>
                    <a:pt x="16378" y="9628"/>
                    <a:pt x="16215" y="9608"/>
                    <a:pt x="16062" y="9567"/>
                  </a:cubicBezTo>
                  <a:cubicBezTo>
                    <a:pt x="16042" y="9567"/>
                    <a:pt x="16021" y="9577"/>
                    <a:pt x="16012" y="9597"/>
                  </a:cubicBezTo>
                  <a:cubicBezTo>
                    <a:pt x="15676" y="10858"/>
                    <a:pt x="14527" y="11732"/>
                    <a:pt x="13216" y="11732"/>
                  </a:cubicBezTo>
                  <a:cubicBezTo>
                    <a:pt x="12728" y="11732"/>
                    <a:pt x="12230" y="11600"/>
                    <a:pt x="11792" y="11356"/>
                  </a:cubicBezTo>
                  <a:cubicBezTo>
                    <a:pt x="11790" y="11353"/>
                    <a:pt x="11786" y="11352"/>
                    <a:pt x="11782" y="11352"/>
                  </a:cubicBezTo>
                  <a:cubicBezTo>
                    <a:pt x="11771" y="11352"/>
                    <a:pt x="11759" y="11359"/>
                    <a:pt x="11752" y="11366"/>
                  </a:cubicBezTo>
                  <a:cubicBezTo>
                    <a:pt x="11101" y="12088"/>
                    <a:pt x="10186" y="12505"/>
                    <a:pt x="9221" y="12505"/>
                  </a:cubicBezTo>
                  <a:cubicBezTo>
                    <a:pt x="8255" y="12505"/>
                    <a:pt x="7330" y="12088"/>
                    <a:pt x="6689" y="11366"/>
                  </a:cubicBezTo>
                  <a:cubicBezTo>
                    <a:pt x="6679" y="11356"/>
                    <a:pt x="6669" y="11356"/>
                    <a:pt x="6659" y="11356"/>
                  </a:cubicBezTo>
                  <a:lnTo>
                    <a:pt x="6639" y="11356"/>
                  </a:lnTo>
                  <a:cubicBezTo>
                    <a:pt x="6212" y="11600"/>
                    <a:pt x="5713" y="11732"/>
                    <a:pt x="5216" y="11732"/>
                  </a:cubicBezTo>
                  <a:cubicBezTo>
                    <a:pt x="3914" y="11732"/>
                    <a:pt x="2765" y="10858"/>
                    <a:pt x="2420" y="9597"/>
                  </a:cubicBezTo>
                  <a:cubicBezTo>
                    <a:pt x="2420" y="9577"/>
                    <a:pt x="2399" y="9567"/>
                    <a:pt x="2379" y="9567"/>
                  </a:cubicBezTo>
                  <a:cubicBezTo>
                    <a:pt x="2227" y="9608"/>
                    <a:pt x="2064" y="9628"/>
                    <a:pt x="1911" y="9628"/>
                  </a:cubicBezTo>
                  <a:cubicBezTo>
                    <a:pt x="905" y="9628"/>
                    <a:pt x="72" y="8804"/>
                    <a:pt x="72" y="7798"/>
                  </a:cubicBezTo>
                  <a:cubicBezTo>
                    <a:pt x="72" y="6782"/>
                    <a:pt x="895" y="5958"/>
                    <a:pt x="1922" y="5958"/>
                  </a:cubicBezTo>
                  <a:lnTo>
                    <a:pt x="1932" y="5958"/>
                  </a:lnTo>
                  <a:cubicBezTo>
                    <a:pt x="1942" y="5958"/>
                    <a:pt x="1952" y="5958"/>
                    <a:pt x="1952" y="5948"/>
                  </a:cubicBezTo>
                  <a:cubicBezTo>
                    <a:pt x="1963" y="5938"/>
                    <a:pt x="1963" y="5928"/>
                    <a:pt x="1963" y="5917"/>
                  </a:cubicBezTo>
                  <a:cubicBezTo>
                    <a:pt x="1952" y="5816"/>
                    <a:pt x="1952" y="5724"/>
                    <a:pt x="1952" y="5633"/>
                  </a:cubicBezTo>
                  <a:cubicBezTo>
                    <a:pt x="1952" y="4037"/>
                    <a:pt x="3253" y="2736"/>
                    <a:pt x="4850" y="2736"/>
                  </a:cubicBezTo>
                  <a:cubicBezTo>
                    <a:pt x="5175" y="2736"/>
                    <a:pt x="5500" y="2797"/>
                    <a:pt x="5826" y="2908"/>
                  </a:cubicBezTo>
                  <a:lnTo>
                    <a:pt x="5856" y="2908"/>
                  </a:lnTo>
                  <a:cubicBezTo>
                    <a:pt x="5866" y="2898"/>
                    <a:pt x="5866" y="2888"/>
                    <a:pt x="5866" y="2878"/>
                  </a:cubicBezTo>
                  <a:cubicBezTo>
                    <a:pt x="6161" y="1252"/>
                    <a:pt x="7563" y="72"/>
                    <a:pt x="9221" y="72"/>
                  </a:cubicBezTo>
                  <a:close/>
                  <a:moveTo>
                    <a:pt x="9221" y="1"/>
                  </a:moveTo>
                  <a:cubicBezTo>
                    <a:pt x="7543" y="1"/>
                    <a:pt x="6120" y="1191"/>
                    <a:pt x="5805" y="2827"/>
                  </a:cubicBezTo>
                  <a:cubicBezTo>
                    <a:pt x="5490" y="2715"/>
                    <a:pt x="5175" y="2664"/>
                    <a:pt x="4850" y="2664"/>
                  </a:cubicBezTo>
                  <a:cubicBezTo>
                    <a:pt x="3213" y="2664"/>
                    <a:pt x="1881" y="3996"/>
                    <a:pt x="1881" y="5633"/>
                  </a:cubicBezTo>
                  <a:cubicBezTo>
                    <a:pt x="1881" y="5714"/>
                    <a:pt x="1881" y="5795"/>
                    <a:pt x="1891" y="5887"/>
                  </a:cubicBezTo>
                  <a:cubicBezTo>
                    <a:pt x="844" y="5897"/>
                    <a:pt x="0" y="6751"/>
                    <a:pt x="0" y="7798"/>
                  </a:cubicBezTo>
                  <a:cubicBezTo>
                    <a:pt x="0" y="8845"/>
                    <a:pt x="865" y="9699"/>
                    <a:pt x="1911" y="9699"/>
                  </a:cubicBezTo>
                  <a:cubicBezTo>
                    <a:pt x="2064" y="9699"/>
                    <a:pt x="2216" y="9689"/>
                    <a:pt x="2369" y="9648"/>
                  </a:cubicBezTo>
                  <a:cubicBezTo>
                    <a:pt x="2725" y="10919"/>
                    <a:pt x="3894" y="11804"/>
                    <a:pt x="5216" y="11804"/>
                  </a:cubicBezTo>
                  <a:cubicBezTo>
                    <a:pt x="5724" y="11804"/>
                    <a:pt x="6212" y="11671"/>
                    <a:pt x="6649" y="11438"/>
                  </a:cubicBezTo>
                  <a:cubicBezTo>
                    <a:pt x="7310" y="12159"/>
                    <a:pt x="8245" y="12566"/>
                    <a:pt x="9221" y="12566"/>
                  </a:cubicBezTo>
                  <a:cubicBezTo>
                    <a:pt x="10197" y="12566"/>
                    <a:pt x="11132" y="12159"/>
                    <a:pt x="11783" y="11438"/>
                  </a:cubicBezTo>
                  <a:cubicBezTo>
                    <a:pt x="12230" y="11671"/>
                    <a:pt x="12718" y="11804"/>
                    <a:pt x="13216" y="11804"/>
                  </a:cubicBezTo>
                  <a:cubicBezTo>
                    <a:pt x="14548" y="11804"/>
                    <a:pt x="15716" y="10919"/>
                    <a:pt x="16073" y="9648"/>
                  </a:cubicBezTo>
                  <a:cubicBezTo>
                    <a:pt x="16225" y="9689"/>
                    <a:pt x="16378" y="9699"/>
                    <a:pt x="16530" y="9699"/>
                  </a:cubicBezTo>
                  <a:cubicBezTo>
                    <a:pt x="17577" y="9699"/>
                    <a:pt x="18431" y="8845"/>
                    <a:pt x="18431" y="7798"/>
                  </a:cubicBezTo>
                  <a:cubicBezTo>
                    <a:pt x="18431" y="6751"/>
                    <a:pt x="17587" y="5897"/>
                    <a:pt x="16550" y="5887"/>
                  </a:cubicBezTo>
                  <a:cubicBezTo>
                    <a:pt x="16561" y="5795"/>
                    <a:pt x="16561" y="5714"/>
                    <a:pt x="16561" y="5633"/>
                  </a:cubicBezTo>
                  <a:cubicBezTo>
                    <a:pt x="16561" y="3996"/>
                    <a:pt x="15228" y="2664"/>
                    <a:pt x="13592" y="2664"/>
                  </a:cubicBezTo>
                  <a:cubicBezTo>
                    <a:pt x="13267" y="2664"/>
                    <a:pt x="12951" y="2715"/>
                    <a:pt x="12637" y="2827"/>
                  </a:cubicBezTo>
                  <a:cubicBezTo>
                    <a:pt x="12321" y="1191"/>
                    <a:pt x="10888" y="1"/>
                    <a:pt x="9221"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86" name="Google Shape;486;p51"/>
            <p:cNvSpPr/>
            <p:nvPr/>
          </p:nvSpPr>
          <p:spPr>
            <a:xfrm>
              <a:off x="1449059" y="2037047"/>
              <a:ext cx="217598" cy="217500"/>
            </a:xfrm>
            <a:custGeom>
              <a:avLst/>
              <a:gdLst/>
              <a:ahLst/>
              <a:cxnLst/>
              <a:rect l="l" t="t" r="r" b="b"/>
              <a:pathLst>
                <a:path w="2228" h="2227" extrusionOk="0">
                  <a:moveTo>
                    <a:pt x="1109" y="1"/>
                  </a:moveTo>
                  <a:cubicBezTo>
                    <a:pt x="499" y="1"/>
                    <a:pt x="1" y="498"/>
                    <a:pt x="1" y="1119"/>
                  </a:cubicBezTo>
                  <a:cubicBezTo>
                    <a:pt x="1" y="1729"/>
                    <a:pt x="499" y="2227"/>
                    <a:pt x="1109" y="2227"/>
                  </a:cubicBezTo>
                  <a:cubicBezTo>
                    <a:pt x="1729" y="2227"/>
                    <a:pt x="2228" y="1729"/>
                    <a:pt x="2228" y="1119"/>
                  </a:cubicBezTo>
                  <a:cubicBezTo>
                    <a:pt x="2228" y="498"/>
                    <a:pt x="1729" y="1"/>
                    <a:pt x="1109" y="1"/>
                  </a:cubicBezTo>
                  <a:close/>
                </a:path>
              </a:pathLst>
            </a:custGeom>
            <a:solidFill>
              <a:srgbClr val="F6C4C1"/>
            </a:solidFill>
            <a:ln>
              <a:noFill/>
            </a:ln>
          </p:spPr>
          <p:txBody>
            <a:bodyPr spcFirstLastPara="1" wrap="square" lIns="91425" tIns="91425" rIns="91425" bIns="91425" anchor="ctr" anchorCtr="0">
              <a:noAutofit/>
            </a:bodyPr>
            <a:lstStyle/>
            <a:p>
              <a:endParaRPr/>
            </a:p>
          </p:txBody>
        </p:sp>
        <p:sp>
          <p:nvSpPr>
            <p:cNvPr id="487" name="Google Shape;487;p51"/>
            <p:cNvSpPr/>
            <p:nvPr/>
          </p:nvSpPr>
          <p:spPr>
            <a:xfrm>
              <a:off x="2329794" y="2037047"/>
              <a:ext cx="217500" cy="217500"/>
            </a:xfrm>
            <a:custGeom>
              <a:avLst/>
              <a:gdLst/>
              <a:ahLst/>
              <a:cxnLst/>
              <a:rect l="l" t="t" r="r" b="b"/>
              <a:pathLst>
                <a:path w="2227" h="2227" extrusionOk="0">
                  <a:moveTo>
                    <a:pt x="1118" y="1"/>
                  </a:moveTo>
                  <a:cubicBezTo>
                    <a:pt x="498" y="1"/>
                    <a:pt x="0" y="498"/>
                    <a:pt x="0" y="1119"/>
                  </a:cubicBezTo>
                  <a:cubicBezTo>
                    <a:pt x="0" y="1729"/>
                    <a:pt x="498" y="2227"/>
                    <a:pt x="1118" y="2227"/>
                  </a:cubicBezTo>
                  <a:cubicBezTo>
                    <a:pt x="1728" y="2227"/>
                    <a:pt x="2226" y="1729"/>
                    <a:pt x="2226" y="1119"/>
                  </a:cubicBezTo>
                  <a:cubicBezTo>
                    <a:pt x="2226" y="498"/>
                    <a:pt x="1728" y="1"/>
                    <a:pt x="1118" y="1"/>
                  </a:cubicBezTo>
                  <a:close/>
                </a:path>
              </a:pathLst>
            </a:custGeom>
            <a:solidFill>
              <a:srgbClr val="F6C4C1"/>
            </a:solidFill>
            <a:ln>
              <a:noFill/>
            </a:ln>
          </p:spPr>
          <p:txBody>
            <a:bodyPr spcFirstLastPara="1" wrap="square" lIns="91425" tIns="91425" rIns="91425" bIns="91425" anchor="ctr" anchorCtr="0">
              <a:noAutofit/>
            </a:bodyPr>
            <a:lstStyle/>
            <a:p>
              <a:endParaRPr/>
            </a:p>
          </p:txBody>
        </p:sp>
        <p:sp>
          <p:nvSpPr>
            <p:cNvPr id="488" name="Google Shape;488;p51"/>
            <p:cNvSpPr/>
            <p:nvPr/>
          </p:nvSpPr>
          <p:spPr>
            <a:xfrm>
              <a:off x="1652689" y="1988411"/>
              <a:ext cx="92391" cy="92489"/>
            </a:xfrm>
            <a:custGeom>
              <a:avLst/>
              <a:gdLst/>
              <a:ahLst/>
              <a:cxnLst/>
              <a:rect l="l" t="t" r="r" b="b"/>
              <a:pathLst>
                <a:path w="946" h="947" extrusionOk="0">
                  <a:moveTo>
                    <a:pt x="478" y="0"/>
                  </a:moveTo>
                  <a:cubicBezTo>
                    <a:pt x="213" y="0"/>
                    <a:pt x="0" y="214"/>
                    <a:pt x="0" y="468"/>
                  </a:cubicBezTo>
                  <a:cubicBezTo>
                    <a:pt x="0" y="732"/>
                    <a:pt x="213" y="946"/>
                    <a:pt x="478" y="946"/>
                  </a:cubicBezTo>
                  <a:cubicBezTo>
                    <a:pt x="742" y="946"/>
                    <a:pt x="945" y="732"/>
                    <a:pt x="945" y="468"/>
                  </a:cubicBezTo>
                  <a:cubicBezTo>
                    <a:pt x="945" y="214"/>
                    <a:pt x="742" y="0"/>
                    <a:pt x="47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89" name="Google Shape;489;p51"/>
            <p:cNvSpPr/>
            <p:nvPr/>
          </p:nvSpPr>
          <p:spPr>
            <a:xfrm>
              <a:off x="2250295" y="1988411"/>
              <a:ext cx="92391" cy="92489"/>
            </a:xfrm>
            <a:custGeom>
              <a:avLst/>
              <a:gdLst/>
              <a:ahLst/>
              <a:cxnLst/>
              <a:rect l="l" t="t" r="r" b="b"/>
              <a:pathLst>
                <a:path w="946" h="947" extrusionOk="0">
                  <a:moveTo>
                    <a:pt x="478" y="0"/>
                  </a:moveTo>
                  <a:cubicBezTo>
                    <a:pt x="214" y="0"/>
                    <a:pt x="1" y="214"/>
                    <a:pt x="1" y="468"/>
                  </a:cubicBezTo>
                  <a:cubicBezTo>
                    <a:pt x="1" y="732"/>
                    <a:pt x="214" y="946"/>
                    <a:pt x="478" y="946"/>
                  </a:cubicBezTo>
                  <a:cubicBezTo>
                    <a:pt x="743" y="946"/>
                    <a:pt x="946" y="732"/>
                    <a:pt x="946" y="468"/>
                  </a:cubicBezTo>
                  <a:cubicBezTo>
                    <a:pt x="946" y="214"/>
                    <a:pt x="743" y="0"/>
                    <a:pt x="47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90" name="Google Shape;490;p51"/>
            <p:cNvSpPr/>
            <p:nvPr/>
          </p:nvSpPr>
          <p:spPr>
            <a:xfrm>
              <a:off x="1937575" y="2041052"/>
              <a:ext cx="121202" cy="45805"/>
            </a:xfrm>
            <a:custGeom>
              <a:avLst/>
              <a:gdLst/>
              <a:ahLst/>
              <a:cxnLst/>
              <a:rect l="l" t="t" r="r" b="b"/>
              <a:pathLst>
                <a:path w="1241" h="469" extrusionOk="0">
                  <a:moveTo>
                    <a:pt x="0" y="0"/>
                  </a:moveTo>
                  <a:cubicBezTo>
                    <a:pt x="82" y="265"/>
                    <a:pt x="326" y="468"/>
                    <a:pt x="621" y="468"/>
                  </a:cubicBezTo>
                  <a:cubicBezTo>
                    <a:pt x="915" y="468"/>
                    <a:pt x="1159" y="265"/>
                    <a:pt x="1241" y="0"/>
                  </a:cubicBezTo>
                  <a:close/>
                </a:path>
              </a:pathLst>
            </a:custGeom>
            <a:solidFill>
              <a:srgbClr val="F6C4C1"/>
            </a:solidFill>
            <a:ln>
              <a:noFill/>
            </a:ln>
          </p:spPr>
          <p:txBody>
            <a:bodyPr spcFirstLastPara="1" wrap="square" lIns="91425" tIns="91425" rIns="91425" bIns="91425" anchor="ctr" anchorCtr="0">
              <a:noAutofit/>
            </a:bodyPr>
            <a:lstStyle/>
            <a:p>
              <a:endParaRPr/>
            </a:p>
          </p:txBody>
        </p:sp>
        <p:sp>
          <p:nvSpPr>
            <p:cNvPr id="491" name="Google Shape;491;p51"/>
            <p:cNvSpPr/>
            <p:nvPr/>
          </p:nvSpPr>
          <p:spPr>
            <a:xfrm>
              <a:off x="1933570" y="2038024"/>
              <a:ext cx="129211" cy="51762"/>
            </a:xfrm>
            <a:custGeom>
              <a:avLst/>
              <a:gdLst/>
              <a:ahLst/>
              <a:cxnLst/>
              <a:rect l="l" t="t" r="r" b="b"/>
              <a:pathLst>
                <a:path w="1323" h="530" extrusionOk="0">
                  <a:moveTo>
                    <a:pt x="1231" y="72"/>
                  </a:moveTo>
                  <a:cubicBezTo>
                    <a:pt x="1139" y="305"/>
                    <a:pt x="916" y="458"/>
                    <a:pt x="662" y="458"/>
                  </a:cubicBezTo>
                  <a:cubicBezTo>
                    <a:pt x="407" y="458"/>
                    <a:pt x="184" y="305"/>
                    <a:pt x="93" y="72"/>
                  </a:cubicBezTo>
                  <a:close/>
                  <a:moveTo>
                    <a:pt x="41" y="1"/>
                  </a:moveTo>
                  <a:cubicBezTo>
                    <a:pt x="32" y="1"/>
                    <a:pt x="21" y="1"/>
                    <a:pt x="11" y="11"/>
                  </a:cubicBezTo>
                  <a:cubicBezTo>
                    <a:pt x="1" y="21"/>
                    <a:pt x="1" y="31"/>
                    <a:pt x="11" y="41"/>
                  </a:cubicBezTo>
                  <a:cubicBezTo>
                    <a:pt x="93" y="336"/>
                    <a:pt x="357" y="529"/>
                    <a:pt x="662" y="529"/>
                  </a:cubicBezTo>
                  <a:cubicBezTo>
                    <a:pt x="967" y="529"/>
                    <a:pt x="1221" y="336"/>
                    <a:pt x="1312" y="41"/>
                  </a:cubicBezTo>
                  <a:cubicBezTo>
                    <a:pt x="1322" y="31"/>
                    <a:pt x="1312" y="21"/>
                    <a:pt x="1312" y="11"/>
                  </a:cubicBezTo>
                  <a:cubicBezTo>
                    <a:pt x="1302" y="1"/>
                    <a:pt x="1292" y="1"/>
                    <a:pt x="1282"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492" name="Google Shape;492;p51"/>
            <p:cNvSpPr/>
            <p:nvPr/>
          </p:nvSpPr>
          <p:spPr>
            <a:xfrm>
              <a:off x="1672514" y="2001302"/>
              <a:ext cx="33890" cy="32815"/>
            </a:xfrm>
            <a:custGeom>
              <a:avLst/>
              <a:gdLst/>
              <a:ahLst/>
              <a:cxnLst/>
              <a:rect l="l" t="t" r="r" b="b"/>
              <a:pathLst>
                <a:path w="347" h="336" extrusionOk="0">
                  <a:moveTo>
                    <a:pt x="173" y="1"/>
                  </a:moveTo>
                  <a:cubicBezTo>
                    <a:pt x="82" y="1"/>
                    <a:pt x="1" y="82"/>
                    <a:pt x="1" y="173"/>
                  </a:cubicBezTo>
                  <a:cubicBezTo>
                    <a:pt x="1" y="265"/>
                    <a:pt x="82" y="336"/>
                    <a:pt x="173" y="336"/>
                  </a:cubicBezTo>
                  <a:cubicBezTo>
                    <a:pt x="265" y="336"/>
                    <a:pt x="346" y="265"/>
                    <a:pt x="346" y="173"/>
                  </a:cubicBezTo>
                  <a:cubicBezTo>
                    <a:pt x="346" y="82"/>
                    <a:pt x="265" y="1"/>
                    <a:pt x="173"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93" name="Google Shape;493;p51"/>
            <p:cNvSpPr/>
            <p:nvPr/>
          </p:nvSpPr>
          <p:spPr>
            <a:xfrm>
              <a:off x="2272172" y="2001302"/>
              <a:ext cx="32815" cy="32815"/>
            </a:xfrm>
            <a:custGeom>
              <a:avLst/>
              <a:gdLst/>
              <a:ahLst/>
              <a:cxnLst/>
              <a:rect l="l" t="t" r="r" b="b"/>
              <a:pathLst>
                <a:path w="336" h="336" extrusionOk="0">
                  <a:moveTo>
                    <a:pt x="163" y="1"/>
                  </a:moveTo>
                  <a:cubicBezTo>
                    <a:pt x="71" y="1"/>
                    <a:pt x="1" y="82"/>
                    <a:pt x="1" y="173"/>
                  </a:cubicBezTo>
                  <a:cubicBezTo>
                    <a:pt x="1" y="265"/>
                    <a:pt x="71" y="336"/>
                    <a:pt x="163" y="336"/>
                  </a:cubicBezTo>
                  <a:cubicBezTo>
                    <a:pt x="254" y="336"/>
                    <a:pt x="336" y="265"/>
                    <a:pt x="336" y="173"/>
                  </a:cubicBezTo>
                  <a:cubicBezTo>
                    <a:pt x="336" y="82"/>
                    <a:pt x="254" y="1"/>
                    <a:pt x="163" y="1"/>
                  </a:cubicBezTo>
                  <a:close/>
                </a:path>
              </a:pathLst>
            </a:custGeom>
            <a:solidFill>
              <a:srgbClr val="FFFFFF"/>
            </a:solidFill>
            <a:ln>
              <a:noFill/>
            </a:ln>
          </p:spPr>
          <p:txBody>
            <a:bodyPr spcFirstLastPara="1" wrap="square" lIns="91425" tIns="91425" rIns="91425" bIns="91425" anchor="ctr" anchorCtr="0">
              <a:noAutofit/>
            </a:bodyPr>
            <a:lstStyle/>
            <a:p>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grpSp>
        <p:nvGrpSpPr>
          <p:cNvPr id="8" name="Google Shape;2028;p80">
            <a:extLst>
              <a:ext uri="{FF2B5EF4-FFF2-40B4-BE49-F238E27FC236}">
                <a16:creationId xmlns:a16="http://schemas.microsoft.com/office/drawing/2014/main" id="{9AC7ADEB-6AE9-7849-B1B9-7515764BC257}"/>
              </a:ext>
            </a:extLst>
          </p:cNvPr>
          <p:cNvGrpSpPr/>
          <p:nvPr/>
        </p:nvGrpSpPr>
        <p:grpSpPr>
          <a:xfrm>
            <a:off x="1109270" y="415800"/>
            <a:ext cx="1280266" cy="1180107"/>
            <a:chOff x="3988500" y="3915900"/>
            <a:chExt cx="1693025" cy="1560575"/>
          </a:xfrm>
        </p:grpSpPr>
        <p:sp>
          <p:nvSpPr>
            <p:cNvPr id="9" name="Google Shape;2029;p80">
              <a:extLst>
                <a:ext uri="{FF2B5EF4-FFF2-40B4-BE49-F238E27FC236}">
                  <a16:creationId xmlns:a16="http://schemas.microsoft.com/office/drawing/2014/main" id="{6F254A27-E1E1-5645-9F67-C09B7AAB8096}"/>
                </a:ext>
              </a:extLst>
            </p:cNvPr>
            <p:cNvSpPr/>
            <p:nvPr/>
          </p:nvSpPr>
          <p:spPr>
            <a:xfrm>
              <a:off x="3988500" y="3915900"/>
              <a:ext cx="1693025" cy="733300"/>
            </a:xfrm>
            <a:custGeom>
              <a:avLst/>
              <a:gdLst/>
              <a:ahLst/>
              <a:cxnLst/>
              <a:rect l="l" t="t" r="r" b="b"/>
              <a:pathLst>
                <a:path w="67721" h="29332" extrusionOk="0">
                  <a:moveTo>
                    <a:pt x="18945" y="0"/>
                  </a:moveTo>
                  <a:cubicBezTo>
                    <a:pt x="13380" y="0"/>
                    <a:pt x="8708" y="3833"/>
                    <a:pt x="7434" y="9005"/>
                  </a:cubicBezTo>
                  <a:cubicBezTo>
                    <a:pt x="7126" y="8963"/>
                    <a:pt x="6818" y="8931"/>
                    <a:pt x="6499" y="8931"/>
                  </a:cubicBezTo>
                  <a:cubicBezTo>
                    <a:pt x="2910" y="8931"/>
                    <a:pt x="0" y="11840"/>
                    <a:pt x="0" y="15441"/>
                  </a:cubicBezTo>
                  <a:cubicBezTo>
                    <a:pt x="0" y="19030"/>
                    <a:pt x="2910" y="21940"/>
                    <a:pt x="6499" y="21940"/>
                  </a:cubicBezTo>
                  <a:cubicBezTo>
                    <a:pt x="7986" y="21940"/>
                    <a:pt x="9345" y="21440"/>
                    <a:pt x="10428" y="20612"/>
                  </a:cubicBezTo>
                  <a:cubicBezTo>
                    <a:pt x="11990" y="24244"/>
                    <a:pt x="15589" y="26793"/>
                    <a:pt x="19795" y="26793"/>
                  </a:cubicBezTo>
                  <a:cubicBezTo>
                    <a:pt x="22428" y="26793"/>
                    <a:pt x="24818" y="25794"/>
                    <a:pt x="26623" y="24159"/>
                  </a:cubicBezTo>
                  <a:cubicBezTo>
                    <a:pt x="28290" y="27239"/>
                    <a:pt x="31551" y="29331"/>
                    <a:pt x="35299" y="29331"/>
                  </a:cubicBezTo>
                  <a:cubicBezTo>
                    <a:pt x="38432" y="29331"/>
                    <a:pt x="41224" y="27855"/>
                    <a:pt x="43030" y="25572"/>
                  </a:cubicBezTo>
                  <a:cubicBezTo>
                    <a:pt x="44995" y="27005"/>
                    <a:pt x="47416" y="27855"/>
                    <a:pt x="50028" y="27855"/>
                  </a:cubicBezTo>
                  <a:cubicBezTo>
                    <a:pt x="54319" y="27855"/>
                    <a:pt x="58078" y="25582"/>
                    <a:pt x="60159" y="22174"/>
                  </a:cubicBezTo>
                  <a:cubicBezTo>
                    <a:pt x="60711" y="22343"/>
                    <a:pt x="61295" y="22439"/>
                    <a:pt x="61901" y="22439"/>
                  </a:cubicBezTo>
                  <a:cubicBezTo>
                    <a:pt x="65118" y="22439"/>
                    <a:pt x="67720" y="19826"/>
                    <a:pt x="67720" y="16609"/>
                  </a:cubicBezTo>
                  <a:cubicBezTo>
                    <a:pt x="67720" y="13646"/>
                    <a:pt x="65500" y="11203"/>
                    <a:pt x="62633" y="10842"/>
                  </a:cubicBezTo>
                  <a:cubicBezTo>
                    <a:pt x="62113" y="4768"/>
                    <a:pt x="57026" y="0"/>
                    <a:pt x="50814" y="0"/>
                  </a:cubicBezTo>
                  <a:cubicBezTo>
                    <a:pt x="46470" y="0"/>
                    <a:pt x="42669" y="2337"/>
                    <a:pt x="40609" y="5830"/>
                  </a:cubicBezTo>
                  <a:cubicBezTo>
                    <a:pt x="39069" y="4843"/>
                    <a:pt x="37253" y="4269"/>
                    <a:pt x="35299" y="4269"/>
                  </a:cubicBezTo>
                  <a:cubicBezTo>
                    <a:pt x="33080" y="4269"/>
                    <a:pt x="31041" y="5002"/>
                    <a:pt x="29394" y="6233"/>
                  </a:cubicBezTo>
                  <a:cubicBezTo>
                    <a:pt x="27388" y="2528"/>
                    <a:pt x="23459" y="0"/>
                    <a:pt x="18945" y="0"/>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0" name="Google Shape;2030;p80">
              <a:extLst>
                <a:ext uri="{FF2B5EF4-FFF2-40B4-BE49-F238E27FC236}">
                  <a16:creationId xmlns:a16="http://schemas.microsoft.com/office/drawing/2014/main" id="{72DF36DA-FCF4-274E-A006-3242ADC1BC65}"/>
                </a:ext>
              </a:extLst>
            </p:cNvPr>
            <p:cNvSpPr/>
            <p:nvPr/>
          </p:nvSpPr>
          <p:spPr>
            <a:xfrm>
              <a:off x="4586350" y="4031025"/>
              <a:ext cx="879075" cy="391725"/>
            </a:xfrm>
            <a:custGeom>
              <a:avLst/>
              <a:gdLst/>
              <a:ahLst/>
              <a:cxnLst/>
              <a:rect l="l" t="t" r="r" b="b"/>
              <a:pathLst>
                <a:path w="35163" h="15669" extrusionOk="0">
                  <a:moveTo>
                    <a:pt x="26177" y="1"/>
                  </a:moveTo>
                  <a:cubicBezTo>
                    <a:pt x="26040" y="1"/>
                    <a:pt x="25902" y="5"/>
                    <a:pt x="25763" y="14"/>
                  </a:cubicBezTo>
                  <a:cubicBezTo>
                    <a:pt x="23523" y="163"/>
                    <a:pt x="21654" y="1501"/>
                    <a:pt x="20709" y="3370"/>
                  </a:cubicBezTo>
                  <a:cubicBezTo>
                    <a:pt x="19982" y="2970"/>
                    <a:pt x="19156" y="2741"/>
                    <a:pt x="18283" y="2741"/>
                  </a:cubicBezTo>
                  <a:cubicBezTo>
                    <a:pt x="18162" y="2741"/>
                    <a:pt x="18039" y="2745"/>
                    <a:pt x="17916" y="2754"/>
                  </a:cubicBezTo>
                  <a:cubicBezTo>
                    <a:pt x="16779" y="2829"/>
                    <a:pt x="15750" y="3275"/>
                    <a:pt x="14943" y="3965"/>
                  </a:cubicBezTo>
                  <a:cubicBezTo>
                    <a:pt x="13855" y="2240"/>
                    <a:pt x="11925" y="1104"/>
                    <a:pt x="9768" y="1104"/>
                  </a:cubicBezTo>
                  <a:cubicBezTo>
                    <a:pt x="9628" y="1104"/>
                    <a:pt x="9487" y="1109"/>
                    <a:pt x="9346" y="1119"/>
                  </a:cubicBezTo>
                  <a:cubicBezTo>
                    <a:pt x="6479" y="1310"/>
                    <a:pt x="4206" y="3445"/>
                    <a:pt x="3729" y="6152"/>
                  </a:cubicBezTo>
                  <a:cubicBezTo>
                    <a:pt x="3616" y="6145"/>
                    <a:pt x="3504" y="6137"/>
                    <a:pt x="3392" y="6137"/>
                  </a:cubicBezTo>
                  <a:cubicBezTo>
                    <a:pt x="3345" y="6137"/>
                    <a:pt x="3298" y="6139"/>
                    <a:pt x="3250" y="6142"/>
                  </a:cubicBezTo>
                  <a:cubicBezTo>
                    <a:pt x="1403" y="6270"/>
                    <a:pt x="1" y="7873"/>
                    <a:pt x="128" y="9720"/>
                  </a:cubicBezTo>
                  <a:cubicBezTo>
                    <a:pt x="241" y="11490"/>
                    <a:pt x="1716" y="12851"/>
                    <a:pt x="3463" y="12851"/>
                  </a:cubicBezTo>
                  <a:cubicBezTo>
                    <a:pt x="3541" y="12851"/>
                    <a:pt x="3618" y="12848"/>
                    <a:pt x="3696" y="12843"/>
                  </a:cubicBezTo>
                  <a:cubicBezTo>
                    <a:pt x="4461" y="12790"/>
                    <a:pt x="5141" y="12492"/>
                    <a:pt x="5683" y="12025"/>
                  </a:cubicBezTo>
                  <a:cubicBezTo>
                    <a:pt x="6554" y="13738"/>
                    <a:pt x="8334" y="14894"/>
                    <a:pt x="10352" y="14894"/>
                  </a:cubicBezTo>
                  <a:cubicBezTo>
                    <a:pt x="10473" y="14894"/>
                    <a:pt x="10594" y="14890"/>
                    <a:pt x="10716" y="14881"/>
                  </a:cubicBezTo>
                  <a:cubicBezTo>
                    <a:pt x="12064" y="14796"/>
                    <a:pt x="13265" y="14202"/>
                    <a:pt x="14136" y="13289"/>
                  </a:cubicBezTo>
                  <a:cubicBezTo>
                    <a:pt x="15045" y="14727"/>
                    <a:pt x="16650" y="15668"/>
                    <a:pt x="18446" y="15668"/>
                  </a:cubicBezTo>
                  <a:cubicBezTo>
                    <a:pt x="18559" y="15668"/>
                    <a:pt x="18673" y="15665"/>
                    <a:pt x="18787" y="15657"/>
                  </a:cubicBezTo>
                  <a:cubicBezTo>
                    <a:pt x="20401" y="15551"/>
                    <a:pt x="21792" y="14690"/>
                    <a:pt x="22641" y="13448"/>
                  </a:cubicBezTo>
                  <a:cubicBezTo>
                    <a:pt x="23598" y="14061"/>
                    <a:pt x="24728" y="14405"/>
                    <a:pt x="25929" y="14405"/>
                  </a:cubicBezTo>
                  <a:cubicBezTo>
                    <a:pt x="26061" y="14405"/>
                    <a:pt x="26193" y="14401"/>
                    <a:pt x="26327" y="14393"/>
                  </a:cubicBezTo>
                  <a:cubicBezTo>
                    <a:pt x="28536" y="14244"/>
                    <a:pt x="30383" y="12939"/>
                    <a:pt x="31339" y="11112"/>
                  </a:cubicBezTo>
                  <a:cubicBezTo>
                    <a:pt x="31564" y="11168"/>
                    <a:pt x="31789" y="11194"/>
                    <a:pt x="32019" y="11194"/>
                  </a:cubicBezTo>
                  <a:cubicBezTo>
                    <a:pt x="32092" y="11194"/>
                    <a:pt x="32167" y="11191"/>
                    <a:pt x="32241" y="11186"/>
                  </a:cubicBezTo>
                  <a:cubicBezTo>
                    <a:pt x="33909" y="11080"/>
                    <a:pt x="35162" y="9646"/>
                    <a:pt x="35045" y="7990"/>
                  </a:cubicBezTo>
                  <a:cubicBezTo>
                    <a:pt x="34939" y="6461"/>
                    <a:pt x="33718" y="5281"/>
                    <a:pt x="32231" y="5186"/>
                  </a:cubicBezTo>
                  <a:cubicBezTo>
                    <a:pt x="31774" y="2209"/>
                    <a:pt x="29198" y="1"/>
                    <a:pt x="26177" y="1"/>
                  </a:cubicBezTo>
                  <a:close/>
                </a:path>
              </a:pathLst>
            </a:custGeom>
            <a:solidFill>
              <a:srgbClr val="FCFFFF"/>
            </a:solidFill>
            <a:ln>
              <a:noFill/>
            </a:ln>
          </p:spPr>
          <p:txBody>
            <a:bodyPr spcFirstLastPara="1" wrap="square" lIns="91425" tIns="91425" rIns="91425" bIns="91425" anchor="ctr" anchorCtr="0">
              <a:noAutofit/>
            </a:bodyPr>
            <a:lstStyle/>
            <a:p>
              <a:pPr>
                <a:defRPr/>
              </a:pPr>
              <a:endParaRPr/>
            </a:p>
          </p:txBody>
        </p:sp>
        <p:sp>
          <p:nvSpPr>
            <p:cNvPr id="11" name="Google Shape;2031;p80">
              <a:extLst>
                <a:ext uri="{FF2B5EF4-FFF2-40B4-BE49-F238E27FC236}">
                  <a16:creationId xmlns:a16="http://schemas.microsoft.com/office/drawing/2014/main" id="{7EC4DE17-E871-A449-8A69-C51C49BE8A97}"/>
                </a:ext>
              </a:extLst>
            </p:cNvPr>
            <p:cNvSpPr/>
            <p:nvPr/>
          </p:nvSpPr>
          <p:spPr>
            <a:xfrm>
              <a:off x="4016100" y="4793650"/>
              <a:ext cx="1232675" cy="682825"/>
            </a:xfrm>
            <a:custGeom>
              <a:avLst/>
              <a:gdLst/>
              <a:ahLst/>
              <a:cxnLst/>
              <a:rect l="l" t="t" r="r" b="b"/>
              <a:pathLst>
                <a:path w="49307" h="27313" extrusionOk="0">
                  <a:moveTo>
                    <a:pt x="19218" y="0"/>
                  </a:moveTo>
                  <a:cubicBezTo>
                    <a:pt x="13893" y="0"/>
                    <a:pt x="9145" y="3581"/>
                    <a:pt x="7731" y="8791"/>
                  </a:cubicBezTo>
                  <a:cubicBezTo>
                    <a:pt x="7702" y="8791"/>
                    <a:pt x="7672" y="8790"/>
                    <a:pt x="7643" y="8790"/>
                  </a:cubicBezTo>
                  <a:cubicBezTo>
                    <a:pt x="4260" y="8790"/>
                    <a:pt x="1270" y="11200"/>
                    <a:pt x="670" y="14642"/>
                  </a:cubicBezTo>
                  <a:cubicBezTo>
                    <a:pt x="0" y="18497"/>
                    <a:pt x="2581" y="22160"/>
                    <a:pt x="6426" y="22830"/>
                  </a:cubicBezTo>
                  <a:cubicBezTo>
                    <a:pt x="6837" y="22902"/>
                    <a:pt x="7246" y="22937"/>
                    <a:pt x="7649" y="22937"/>
                  </a:cubicBezTo>
                  <a:cubicBezTo>
                    <a:pt x="9265" y="22937"/>
                    <a:pt x="10788" y="22378"/>
                    <a:pt x="12011" y="21417"/>
                  </a:cubicBezTo>
                  <a:cubicBezTo>
                    <a:pt x="13487" y="22543"/>
                    <a:pt x="15240" y="23340"/>
                    <a:pt x="17183" y="23679"/>
                  </a:cubicBezTo>
                  <a:cubicBezTo>
                    <a:pt x="17872" y="23800"/>
                    <a:pt x="18558" y="23858"/>
                    <a:pt x="19233" y="23858"/>
                  </a:cubicBezTo>
                  <a:cubicBezTo>
                    <a:pt x="20638" y="23858"/>
                    <a:pt x="22002" y="23607"/>
                    <a:pt x="23278" y="23148"/>
                  </a:cubicBezTo>
                  <a:cubicBezTo>
                    <a:pt x="24733" y="25197"/>
                    <a:pt x="26974" y="26705"/>
                    <a:pt x="29650" y="27162"/>
                  </a:cubicBezTo>
                  <a:cubicBezTo>
                    <a:pt x="30226" y="27263"/>
                    <a:pt x="30800" y="27312"/>
                    <a:pt x="31366" y="27312"/>
                  </a:cubicBezTo>
                  <a:cubicBezTo>
                    <a:pt x="35320" y="27312"/>
                    <a:pt x="38888" y="24928"/>
                    <a:pt x="40439" y="21332"/>
                  </a:cubicBezTo>
                  <a:cubicBezTo>
                    <a:pt x="40917" y="21555"/>
                    <a:pt x="41427" y="21736"/>
                    <a:pt x="41979" y="21832"/>
                  </a:cubicBezTo>
                  <a:cubicBezTo>
                    <a:pt x="42318" y="21890"/>
                    <a:pt x="42654" y="21919"/>
                    <a:pt x="42986" y="21919"/>
                  </a:cubicBezTo>
                  <a:cubicBezTo>
                    <a:pt x="45780" y="21919"/>
                    <a:pt x="48250" y="19911"/>
                    <a:pt x="48743" y="17063"/>
                  </a:cubicBezTo>
                  <a:cubicBezTo>
                    <a:pt x="49307" y="13877"/>
                    <a:pt x="47172" y="10840"/>
                    <a:pt x="43986" y="10288"/>
                  </a:cubicBezTo>
                  <a:cubicBezTo>
                    <a:pt x="43652" y="10230"/>
                    <a:pt x="43319" y="10203"/>
                    <a:pt x="42991" y="10203"/>
                  </a:cubicBezTo>
                  <a:cubicBezTo>
                    <a:pt x="41619" y="10203"/>
                    <a:pt x="40323" y="10687"/>
                    <a:pt x="39303" y="11509"/>
                  </a:cubicBezTo>
                  <a:cubicBezTo>
                    <a:pt x="37848" y="9534"/>
                    <a:pt x="35650" y="8100"/>
                    <a:pt x="33048" y="7644"/>
                  </a:cubicBezTo>
                  <a:cubicBezTo>
                    <a:pt x="32474" y="7545"/>
                    <a:pt x="31904" y="7499"/>
                    <a:pt x="31340" y="7499"/>
                  </a:cubicBezTo>
                  <a:cubicBezTo>
                    <a:pt x="30997" y="7499"/>
                    <a:pt x="30657" y="7516"/>
                    <a:pt x="30319" y="7548"/>
                  </a:cubicBezTo>
                  <a:cubicBezTo>
                    <a:pt x="28843" y="3821"/>
                    <a:pt x="25519" y="921"/>
                    <a:pt x="21271" y="178"/>
                  </a:cubicBezTo>
                  <a:cubicBezTo>
                    <a:pt x="20581" y="58"/>
                    <a:pt x="19895" y="0"/>
                    <a:pt x="19218" y="0"/>
                  </a:cubicBezTo>
                  <a:close/>
                </a:path>
              </a:pathLst>
            </a:custGeom>
            <a:solidFill>
              <a:schemeClr val="accent5"/>
            </a:solidFill>
            <a:ln>
              <a:noFill/>
            </a:ln>
          </p:spPr>
          <p:txBody>
            <a:bodyPr spcFirstLastPara="1" wrap="square" lIns="91425" tIns="91425" rIns="91425" bIns="91425" anchor="ctr" anchorCtr="0">
              <a:noAutofit/>
            </a:bodyPr>
            <a:lstStyle/>
            <a:p>
              <a:pPr>
                <a:defRPr/>
              </a:pPr>
              <a:endParaRPr/>
            </a:p>
          </p:txBody>
        </p:sp>
        <p:sp>
          <p:nvSpPr>
            <p:cNvPr id="12" name="Google Shape;2032;p80">
              <a:extLst>
                <a:ext uri="{FF2B5EF4-FFF2-40B4-BE49-F238E27FC236}">
                  <a16:creationId xmlns:a16="http://schemas.microsoft.com/office/drawing/2014/main" id="{36D93A83-5F66-BE4B-B871-6D97E39EBF8F}"/>
                </a:ext>
              </a:extLst>
            </p:cNvPr>
            <p:cNvSpPr/>
            <p:nvPr/>
          </p:nvSpPr>
          <p:spPr>
            <a:xfrm>
              <a:off x="4246550" y="4860450"/>
              <a:ext cx="748150" cy="425275"/>
            </a:xfrm>
            <a:custGeom>
              <a:avLst/>
              <a:gdLst/>
              <a:ahLst/>
              <a:cxnLst/>
              <a:rect l="l" t="t" r="r" b="b"/>
              <a:pathLst>
                <a:path w="29926" h="17011" extrusionOk="0">
                  <a:moveTo>
                    <a:pt x="11873" y="1"/>
                  </a:moveTo>
                  <a:cubicBezTo>
                    <a:pt x="8859" y="1"/>
                    <a:pt x="6102" y="1906"/>
                    <a:pt x="5076" y="4823"/>
                  </a:cubicBezTo>
                  <a:cubicBezTo>
                    <a:pt x="4958" y="4814"/>
                    <a:pt x="4840" y="4809"/>
                    <a:pt x="4723" y="4809"/>
                  </a:cubicBezTo>
                  <a:cubicBezTo>
                    <a:pt x="2808" y="4809"/>
                    <a:pt x="1054" y="6100"/>
                    <a:pt x="574" y="8052"/>
                  </a:cubicBezTo>
                  <a:cubicBezTo>
                    <a:pt x="0" y="10345"/>
                    <a:pt x="1402" y="12660"/>
                    <a:pt x="3696" y="13234"/>
                  </a:cubicBezTo>
                  <a:cubicBezTo>
                    <a:pt x="4039" y="13320"/>
                    <a:pt x="4383" y="13362"/>
                    <a:pt x="4722" y="13362"/>
                  </a:cubicBezTo>
                  <a:cubicBezTo>
                    <a:pt x="5589" y="13362"/>
                    <a:pt x="6424" y="13091"/>
                    <a:pt x="7126" y="12618"/>
                  </a:cubicBezTo>
                  <a:cubicBezTo>
                    <a:pt x="7965" y="13361"/>
                    <a:pt x="8984" y="13914"/>
                    <a:pt x="10142" y="14200"/>
                  </a:cubicBezTo>
                  <a:cubicBezTo>
                    <a:pt x="10727" y="14347"/>
                    <a:pt x="11313" y="14418"/>
                    <a:pt x="11889" y="14418"/>
                  </a:cubicBezTo>
                  <a:cubicBezTo>
                    <a:pt x="12556" y="14418"/>
                    <a:pt x="13211" y="14324"/>
                    <a:pt x="13838" y="14147"/>
                  </a:cubicBezTo>
                  <a:cubicBezTo>
                    <a:pt x="14634" y="15443"/>
                    <a:pt x="15919" y="16441"/>
                    <a:pt x="17512" y="16833"/>
                  </a:cubicBezTo>
                  <a:cubicBezTo>
                    <a:pt x="17996" y="16953"/>
                    <a:pt x="18481" y="17011"/>
                    <a:pt x="18958" y="17011"/>
                  </a:cubicBezTo>
                  <a:cubicBezTo>
                    <a:pt x="21183" y="17011"/>
                    <a:pt x="23242" y="15762"/>
                    <a:pt x="24266" y="13786"/>
                  </a:cubicBezTo>
                  <a:cubicBezTo>
                    <a:pt x="24542" y="13945"/>
                    <a:pt x="24849" y="14062"/>
                    <a:pt x="25168" y="14147"/>
                  </a:cubicBezTo>
                  <a:cubicBezTo>
                    <a:pt x="25453" y="14217"/>
                    <a:pt x="25739" y="14251"/>
                    <a:pt x="26020" y="14251"/>
                  </a:cubicBezTo>
                  <a:cubicBezTo>
                    <a:pt x="27613" y="14251"/>
                    <a:pt x="29061" y="13173"/>
                    <a:pt x="29458" y="11566"/>
                  </a:cubicBezTo>
                  <a:cubicBezTo>
                    <a:pt x="29925" y="9666"/>
                    <a:pt x="28768" y="7743"/>
                    <a:pt x="26878" y="7276"/>
                  </a:cubicBezTo>
                  <a:cubicBezTo>
                    <a:pt x="26592" y="7205"/>
                    <a:pt x="26305" y="7171"/>
                    <a:pt x="26023" y="7171"/>
                  </a:cubicBezTo>
                  <a:cubicBezTo>
                    <a:pt x="25288" y="7171"/>
                    <a:pt x="24583" y="7401"/>
                    <a:pt x="24000" y="7807"/>
                  </a:cubicBezTo>
                  <a:cubicBezTo>
                    <a:pt x="23204" y="6554"/>
                    <a:pt x="21940" y="5598"/>
                    <a:pt x="20389" y="5216"/>
                  </a:cubicBezTo>
                  <a:cubicBezTo>
                    <a:pt x="19924" y="5098"/>
                    <a:pt x="19451" y="5041"/>
                    <a:pt x="18983" y="5041"/>
                  </a:cubicBezTo>
                  <a:cubicBezTo>
                    <a:pt x="18907" y="5041"/>
                    <a:pt x="18830" y="5043"/>
                    <a:pt x="18754" y="5046"/>
                  </a:cubicBezTo>
                  <a:cubicBezTo>
                    <a:pt x="18022" y="2731"/>
                    <a:pt x="16142" y="841"/>
                    <a:pt x="13614" y="215"/>
                  </a:cubicBezTo>
                  <a:cubicBezTo>
                    <a:pt x="13031" y="70"/>
                    <a:pt x="12448" y="1"/>
                    <a:pt x="11873" y="1"/>
                  </a:cubicBezTo>
                  <a:close/>
                </a:path>
              </a:pathLst>
            </a:custGeom>
            <a:solidFill>
              <a:srgbClr val="FCFFFF"/>
            </a:solidFill>
            <a:ln>
              <a:noFill/>
            </a:ln>
          </p:spPr>
          <p:txBody>
            <a:bodyPr spcFirstLastPara="1" wrap="square" lIns="91425" tIns="91425" rIns="91425" bIns="91425" anchor="ctr" anchorCtr="0">
              <a:noAutofit/>
            </a:bodyPr>
            <a:lstStyle/>
            <a:p>
              <a:pPr>
                <a:defRPr/>
              </a:pPr>
              <a:endParaRPr/>
            </a:p>
          </p:txBody>
        </p:sp>
        <p:sp>
          <p:nvSpPr>
            <p:cNvPr id="13" name="Google Shape;2033;p80">
              <a:extLst>
                <a:ext uri="{FF2B5EF4-FFF2-40B4-BE49-F238E27FC236}">
                  <a16:creationId xmlns:a16="http://schemas.microsoft.com/office/drawing/2014/main" id="{620DF655-B55E-C148-B6FB-5426FB2F1DD7}"/>
                </a:ext>
              </a:extLst>
            </p:cNvPr>
            <p:cNvSpPr/>
            <p:nvPr/>
          </p:nvSpPr>
          <p:spPr>
            <a:xfrm>
              <a:off x="4579450" y="4394400"/>
              <a:ext cx="348625" cy="777075"/>
            </a:xfrm>
            <a:custGeom>
              <a:avLst/>
              <a:gdLst/>
              <a:ahLst/>
              <a:cxnLst/>
              <a:rect l="l" t="t" r="r" b="b"/>
              <a:pathLst>
                <a:path w="13945" h="31083" extrusionOk="0">
                  <a:moveTo>
                    <a:pt x="760" y="1"/>
                  </a:moveTo>
                  <a:cubicBezTo>
                    <a:pt x="709" y="1"/>
                    <a:pt x="658" y="6"/>
                    <a:pt x="607" y="18"/>
                  </a:cubicBezTo>
                  <a:cubicBezTo>
                    <a:pt x="234" y="103"/>
                    <a:pt x="1" y="474"/>
                    <a:pt x="86" y="846"/>
                  </a:cubicBezTo>
                  <a:lnTo>
                    <a:pt x="6139" y="28127"/>
                  </a:lnTo>
                  <a:cubicBezTo>
                    <a:pt x="6525" y="29884"/>
                    <a:pt x="8090" y="31083"/>
                    <a:pt x="9820" y="31083"/>
                  </a:cubicBezTo>
                  <a:cubicBezTo>
                    <a:pt x="10088" y="31083"/>
                    <a:pt x="10359" y="31054"/>
                    <a:pt x="10631" y="30994"/>
                  </a:cubicBezTo>
                  <a:cubicBezTo>
                    <a:pt x="12659" y="30538"/>
                    <a:pt x="13944" y="28530"/>
                    <a:pt x="13498" y="26502"/>
                  </a:cubicBezTo>
                  <a:lnTo>
                    <a:pt x="13041" y="24464"/>
                  </a:lnTo>
                  <a:cubicBezTo>
                    <a:pt x="12968" y="24142"/>
                    <a:pt x="12680" y="23916"/>
                    <a:pt x="12363" y="23916"/>
                  </a:cubicBezTo>
                  <a:cubicBezTo>
                    <a:pt x="12313" y="23916"/>
                    <a:pt x="12263" y="23921"/>
                    <a:pt x="12213" y="23933"/>
                  </a:cubicBezTo>
                  <a:cubicBezTo>
                    <a:pt x="11842" y="24018"/>
                    <a:pt x="11597" y="24389"/>
                    <a:pt x="11682" y="24771"/>
                  </a:cubicBezTo>
                  <a:lnTo>
                    <a:pt x="12139" y="26800"/>
                  </a:lnTo>
                  <a:cubicBezTo>
                    <a:pt x="12415" y="28074"/>
                    <a:pt x="11608" y="29348"/>
                    <a:pt x="10334" y="29635"/>
                  </a:cubicBezTo>
                  <a:cubicBezTo>
                    <a:pt x="10160" y="29674"/>
                    <a:pt x="9987" y="29692"/>
                    <a:pt x="9816" y="29692"/>
                  </a:cubicBezTo>
                  <a:cubicBezTo>
                    <a:pt x="8725" y="29692"/>
                    <a:pt x="7746" y="28931"/>
                    <a:pt x="7498" y="27829"/>
                  </a:cubicBezTo>
                  <a:lnTo>
                    <a:pt x="1445" y="549"/>
                  </a:lnTo>
                  <a:cubicBezTo>
                    <a:pt x="1372" y="227"/>
                    <a:pt x="1084" y="1"/>
                    <a:pt x="760"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4" name="Google Shape;2034;p80">
              <a:extLst>
                <a:ext uri="{FF2B5EF4-FFF2-40B4-BE49-F238E27FC236}">
                  <a16:creationId xmlns:a16="http://schemas.microsoft.com/office/drawing/2014/main" id="{DCF47394-F2DB-E243-AFE6-8925FAE5FC76}"/>
                </a:ext>
              </a:extLst>
            </p:cNvPr>
            <p:cNvSpPr/>
            <p:nvPr/>
          </p:nvSpPr>
          <p:spPr>
            <a:xfrm>
              <a:off x="4577325" y="4392775"/>
              <a:ext cx="352600" cy="780475"/>
            </a:xfrm>
            <a:custGeom>
              <a:avLst/>
              <a:gdLst/>
              <a:ahLst/>
              <a:cxnLst/>
              <a:rect l="l" t="t" r="r" b="b"/>
              <a:pathLst>
                <a:path w="14104" h="31219" extrusionOk="0">
                  <a:moveTo>
                    <a:pt x="850" y="135"/>
                  </a:moveTo>
                  <a:cubicBezTo>
                    <a:pt x="968" y="135"/>
                    <a:pt x="1084" y="168"/>
                    <a:pt x="1180" y="242"/>
                  </a:cubicBezTo>
                  <a:cubicBezTo>
                    <a:pt x="1318" y="326"/>
                    <a:pt x="1424" y="465"/>
                    <a:pt x="1456" y="624"/>
                  </a:cubicBezTo>
                  <a:lnTo>
                    <a:pt x="7509" y="27906"/>
                  </a:lnTo>
                  <a:cubicBezTo>
                    <a:pt x="7766" y="29043"/>
                    <a:pt x="8775" y="29823"/>
                    <a:pt x="9894" y="29823"/>
                  </a:cubicBezTo>
                  <a:cubicBezTo>
                    <a:pt x="10070" y="29823"/>
                    <a:pt x="10250" y="29804"/>
                    <a:pt x="10429" y="29764"/>
                  </a:cubicBezTo>
                  <a:cubicBezTo>
                    <a:pt x="11066" y="29626"/>
                    <a:pt x="11608" y="29244"/>
                    <a:pt x="11958" y="28691"/>
                  </a:cubicBezTo>
                  <a:cubicBezTo>
                    <a:pt x="12319" y="28139"/>
                    <a:pt x="12425" y="27491"/>
                    <a:pt x="12288" y="26854"/>
                  </a:cubicBezTo>
                  <a:lnTo>
                    <a:pt x="11842" y="24815"/>
                  </a:lnTo>
                  <a:cubicBezTo>
                    <a:pt x="11767" y="24475"/>
                    <a:pt x="11979" y="24146"/>
                    <a:pt x="12309" y="24071"/>
                  </a:cubicBezTo>
                  <a:cubicBezTo>
                    <a:pt x="12355" y="24062"/>
                    <a:pt x="12400" y="24057"/>
                    <a:pt x="12445" y="24057"/>
                  </a:cubicBezTo>
                  <a:cubicBezTo>
                    <a:pt x="12735" y="24057"/>
                    <a:pt x="12999" y="24256"/>
                    <a:pt x="13063" y="24550"/>
                  </a:cubicBezTo>
                  <a:lnTo>
                    <a:pt x="13509" y="26578"/>
                  </a:lnTo>
                  <a:cubicBezTo>
                    <a:pt x="13955" y="28564"/>
                    <a:pt x="12691" y="30549"/>
                    <a:pt x="10705" y="30985"/>
                  </a:cubicBezTo>
                  <a:cubicBezTo>
                    <a:pt x="10433" y="31048"/>
                    <a:pt x="10160" y="31079"/>
                    <a:pt x="9888" y="31079"/>
                  </a:cubicBezTo>
                  <a:cubicBezTo>
                    <a:pt x="9195" y="31079"/>
                    <a:pt x="8515" y="30878"/>
                    <a:pt x="7913" y="30497"/>
                  </a:cubicBezTo>
                  <a:cubicBezTo>
                    <a:pt x="7084" y="29966"/>
                    <a:pt x="6511" y="29148"/>
                    <a:pt x="6287" y="28182"/>
                  </a:cubicBezTo>
                  <a:lnTo>
                    <a:pt x="234" y="900"/>
                  </a:lnTo>
                  <a:cubicBezTo>
                    <a:pt x="161" y="560"/>
                    <a:pt x="373" y="231"/>
                    <a:pt x="713" y="157"/>
                  </a:cubicBezTo>
                  <a:cubicBezTo>
                    <a:pt x="755" y="146"/>
                    <a:pt x="798" y="135"/>
                    <a:pt x="850" y="135"/>
                  </a:cubicBezTo>
                  <a:close/>
                  <a:moveTo>
                    <a:pt x="854" y="1"/>
                  </a:moveTo>
                  <a:cubicBezTo>
                    <a:pt x="796" y="1"/>
                    <a:pt x="738" y="7"/>
                    <a:pt x="680" y="19"/>
                  </a:cubicBezTo>
                  <a:cubicBezTo>
                    <a:pt x="267" y="104"/>
                    <a:pt x="1" y="518"/>
                    <a:pt x="97" y="932"/>
                  </a:cubicBezTo>
                  <a:lnTo>
                    <a:pt x="6150" y="28213"/>
                  </a:lnTo>
                  <a:cubicBezTo>
                    <a:pt x="6553" y="29997"/>
                    <a:pt x="8146" y="31219"/>
                    <a:pt x="9898" y="31219"/>
                  </a:cubicBezTo>
                  <a:cubicBezTo>
                    <a:pt x="10174" y="31219"/>
                    <a:pt x="10450" y="31187"/>
                    <a:pt x="10737" y="31123"/>
                  </a:cubicBezTo>
                  <a:cubicBezTo>
                    <a:pt x="12798" y="30667"/>
                    <a:pt x="14103" y="28617"/>
                    <a:pt x="13647" y="26546"/>
                  </a:cubicBezTo>
                  <a:lnTo>
                    <a:pt x="13201" y="24518"/>
                  </a:lnTo>
                  <a:cubicBezTo>
                    <a:pt x="13118" y="24161"/>
                    <a:pt x="12800" y="23914"/>
                    <a:pt x="12448" y="23914"/>
                  </a:cubicBezTo>
                  <a:cubicBezTo>
                    <a:pt x="12391" y="23914"/>
                    <a:pt x="12334" y="23921"/>
                    <a:pt x="12277" y="23934"/>
                  </a:cubicBezTo>
                  <a:cubicBezTo>
                    <a:pt x="11873" y="24019"/>
                    <a:pt x="11608" y="24433"/>
                    <a:pt x="11703" y="24847"/>
                  </a:cubicBezTo>
                  <a:lnTo>
                    <a:pt x="12149" y="26886"/>
                  </a:lnTo>
                  <a:cubicBezTo>
                    <a:pt x="12288" y="27481"/>
                    <a:pt x="12171" y="28097"/>
                    <a:pt x="11842" y="28617"/>
                  </a:cubicBezTo>
                  <a:cubicBezTo>
                    <a:pt x="11512" y="29137"/>
                    <a:pt x="11002" y="29498"/>
                    <a:pt x="10398" y="29626"/>
                  </a:cubicBezTo>
                  <a:cubicBezTo>
                    <a:pt x="10231" y="29663"/>
                    <a:pt x="10064" y="29681"/>
                    <a:pt x="9899" y="29681"/>
                  </a:cubicBezTo>
                  <a:cubicBezTo>
                    <a:pt x="8847" y="29681"/>
                    <a:pt x="7886" y="28949"/>
                    <a:pt x="7647" y="27884"/>
                  </a:cubicBezTo>
                  <a:lnTo>
                    <a:pt x="1594" y="603"/>
                  </a:lnTo>
                  <a:cubicBezTo>
                    <a:pt x="1551" y="401"/>
                    <a:pt x="1435" y="231"/>
                    <a:pt x="1254" y="114"/>
                  </a:cubicBezTo>
                  <a:cubicBezTo>
                    <a:pt x="1133" y="38"/>
                    <a:pt x="996" y="1"/>
                    <a:pt x="85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5" name="Google Shape;2035;p80">
              <a:extLst>
                <a:ext uri="{FF2B5EF4-FFF2-40B4-BE49-F238E27FC236}">
                  <a16:creationId xmlns:a16="http://schemas.microsoft.com/office/drawing/2014/main" id="{17AFB716-3076-7A45-993B-5BA3CB6E0B15}"/>
                </a:ext>
              </a:extLst>
            </p:cNvPr>
            <p:cNvSpPr/>
            <p:nvPr/>
          </p:nvSpPr>
          <p:spPr>
            <a:xfrm>
              <a:off x="4074775" y="4076775"/>
              <a:ext cx="1100725" cy="613825"/>
            </a:xfrm>
            <a:custGeom>
              <a:avLst/>
              <a:gdLst/>
              <a:ahLst/>
              <a:cxnLst/>
              <a:rect l="l" t="t" r="r" b="b"/>
              <a:pathLst>
                <a:path w="44029" h="24553" extrusionOk="0">
                  <a:moveTo>
                    <a:pt x="23147" y="0"/>
                  </a:moveTo>
                  <a:cubicBezTo>
                    <a:pt x="21561" y="0"/>
                    <a:pt x="19878" y="179"/>
                    <a:pt x="18096" y="574"/>
                  </a:cubicBezTo>
                  <a:cubicBezTo>
                    <a:pt x="1" y="4588"/>
                    <a:pt x="680" y="24553"/>
                    <a:pt x="680" y="24553"/>
                  </a:cubicBezTo>
                  <a:cubicBezTo>
                    <a:pt x="2681" y="22350"/>
                    <a:pt x="4925" y="21245"/>
                    <a:pt x="7411" y="21245"/>
                  </a:cubicBezTo>
                  <a:cubicBezTo>
                    <a:pt x="8712" y="21245"/>
                    <a:pt x="10079" y="21547"/>
                    <a:pt x="11512" y="22153"/>
                  </a:cubicBezTo>
                  <a:cubicBezTo>
                    <a:pt x="13514" y="19942"/>
                    <a:pt x="15758" y="18839"/>
                    <a:pt x="18248" y="18839"/>
                  </a:cubicBezTo>
                  <a:cubicBezTo>
                    <a:pt x="19549" y="18839"/>
                    <a:pt x="20918" y="19140"/>
                    <a:pt x="22354" y="19742"/>
                  </a:cubicBezTo>
                  <a:cubicBezTo>
                    <a:pt x="24358" y="17536"/>
                    <a:pt x="26605" y="16431"/>
                    <a:pt x="29095" y="16431"/>
                  </a:cubicBezTo>
                  <a:cubicBezTo>
                    <a:pt x="30393" y="16431"/>
                    <a:pt x="31756" y="16731"/>
                    <a:pt x="33186" y="17331"/>
                  </a:cubicBezTo>
                  <a:cubicBezTo>
                    <a:pt x="35187" y="15128"/>
                    <a:pt x="37435" y="14024"/>
                    <a:pt x="39925" y="14024"/>
                  </a:cubicBezTo>
                  <a:cubicBezTo>
                    <a:pt x="41227" y="14024"/>
                    <a:pt x="42595" y="14326"/>
                    <a:pt x="44029" y="14931"/>
                  </a:cubicBezTo>
                  <a:cubicBezTo>
                    <a:pt x="44029" y="14931"/>
                    <a:pt x="37659" y="0"/>
                    <a:pt x="23147"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6" name="Google Shape;2036;p80">
              <a:extLst>
                <a:ext uri="{FF2B5EF4-FFF2-40B4-BE49-F238E27FC236}">
                  <a16:creationId xmlns:a16="http://schemas.microsoft.com/office/drawing/2014/main" id="{51CBB030-E1C8-A64D-B322-C72BE2969919}"/>
                </a:ext>
              </a:extLst>
            </p:cNvPr>
            <p:cNvSpPr/>
            <p:nvPr/>
          </p:nvSpPr>
          <p:spPr>
            <a:xfrm>
              <a:off x="4086175" y="4075025"/>
              <a:ext cx="1091450" cy="617425"/>
            </a:xfrm>
            <a:custGeom>
              <a:avLst/>
              <a:gdLst/>
              <a:ahLst/>
              <a:cxnLst/>
              <a:rect l="l" t="t" r="r" b="b"/>
              <a:pathLst>
                <a:path w="43658" h="24697" extrusionOk="0">
                  <a:moveTo>
                    <a:pt x="22695" y="145"/>
                  </a:moveTo>
                  <a:cubicBezTo>
                    <a:pt x="24978" y="145"/>
                    <a:pt x="27198" y="517"/>
                    <a:pt x="29300" y="1260"/>
                  </a:cubicBezTo>
                  <a:cubicBezTo>
                    <a:pt x="32189" y="2279"/>
                    <a:pt x="34896" y="3989"/>
                    <a:pt x="37339" y="6357"/>
                  </a:cubicBezTo>
                  <a:cubicBezTo>
                    <a:pt x="41067" y="9968"/>
                    <a:pt x="43052" y="14013"/>
                    <a:pt x="43434" y="14863"/>
                  </a:cubicBezTo>
                  <a:cubicBezTo>
                    <a:pt x="42059" y="14309"/>
                    <a:pt x="40740" y="14031"/>
                    <a:pt x="39482" y="14031"/>
                  </a:cubicBezTo>
                  <a:cubicBezTo>
                    <a:pt x="36981" y="14031"/>
                    <a:pt x="34719" y="15126"/>
                    <a:pt x="32720" y="17317"/>
                  </a:cubicBezTo>
                  <a:cubicBezTo>
                    <a:pt x="31302" y="16731"/>
                    <a:pt x="29944" y="16438"/>
                    <a:pt x="28651" y="16438"/>
                  </a:cubicBezTo>
                  <a:cubicBezTo>
                    <a:pt x="26146" y="16438"/>
                    <a:pt x="23880" y="17535"/>
                    <a:pt x="21877" y="19727"/>
                  </a:cubicBezTo>
                  <a:cubicBezTo>
                    <a:pt x="20460" y="19136"/>
                    <a:pt x="19102" y="18841"/>
                    <a:pt x="17806" y="18841"/>
                  </a:cubicBezTo>
                  <a:cubicBezTo>
                    <a:pt x="15304" y="18841"/>
                    <a:pt x="13036" y="19941"/>
                    <a:pt x="11035" y="22138"/>
                  </a:cubicBezTo>
                  <a:cubicBezTo>
                    <a:pt x="9619" y="21545"/>
                    <a:pt x="8261" y="21250"/>
                    <a:pt x="6966" y="21250"/>
                  </a:cubicBezTo>
                  <a:cubicBezTo>
                    <a:pt x="4502" y="21250"/>
                    <a:pt x="2265" y="22319"/>
                    <a:pt x="288" y="24442"/>
                  </a:cubicBezTo>
                  <a:cubicBezTo>
                    <a:pt x="288" y="23507"/>
                    <a:pt x="362" y="19005"/>
                    <a:pt x="2210" y="14162"/>
                  </a:cubicBezTo>
                  <a:cubicBezTo>
                    <a:pt x="3420" y="10987"/>
                    <a:pt x="5152" y="8279"/>
                    <a:pt x="7339" y="6134"/>
                  </a:cubicBezTo>
                  <a:cubicBezTo>
                    <a:pt x="10068" y="3448"/>
                    <a:pt x="13541" y="1621"/>
                    <a:pt x="17661" y="708"/>
                  </a:cubicBezTo>
                  <a:cubicBezTo>
                    <a:pt x="19371" y="325"/>
                    <a:pt x="21049" y="145"/>
                    <a:pt x="22695" y="145"/>
                  </a:cubicBezTo>
                  <a:close/>
                  <a:moveTo>
                    <a:pt x="22649" y="0"/>
                  </a:moveTo>
                  <a:cubicBezTo>
                    <a:pt x="21076" y="0"/>
                    <a:pt x="19403" y="176"/>
                    <a:pt x="17629" y="569"/>
                  </a:cubicBezTo>
                  <a:cubicBezTo>
                    <a:pt x="8253" y="2651"/>
                    <a:pt x="3994" y="9086"/>
                    <a:pt x="2082" y="14109"/>
                  </a:cubicBezTo>
                  <a:cubicBezTo>
                    <a:pt x="1" y="19557"/>
                    <a:pt x="150" y="24580"/>
                    <a:pt x="150" y="24623"/>
                  </a:cubicBezTo>
                  <a:cubicBezTo>
                    <a:pt x="150" y="24654"/>
                    <a:pt x="171" y="24675"/>
                    <a:pt x="192" y="24686"/>
                  </a:cubicBezTo>
                  <a:cubicBezTo>
                    <a:pt x="203" y="24697"/>
                    <a:pt x="213" y="24697"/>
                    <a:pt x="224" y="24697"/>
                  </a:cubicBezTo>
                  <a:cubicBezTo>
                    <a:pt x="246" y="24697"/>
                    <a:pt x="256" y="24686"/>
                    <a:pt x="277" y="24675"/>
                  </a:cubicBezTo>
                  <a:cubicBezTo>
                    <a:pt x="2254" y="22490"/>
                    <a:pt x="4496" y="21393"/>
                    <a:pt x="6975" y="21393"/>
                  </a:cubicBezTo>
                  <a:cubicBezTo>
                    <a:pt x="8266" y="21393"/>
                    <a:pt x="9620" y="21690"/>
                    <a:pt x="11035" y="22286"/>
                  </a:cubicBezTo>
                  <a:cubicBezTo>
                    <a:pt x="11041" y="22289"/>
                    <a:pt x="11047" y="22290"/>
                    <a:pt x="11054" y="22290"/>
                  </a:cubicBezTo>
                  <a:cubicBezTo>
                    <a:pt x="11072" y="22290"/>
                    <a:pt x="11093" y="22281"/>
                    <a:pt x="11109" y="22265"/>
                  </a:cubicBezTo>
                  <a:cubicBezTo>
                    <a:pt x="13087" y="20084"/>
                    <a:pt x="15333" y="18989"/>
                    <a:pt x="17815" y="18989"/>
                  </a:cubicBezTo>
                  <a:cubicBezTo>
                    <a:pt x="19103" y="18989"/>
                    <a:pt x="20455" y="19284"/>
                    <a:pt x="21867" y="19875"/>
                  </a:cubicBezTo>
                  <a:cubicBezTo>
                    <a:pt x="21875" y="19878"/>
                    <a:pt x="21884" y="19880"/>
                    <a:pt x="21892" y="19880"/>
                  </a:cubicBezTo>
                  <a:cubicBezTo>
                    <a:pt x="21915" y="19880"/>
                    <a:pt x="21936" y="19870"/>
                    <a:pt x="21952" y="19854"/>
                  </a:cubicBezTo>
                  <a:cubicBezTo>
                    <a:pt x="23930" y="17673"/>
                    <a:pt x="26175" y="16578"/>
                    <a:pt x="28656" y="16578"/>
                  </a:cubicBezTo>
                  <a:cubicBezTo>
                    <a:pt x="29945" y="16578"/>
                    <a:pt x="31297" y="16873"/>
                    <a:pt x="32709" y="17465"/>
                  </a:cubicBezTo>
                  <a:cubicBezTo>
                    <a:pt x="32717" y="17473"/>
                    <a:pt x="32728" y="17477"/>
                    <a:pt x="32739" y="17477"/>
                  </a:cubicBezTo>
                  <a:cubicBezTo>
                    <a:pt x="32757" y="17477"/>
                    <a:pt x="32777" y="17467"/>
                    <a:pt x="32783" y="17454"/>
                  </a:cubicBezTo>
                  <a:cubicBezTo>
                    <a:pt x="34767" y="15269"/>
                    <a:pt x="37011" y="14176"/>
                    <a:pt x="39491" y="14176"/>
                  </a:cubicBezTo>
                  <a:cubicBezTo>
                    <a:pt x="40782" y="14176"/>
                    <a:pt x="42137" y="14472"/>
                    <a:pt x="43551" y="15065"/>
                  </a:cubicBezTo>
                  <a:cubicBezTo>
                    <a:pt x="43557" y="15068"/>
                    <a:pt x="43563" y="15069"/>
                    <a:pt x="43570" y="15069"/>
                  </a:cubicBezTo>
                  <a:cubicBezTo>
                    <a:pt x="43589" y="15069"/>
                    <a:pt x="43610" y="15060"/>
                    <a:pt x="43625" y="15044"/>
                  </a:cubicBezTo>
                  <a:cubicBezTo>
                    <a:pt x="43647" y="15023"/>
                    <a:pt x="43658" y="15001"/>
                    <a:pt x="43636" y="14969"/>
                  </a:cubicBezTo>
                  <a:cubicBezTo>
                    <a:pt x="43625" y="14927"/>
                    <a:pt x="41629" y="10318"/>
                    <a:pt x="37445" y="6261"/>
                  </a:cubicBezTo>
                  <a:cubicBezTo>
                    <a:pt x="34310" y="3222"/>
                    <a:pt x="29396" y="0"/>
                    <a:pt x="2264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7" name="Google Shape;2037;p80">
              <a:extLst>
                <a:ext uri="{FF2B5EF4-FFF2-40B4-BE49-F238E27FC236}">
                  <a16:creationId xmlns:a16="http://schemas.microsoft.com/office/drawing/2014/main" id="{D52A0CA3-FC46-164D-8113-738468FDA0A5}"/>
                </a:ext>
              </a:extLst>
            </p:cNvPr>
            <p:cNvSpPr/>
            <p:nvPr/>
          </p:nvSpPr>
          <p:spPr>
            <a:xfrm>
              <a:off x="4295675" y="4090625"/>
              <a:ext cx="234425" cy="541825"/>
            </a:xfrm>
            <a:custGeom>
              <a:avLst/>
              <a:gdLst/>
              <a:ahLst/>
              <a:cxnLst/>
              <a:rect l="l" t="t" r="r" b="b"/>
              <a:pathLst>
                <a:path w="9377" h="21673" extrusionOk="0">
                  <a:moveTo>
                    <a:pt x="9280" y="1"/>
                  </a:moveTo>
                  <a:cubicBezTo>
                    <a:pt x="9260" y="1"/>
                    <a:pt x="9241" y="7"/>
                    <a:pt x="9228" y="20"/>
                  </a:cubicBezTo>
                  <a:cubicBezTo>
                    <a:pt x="4301" y="3641"/>
                    <a:pt x="2771" y="9323"/>
                    <a:pt x="2358" y="13453"/>
                  </a:cubicBezTo>
                  <a:cubicBezTo>
                    <a:pt x="1901" y="17913"/>
                    <a:pt x="2623" y="21566"/>
                    <a:pt x="2634" y="21599"/>
                  </a:cubicBezTo>
                  <a:cubicBezTo>
                    <a:pt x="2634" y="21641"/>
                    <a:pt x="2676" y="21673"/>
                    <a:pt x="2719" y="21673"/>
                  </a:cubicBezTo>
                  <a:lnTo>
                    <a:pt x="2729" y="21673"/>
                  </a:lnTo>
                  <a:cubicBezTo>
                    <a:pt x="2782" y="21662"/>
                    <a:pt x="2814" y="21620"/>
                    <a:pt x="2804" y="21566"/>
                  </a:cubicBezTo>
                  <a:cubicBezTo>
                    <a:pt x="2771" y="21429"/>
                    <a:pt x="0" y="7039"/>
                    <a:pt x="9324" y="158"/>
                  </a:cubicBezTo>
                  <a:cubicBezTo>
                    <a:pt x="9366" y="126"/>
                    <a:pt x="9377" y="73"/>
                    <a:pt x="9345" y="30"/>
                  </a:cubicBezTo>
                  <a:cubicBezTo>
                    <a:pt x="9333" y="12"/>
                    <a:pt x="9306" y="1"/>
                    <a:pt x="928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8" name="Google Shape;2038;p80">
              <a:extLst>
                <a:ext uri="{FF2B5EF4-FFF2-40B4-BE49-F238E27FC236}">
                  <a16:creationId xmlns:a16="http://schemas.microsoft.com/office/drawing/2014/main" id="{9AB2AA15-5C2A-674F-A6EC-D2D2DC362526}"/>
                </a:ext>
              </a:extLst>
            </p:cNvPr>
            <p:cNvSpPr/>
            <p:nvPr/>
          </p:nvSpPr>
          <p:spPr>
            <a:xfrm>
              <a:off x="4293800" y="4088725"/>
              <a:ext cx="237900" cy="545600"/>
            </a:xfrm>
            <a:custGeom>
              <a:avLst/>
              <a:gdLst/>
              <a:ahLst/>
              <a:cxnLst/>
              <a:rect l="l" t="t" r="r" b="b"/>
              <a:pathLst>
                <a:path w="9516" h="21824" extrusionOk="0">
                  <a:moveTo>
                    <a:pt x="9367" y="149"/>
                  </a:moveTo>
                  <a:lnTo>
                    <a:pt x="9367" y="170"/>
                  </a:lnTo>
                  <a:cubicBezTo>
                    <a:pt x="0" y="7084"/>
                    <a:pt x="2772" y="21515"/>
                    <a:pt x="2804" y="21653"/>
                  </a:cubicBezTo>
                  <a:lnTo>
                    <a:pt x="2794" y="21675"/>
                  </a:lnTo>
                  <a:cubicBezTo>
                    <a:pt x="2783" y="21675"/>
                    <a:pt x="2772" y="21675"/>
                    <a:pt x="2772" y="21664"/>
                  </a:cubicBezTo>
                  <a:cubicBezTo>
                    <a:pt x="2772" y="21632"/>
                    <a:pt x="2050" y="18011"/>
                    <a:pt x="2507" y="13529"/>
                  </a:cubicBezTo>
                  <a:cubicBezTo>
                    <a:pt x="2921" y="9420"/>
                    <a:pt x="4439" y="3759"/>
                    <a:pt x="9345" y="149"/>
                  </a:cubicBezTo>
                  <a:close/>
                  <a:moveTo>
                    <a:pt x="9378" y="0"/>
                  </a:moveTo>
                  <a:cubicBezTo>
                    <a:pt x="9335" y="0"/>
                    <a:pt x="9293" y="11"/>
                    <a:pt x="9260" y="32"/>
                  </a:cubicBezTo>
                  <a:cubicBezTo>
                    <a:pt x="4323" y="3685"/>
                    <a:pt x="2783" y="9377"/>
                    <a:pt x="2358" y="13519"/>
                  </a:cubicBezTo>
                  <a:cubicBezTo>
                    <a:pt x="1902" y="18022"/>
                    <a:pt x="2634" y="21653"/>
                    <a:pt x="2634" y="21696"/>
                  </a:cubicBezTo>
                  <a:cubicBezTo>
                    <a:pt x="2655" y="21770"/>
                    <a:pt x="2719" y="21823"/>
                    <a:pt x="2794" y="21823"/>
                  </a:cubicBezTo>
                  <a:cubicBezTo>
                    <a:pt x="2794" y="21823"/>
                    <a:pt x="2815" y="21812"/>
                    <a:pt x="2825" y="21812"/>
                  </a:cubicBezTo>
                  <a:cubicBezTo>
                    <a:pt x="2868" y="21802"/>
                    <a:pt x="2900" y="21781"/>
                    <a:pt x="2921" y="21749"/>
                  </a:cubicBezTo>
                  <a:cubicBezTo>
                    <a:pt x="2942" y="21717"/>
                    <a:pt x="2953" y="21675"/>
                    <a:pt x="2942" y="21632"/>
                  </a:cubicBezTo>
                  <a:cubicBezTo>
                    <a:pt x="2921" y="21484"/>
                    <a:pt x="160" y="7147"/>
                    <a:pt x="9441" y="287"/>
                  </a:cubicBezTo>
                  <a:cubicBezTo>
                    <a:pt x="9484" y="266"/>
                    <a:pt x="9505" y="223"/>
                    <a:pt x="9505" y="181"/>
                  </a:cubicBezTo>
                  <a:cubicBezTo>
                    <a:pt x="9515" y="139"/>
                    <a:pt x="9505" y="96"/>
                    <a:pt x="9484" y="64"/>
                  </a:cubicBezTo>
                  <a:cubicBezTo>
                    <a:pt x="9452" y="32"/>
                    <a:pt x="9420" y="11"/>
                    <a:pt x="9378"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9" name="Google Shape;2039;p80">
              <a:extLst>
                <a:ext uri="{FF2B5EF4-FFF2-40B4-BE49-F238E27FC236}">
                  <a16:creationId xmlns:a16="http://schemas.microsoft.com/office/drawing/2014/main" id="{66B170A0-FAF0-4C4B-9891-58589C72B0BB}"/>
                </a:ext>
              </a:extLst>
            </p:cNvPr>
            <p:cNvSpPr/>
            <p:nvPr/>
          </p:nvSpPr>
          <p:spPr>
            <a:xfrm>
              <a:off x="4525300" y="4090525"/>
              <a:ext cx="379400" cy="422200"/>
            </a:xfrm>
            <a:custGeom>
              <a:avLst/>
              <a:gdLst/>
              <a:ahLst/>
              <a:cxnLst/>
              <a:rect l="l" t="t" r="r" b="b"/>
              <a:pathLst>
                <a:path w="15176" h="16888" extrusionOk="0">
                  <a:moveTo>
                    <a:pt x="89" y="1"/>
                  </a:moveTo>
                  <a:cubicBezTo>
                    <a:pt x="51" y="1"/>
                    <a:pt x="11" y="30"/>
                    <a:pt x="11" y="67"/>
                  </a:cubicBezTo>
                  <a:cubicBezTo>
                    <a:pt x="0" y="119"/>
                    <a:pt x="33" y="162"/>
                    <a:pt x="75" y="173"/>
                  </a:cubicBezTo>
                  <a:cubicBezTo>
                    <a:pt x="6001" y="1372"/>
                    <a:pt x="9749" y="5832"/>
                    <a:pt x="11841" y="9358"/>
                  </a:cubicBezTo>
                  <a:cubicBezTo>
                    <a:pt x="14114" y="13192"/>
                    <a:pt x="14995" y="16792"/>
                    <a:pt x="14995" y="16824"/>
                  </a:cubicBezTo>
                  <a:cubicBezTo>
                    <a:pt x="15006" y="16866"/>
                    <a:pt x="15049" y="16888"/>
                    <a:pt x="15080" y="16888"/>
                  </a:cubicBezTo>
                  <a:lnTo>
                    <a:pt x="15101" y="16888"/>
                  </a:lnTo>
                  <a:cubicBezTo>
                    <a:pt x="15155" y="16877"/>
                    <a:pt x="15176" y="16834"/>
                    <a:pt x="15165" y="16781"/>
                  </a:cubicBezTo>
                  <a:cubicBezTo>
                    <a:pt x="15165" y="16749"/>
                    <a:pt x="14273" y="13128"/>
                    <a:pt x="11990" y="9273"/>
                  </a:cubicBezTo>
                  <a:cubicBezTo>
                    <a:pt x="9876" y="5716"/>
                    <a:pt x="6107" y="1213"/>
                    <a:pt x="107" y="3"/>
                  </a:cubicBezTo>
                  <a:cubicBezTo>
                    <a:pt x="101" y="1"/>
                    <a:pt x="95" y="1"/>
                    <a:pt x="89"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20" name="Google Shape;2040;p80">
              <a:extLst>
                <a:ext uri="{FF2B5EF4-FFF2-40B4-BE49-F238E27FC236}">
                  <a16:creationId xmlns:a16="http://schemas.microsoft.com/office/drawing/2014/main" id="{8C108786-43FB-8E4E-8893-15088A11047E}"/>
                </a:ext>
              </a:extLst>
            </p:cNvPr>
            <p:cNvSpPr/>
            <p:nvPr/>
          </p:nvSpPr>
          <p:spPr>
            <a:xfrm>
              <a:off x="4523450" y="4088825"/>
              <a:ext cx="383375" cy="425750"/>
            </a:xfrm>
            <a:custGeom>
              <a:avLst/>
              <a:gdLst/>
              <a:ahLst/>
              <a:cxnLst/>
              <a:rect l="l" t="t" r="r" b="b"/>
              <a:pathLst>
                <a:path w="15335" h="17030" extrusionOk="0">
                  <a:moveTo>
                    <a:pt x="170" y="145"/>
                  </a:moveTo>
                  <a:cubicBezTo>
                    <a:pt x="6139" y="1345"/>
                    <a:pt x="9898" y="5827"/>
                    <a:pt x="12011" y="9373"/>
                  </a:cubicBezTo>
                  <a:cubicBezTo>
                    <a:pt x="14262" y="13185"/>
                    <a:pt x="15133" y="16722"/>
                    <a:pt x="15175" y="16871"/>
                  </a:cubicBezTo>
                  <a:cubicBezTo>
                    <a:pt x="15175" y="16881"/>
                    <a:pt x="15175" y="16881"/>
                    <a:pt x="15165" y="16892"/>
                  </a:cubicBezTo>
                  <a:cubicBezTo>
                    <a:pt x="15144" y="16892"/>
                    <a:pt x="15144" y="16881"/>
                    <a:pt x="15144" y="16871"/>
                  </a:cubicBezTo>
                  <a:cubicBezTo>
                    <a:pt x="15133" y="16838"/>
                    <a:pt x="14262" y="13239"/>
                    <a:pt x="11979" y="9395"/>
                  </a:cubicBezTo>
                  <a:cubicBezTo>
                    <a:pt x="9877" y="5848"/>
                    <a:pt x="6117" y="1377"/>
                    <a:pt x="159" y="177"/>
                  </a:cubicBezTo>
                  <a:lnTo>
                    <a:pt x="149" y="156"/>
                  </a:lnTo>
                  <a:lnTo>
                    <a:pt x="170" y="145"/>
                  </a:lnTo>
                  <a:close/>
                  <a:moveTo>
                    <a:pt x="155" y="0"/>
                  </a:moveTo>
                  <a:cubicBezTo>
                    <a:pt x="128" y="0"/>
                    <a:pt x="101" y="8"/>
                    <a:pt x="74" y="28"/>
                  </a:cubicBezTo>
                  <a:cubicBezTo>
                    <a:pt x="43" y="50"/>
                    <a:pt x="22" y="81"/>
                    <a:pt x="11" y="123"/>
                  </a:cubicBezTo>
                  <a:cubicBezTo>
                    <a:pt x="1" y="166"/>
                    <a:pt x="11" y="208"/>
                    <a:pt x="32" y="241"/>
                  </a:cubicBezTo>
                  <a:cubicBezTo>
                    <a:pt x="53" y="283"/>
                    <a:pt x="96" y="304"/>
                    <a:pt x="138" y="315"/>
                  </a:cubicBezTo>
                  <a:cubicBezTo>
                    <a:pt x="6043" y="1504"/>
                    <a:pt x="9770" y="5943"/>
                    <a:pt x="11852" y="9458"/>
                  </a:cubicBezTo>
                  <a:cubicBezTo>
                    <a:pt x="14124" y="13292"/>
                    <a:pt x="14995" y="16871"/>
                    <a:pt x="15005" y="16913"/>
                  </a:cubicBezTo>
                  <a:cubicBezTo>
                    <a:pt x="15027" y="16977"/>
                    <a:pt x="15090" y="17030"/>
                    <a:pt x="15154" y="17030"/>
                  </a:cubicBezTo>
                  <a:lnTo>
                    <a:pt x="15196" y="17030"/>
                  </a:lnTo>
                  <a:cubicBezTo>
                    <a:pt x="15281" y="17008"/>
                    <a:pt x="15335" y="16923"/>
                    <a:pt x="15314" y="16838"/>
                  </a:cubicBezTo>
                  <a:cubicBezTo>
                    <a:pt x="15271" y="16690"/>
                    <a:pt x="14400" y="13133"/>
                    <a:pt x="12128" y="9310"/>
                  </a:cubicBezTo>
                  <a:cubicBezTo>
                    <a:pt x="10004" y="5731"/>
                    <a:pt x="6212" y="1218"/>
                    <a:pt x="202" y="7"/>
                  </a:cubicBezTo>
                  <a:cubicBezTo>
                    <a:pt x="186" y="3"/>
                    <a:pt x="171" y="0"/>
                    <a:pt x="15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21" name="Google Shape;2041;p80">
              <a:extLst>
                <a:ext uri="{FF2B5EF4-FFF2-40B4-BE49-F238E27FC236}">
                  <a16:creationId xmlns:a16="http://schemas.microsoft.com/office/drawing/2014/main" id="{442C380E-1B27-8548-B71C-871CD55CB96A}"/>
                </a:ext>
              </a:extLst>
            </p:cNvPr>
            <p:cNvSpPr/>
            <p:nvPr/>
          </p:nvSpPr>
          <p:spPr>
            <a:xfrm>
              <a:off x="4525300" y="4090525"/>
              <a:ext cx="110750" cy="481925"/>
            </a:xfrm>
            <a:custGeom>
              <a:avLst/>
              <a:gdLst/>
              <a:ahLst/>
              <a:cxnLst/>
              <a:rect l="l" t="t" r="r" b="b"/>
              <a:pathLst>
                <a:path w="4430" h="19277" extrusionOk="0">
                  <a:moveTo>
                    <a:pt x="93" y="1"/>
                  </a:moveTo>
                  <a:cubicBezTo>
                    <a:pt x="87" y="1"/>
                    <a:pt x="81" y="1"/>
                    <a:pt x="75" y="3"/>
                  </a:cubicBezTo>
                  <a:cubicBezTo>
                    <a:pt x="22" y="13"/>
                    <a:pt x="0" y="55"/>
                    <a:pt x="11" y="109"/>
                  </a:cubicBezTo>
                  <a:lnTo>
                    <a:pt x="4248" y="19213"/>
                  </a:lnTo>
                  <a:cubicBezTo>
                    <a:pt x="4259" y="19245"/>
                    <a:pt x="4302" y="19277"/>
                    <a:pt x="4333" y="19277"/>
                  </a:cubicBezTo>
                  <a:lnTo>
                    <a:pt x="4354" y="19277"/>
                  </a:lnTo>
                  <a:cubicBezTo>
                    <a:pt x="4397" y="19266"/>
                    <a:pt x="4429" y="19213"/>
                    <a:pt x="4418" y="19170"/>
                  </a:cubicBezTo>
                  <a:lnTo>
                    <a:pt x="181" y="67"/>
                  </a:lnTo>
                  <a:cubicBezTo>
                    <a:pt x="172" y="30"/>
                    <a:pt x="131" y="1"/>
                    <a:pt x="9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22" name="Google Shape;2042;p80">
              <a:extLst>
                <a:ext uri="{FF2B5EF4-FFF2-40B4-BE49-F238E27FC236}">
                  <a16:creationId xmlns:a16="http://schemas.microsoft.com/office/drawing/2014/main" id="{8A8ACB0A-5A53-0C4D-BE02-F085D0A35AD7}"/>
                </a:ext>
              </a:extLst>
            </p:cNvPr>
            <p:cNvSpPr/>
            <p:nvPr/>
          </p:nvSpPr>
          <p:spPr>
            <a:xfrm>
              <a:off x="4523450" y="4088825"/>
              <a:ext cx="114450" cy="485500"/>
            </a:xfrm>
            <a:custGeom>
              <a:avLst/>
              <a:gdLst/>
              <a:ahLst/>
              <a:cxnLst/>
              <a:rect l="l" t="t" r="r" b="b"/>
              <a:pathLst>
                <a:path w="4578" h="19420" extrusionOk="0">
                  <a:moveTo>
                    <a:pt x="159" y="145"/>
                  </a:moveTo>
                  <a:lnTo>
                    <a:pt x="181" y="156"/>
                  </a:lnTo>
                  <a:lnTo>
                    <a:pt x="4428" y="19249"/>
                  </a:lnTo>
                  <a:lnTo>
                    <a:pt x="4407" y="19271"/>
                  </a:lnTo>
                  <a:cubicBezTo>
                    <a:pt x="4407" y="19271"/>
                    <a:pt x="4397" y="19271"/>
                    <a:pt x="4397" y="19260"/>
                  </a:cubicBezTo>
                  <a:lnTo>
                    <a:pt x="149" y="156"/>
                  </a:lnTo>
                  <a:lnTo>
                    <a:pt x="159" y="145"/>
                  </a:lnTo>
                  <a:close/>
                  <a:moveTo>
                    <a:pt x="175" y="0"/>
                  </a:moveTo>
                  <a:cubicBezTo>
                    <a:pt x="159" y="0"/>
                    <a:pt x="144" y="3"/>
                    <a:pt x="128" y="7"/>
                  </a:cubicBezTo>
                  <a:cubicBezTo>
                    <a:pt x="96" y="7"/>
                    <a:pt x="53" y="39"/>
                    <a:pt x="32" y="71"/>
                  </a:cubicBezTo>
                  <a:cubicBezTo>
                    <a:pt x="11" y="102"/>
                    <a:pt x="1" y="145"/>
                    <a:pt x="11" y="187"/>
                  </a:cubicBezTo>
                  <a:lnTo>
                    <a:pt x="4258" y="19292"/>
                  </a:lnTo>
                  <a:cubicBezTo>
                    <a:pt x="4270" y="19366"/>
                    <a:pt x="4333" y="19419"/>
                    <a:pt x="4407" y="19419"/>
                  </a:cubicBezTo>
                  <a:cubicBezTo>
                    <a:pt x="4418" y="19419"/>
                    <a:pt x="4439" y="19419"/>
                    <a:pt x="4439" y="19408"/>
                  </a:cubicBezTo>
                  <a:cubicBezTo>
                    <a:pt x="4482" y="19398"/>
                    <a:pt x="4524" y="19377"/>
                    <a:pt x="4546" y="19345"/>
                  </a:cubicBezTo>
                  <a:cubicBezTo>
                    <a:pt x="4567" y="19302"/>
                    <a:pt x="4577" y="19260"/>
                    <a:pt x="4567" y="19228"/>
                  </a:cubicBezTo>
                  <a:lnTo>
                    <a:pt x="319" y="123"/>
                  </a:lnTo>
                  <a:cubicBezTo>
                    <a:pt x="308" y="81"/>
                    <a:pt x="287" y="50"/>
                    <a:pt x="255" y="28"/>
                  </a:cubicBezTo>
                  <a:cubicBezTo>
                    <a:pt x="229" y="8"/>
                    <a:pt x="202" y="0"/>
                    <a:pt x="17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grpSp>
      <p:sp>
        <p:nvSpPr>
          <p:cNvPr id="23" name="Rounded Rectangle 22">
            <a:extLst>
              <a:ext uri="{FF2B5EF4-FFF2-40B4-BE49-F238E27FC236}">
                <a16:creationId xmlns:a16="http://schemas.microsoft.com/office/drawing/2014/main" id="{6243ED4B-6994-C945-81E1-24F7571F184A}"/>
              </a:ext>
            </a:extLst>
          </p:cNvPr>
          <p:cNvSpPr/>
          <p:nvPr/>
        </p:nvSpPr>
        <p:spPr>
          <a:xfrm>
            <a:off x="2015312" y="483443"/>
            <a:ext cx="6255562" cy="96821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just">
              <a:defRPr/>
            </a:pPr>
            <a:r>
              <a:rPr lang="vi-VN" sz="2800" b="1" dirty="0">
                <a:solidFill>
                  <a:srgbClr val="70312E"/>
                </a:solidFill>
                <a:latin typeface="Times New Roman" panose="02020603050405020304" pitchFamily="18" charset="0"/>
                <a:cs typeface="Times New Roman" panose="02020603050405020304" pitchFamily="18" charset="0"/>
              </a:rPr>
              <a:t>Chỉ ra sự khác biệt về nghĩa của từ “</a:t>
            </a:r>
            <a:r>
              <a:rPr lang="vi-VN" sz="2800" b="1" i="1" dirty="0">
                <a:solidFill>
                  <a:srgbClr val="70312E"/>
                </a:solidFill>
                <a:latin typeface="Times New Roman" panose="02020603050405020304" pitchFamily="18" charset="0"/>
                <a:cs typeface="Times New Roman" panose="02020603050405020304" pitchFamily="18" charset="0"/>
              </a:rPr>
              <a:t>thơm</a:t>
            </a:r>
            <a:r>
              <a:rPr lang="vi-VN" sz="2800" b="1" dirty="0">
                <a:solidFill>
                  <a:srgbClr val="70312E"/>
                </a:solidFill>
                <a:latin typeface="Times New Roman" panose="02020603050405020304" pitchFamily="18" charset="0"/>
                <a:cs typeface="Times New Roman" panose="02020603050405020304" pitchFamily="18" charset="0"/>
              </a:rPr>
              <a:t>” trong ví dụ sau:</a:t>
            </a:r>
            <a:endParaRPr lang="x-none" sz="2800" b="1" dirty="0">
              <a:solidFill>
                <a:srgbClr val="70312E"/>
              </a:solidFill>
              <a:latin typeface="Times New Roman" panose="02020603050405020304" pitchFamily="18" charset="0"/>
              <a:cs typeface="Times New Roman" panose="02020603050405020304" pitchFamily="18" charset="0"/>
            </a:endParaRPr>
          </a:p>
        </p:txBody>
      </p:sp>
      <p:grpSp>
        <p:nvGrpSpPr>
          <p:cNvPr id="24" name="Google Shape;2028;p80">
            <a:extLst>
              <a:ext uri="{FF2B5EF4-FFF2-40B4-BE49-F238E27FC236}">
                <a16:creationId xmlns:a16="http://schemas.microsoft.com/office/drawing/2014/main" id="{97D2C623-35EB-E645-B278-23D97C0EFE5A}"/>
              </a:ext>
            </a:extLst>
          </p:cNvPr>
          <p:cNvGrpSpPr/>
          <p:nvPr/>
        </p:nvGrpSpPr>
        <p:grpSpPr>
          <a:xfrm>
            <a:off x="1174511" y="1880728"/>
            <a:ext cx="1280266" cy="1180107"/>
            <a:chOff x="3988500" y="3915900"/>
            <a:chExt cx="1693025" cy="1560575"/>
          </a:xfrm>
        </p:grpSpPr>
        <p:sp>
          <p:nvSpPr>
            <p:cNvPr id="25" name="Google Shape;2029;p80">
              <a:extLst>
                <a:ext uri="{FF2B5EF4-FFF2-40B4-BE49-F238E27FC236}">
                  <a16:creationId xmlns:a16="http://schemas.microsoft.com/office/drawing/2014/main" id="{BC3FF307-7D0A-7340-BB3D-B0C3E3C5CA53}"/>
                </a:ext>
              </a:extLst>
            </p:cNvPr>
            <p:cNvSpPr/>
            <p:nvPr/>
          </p:nvSpPr>
          <p:spPr>
            <a:xfrm>
              <a:off x="3988500" y="3915900"/>
              <a:ext cx="1693025" cy="733300"/>
            </a:xfrm>
            <a:custGeom>
              <a:avLst/>
              <a:gdLst/>
              <a:ahLst/>
              <a:cxnLst/>
              <a:rect l="l" t="t" r="r" b="b"/>
              <a:pathLst>
                <a:path w="67721" h="29332" extrusionOk="0">
                  <a:moveTo>
                    <a:pt x="18945" y="0"/>
                  </a:moveTo>
                  <a:cubicBezTo>
                    <a:pt x="13380" y="0"/>
                    <a:pt x="8708" y="3833"/>
                    <a:pt x="7434" y="9005"/>
                  </a:cubicBezTo>
                  <a:cubicBezTo>
                    <a:pt x="7126" y="8963"/>
                    <a:pt x="6818" y="8931"/>
                    <a:pt x="6499" y="8931"/>
                  </a:cubicBezTo>
                  <a:cubicBezTo>
                    <a:pt x="2910" y="8931"/>
                    <a:pt x="0" y="11840"/>
                    <a:pt x="0" y="15441"/>
                  </a:cubicBezTo>
                  <a:cubicBezTo>
                    <a:pt x="0" y="19030"/>
                    <a:pt x="2910" y="21940"/>
                    <a:pt x="6499" y="21940"/>
                  </a:cubicBezTo>
                  <a:cubicBezTo>
                    <a:pt x="7986" y="21940"/>
                    <a:pt x="9345" y="21440"/>
                    <a:pt x="10428" y="20612"/>
                  </a:cubicBezTo>
                  <a:cubicBezTo>
                    <a:pt x="11990" y="24244"/>
                    <a:pt x="15589" y="26793"/>
                    <a:pt x="19795" y="26793"/>
                  </a:cubicBezTo>
                  <a:cubicBezTo>
                    <a:pt x="22428" y="26793"/>
                    <a:pt x="24818" y="25794"/>
                    <a:pt x="26623" y="24159"/>
                  </a:cubicBezTo>
                  <a:cubicBezTo>
                    <a:pt x="28290" y="27239"/>
                    <a:pt x="31551" y="29331"/>
                    <a:pt x="35299" y="29331"/>
                  </a:cubicBezTo>
                  <a:cubicBezTo>
                    <a:pt x="38432" y="29331"/>
                    <a:pt x="41224" y="27855"/>
                    <a:pt x="43030" y="25572"/>
                  </a:cubicBezTo>
                  <a:cubicBezTo>
                    <a:pt x="44995" y="27005"/>
                    <a:pt x="47416" y="27855"/>
                    <a:pt x="50028" y="27855"/>
                  </a:cubicBezTo>
                  <a:cubicBezTo>
                    <a:pt x="54319" y="27855"/>
                    <a:pt x="58078" y="25582"/>
                    <a:pt x="60159" y="22174"/>
                  </a:cubicBezTo>
                  <a:cubicBezTo>
                    <a:pt x="60711" y="22343"/>
                    <a:pt x="61295" y="22439"/>
                    <a:pt x="61901" y="22439"/>
                  </a:cubicBezTo>
                  <a:cubicBezTo>
                    <a:pt x="65118" y="22439"/>
                    <a:pt x="67720" y="19826"/>
                    <a:pt x="67720" y="16609"/>
                  </a:cubicBezTo>
                  <a:cubicBezTo>
                    <a:pt x="67720" y="13646"/>
                    <a:pt x="65500" y="11203"/>
                    <a:pt x="62633" y="10842"/>
                  </a:cubicBezTo>
                  <a:cubicBezTo>
                    <a:pt x="62113" y="4768"/>
                    <a:pt x="57026" y="0"/>
                    <a:pt x="50814" y="0"/>
                  </a:cubicBezTo>
                  <a:cubicBezTo>
                    <a:pt x="46470" y="0"/>
                    <a:pt x="42669" y="2337"/>
                    <a:pt x="40609" y="5830"/>
                  </a:cubicBezTo>
                  <a:cubicBezTo>
                    <a:pt x="39069" y="4843"/>
                    <a:pt x="37253" y="4269"/>
                    <a:pt x="35299" y="4269"/>
                  </a:cubicBezTo>
                  <a:cubicBezTo>
                    <a:pt x="33080" y="4269"/>
                    <a:pt x="31041" y="5002"/>
                    <a:pt x="29394" y="6233"/>
                  </a:cubicBezTo>
                  <a:cubicBezTo>
                    <a:pt x="27388" y="2528"/>
                    <a:pt x="23459" y="0"/>
                    <a:pt x="18945" y="0"/>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26" name="Google Shape;2030;p80">
              <a:extLst>
                <a:ext uri="{FF2B5EF4-FFF2-40B4-BE49-F238E27FC236}">
                  <a16:creationId xmlns:a16="http://schemas.microsoft.com/office/drawing/2014/main" id="{F22FB9FF-BE83-7949-8D1A-59A74E1F2227}"/>
                </a:ext>
              </a:extLst>
            </p:cNvPr>
            <p:cNvSpPr/>
            <p:nvPr/>
          </p:nvSpPr>
          <p:spPr>
            <a:xfrm>
              <a:off x="4586350" y="4031025"/>
              <a:ext cx="879075" cy="391725"/>
            </a:xfrm>
            <a:custGeom>
              <a:avLst/>
              <a:gdLst/>
              <a:ahLst/>
              <a:cxnLst/>
              <a:rect l="l" t="t" r="r" b="b"/>
              <a:pathLst>
                <a:path w="35163" h="15669" extrusionOk="0">
                  <a:moveTo>
                    <a:pt x="26177" y="1"/>
                  </a:moveTo>
                  <a:cubicBezTo>
                    <a:pt x="26040" y="1"/>
                    <a:pt x="25902" y="5"/>
                    <a:pt x="25763" y="14"/>
                  </a:cubicBezTo>
                  <a:cubicBezTo>
                    <a:pt x="23523" y="163"/>
                    <a:pt x="21654" y="1501"/>
                    <a:pt x="20709" y="3370"/>
                  </a:cubicBezTo>
                  <a:cubicBezTo>
                    <a:pt x="19982" y="2970"/>
                    <a:pt x="19156" y="2741"/>
                    <a:pt x="18283" y="2741"/>
                  </a:cubicBezTo>
                  <a:cubicBezTo>
                    <a:pt x="18162" y="2741"/>
                    <a:pt x="18039" y="2745"/>
                    <a:pt x="17916" y="2754"/>
                  </a:cubicBezTo>
                  <a:cubicBezTo>
                    <a:pt x="16779" y="2829"/>
                    <a:pt x="15750" y="3275"/>
                    <a:pt x="14943" y="3965"/>
                  </a:cubicBezTo>
                  <a:cubicBezTo>
                    <a:pt x="13855" y="2240"/>
                    <a:pt x="11925" y="1104"/>
                    <a:pt x="9768" y="1104"/>
                  </a:cubicBezTo>
                  <a:cubicBezTo>
                    <a:pt x="9628" y="1104"/>
                    <a:pt x="9487" y="1109"/>
                    <a:pt x="9346" y="1119"/>
                  </a:cubicBezTo>
                  <a:cubicBezTo>
                    <a:pt x="6479" y="1310"/>
                    <a:pt x="4206" y="3445"/>
                    <a:pt x="3729" y="6152"/>
                  </a:cubicBezTo>
                  <a:cubicBezTo>
                    <a:pt x="3616" y="6145"/>
                    <a:pt x="3504" y="6137"/>
                    <a:pt x="3392" y="6137"/>
                  </a:cubicBezTo>
                  <a:cubicBezTo>
                    <a:pt x="3345" y="6137"/>
                    <a:pt x="3298" y="6139"/>
                    <a:pt x="3250" y="6142"/>
                  </a:cubicBezTo>
                  <a:cubicBezTo>
                    <a:pt x="1403" y="6270"/>
                    <a:pt x="1" y="7873"/>
                    <a:pt x="128" y="9720"/>
                  </a:cubicBezTo>
                  <a:cubicBezTo>
                    <a:pt x="241" y="11490"/>
                    <a:pt x="1716" y="12851"/>
                    <a:pt x="3463" y="12851"/>
                  </a:cubicBezTo>
                  <a:cubicBezTo>
                    <a:pt x="3541" y="12851"/>
                    <a:pt x="3618" y="12848"/>
                    <a:pt x="3696" y="12843"/>
                  </a:cubicBezTo>
                  <a:cubicBezTo>
                    <a:pt x="4461" y="12790"/>
                    <a:pt x="5141" y="12492"/>
                    <a:pt x="5683" y="12025"/>
                  </a:cubicBezTo>
                  <a:cubicBezTo>
                    <a:pt x="6554" y="13738"/>
                    <a:pt x="8334" y="14894"/>
                    <a:pt x="10352" y="14894"/>
                  </a:cubicBezTo>
                  <a:cubicBezTo>
                    <a:pt x="10473" y="14894"/>
                    <a:pt x="10594" y="14890"/>
                    <a:pt x="10716" y="14881"/>
                  </a:cubicBezTo>
                  <a:cubicBezTo>
                    <a:pt x="12064" y="14796"/>
                    <a:pt x="13265" y="14202"/>
                    <a:pt x="14136" y="13289"/>
                  </a:cubicBezTo>
                  <a:cubicBezTo>
                    <a:pt x="15045" y="14727"/>
                    <a:pt x="16650" y="15668"/>
                    <a:pt x="18446" y="15668"/>
                  </a:cubicBezTo>
                  <a:cubicBezTo>
                    <a:pt x="18559" y="15668"/>
                    <a:pt x="18673" y="15665"/>
                    <a:pt x="18787" y="15657"/>
                  </a:cubicBezTo>
                  <a:cubicBezTo>
                    <a:pt x="20401" y="15551"/>
                    <a:pt x="21792" y="14690"/>
                    <a:pt x="22641" y="13448"/>
                  </a:cubicBezTo>
                  <a:cubicBezTo>
                    <a:pt x="23598" y="14061"/>
                    <a:pt x="24728" y="14405"/>
                    <a:pt x="25929" y="14405"/>
                  </a:cubicBezTo>
                  <a:cubicBezTo>
                    <a:pt x="26061" y="14405"/>
                    <a:pt x="26193" y="14401"/>
                    <a:pt x="26327" y="14393"/>
                  </a:cubicBezTo>
                  <a:cubicBezTo>
                    <a:pt x="28536" y="14244"/>
                    <a:pt x="30383" y="12939"/>
                    <a:pt x="31339" y="11112"/>
                  </a:cubicBezTo>
                  <a:cubicBezTo>
                    <a:pt x="31564" y="11168"/>
                    <a:pt x="31789" y="11194"/>
                    <a:pt x="32019" y="11194"/>
                  </a:cubicBezTo>
                  <a:cubicBezTo>
                    <a:pt x="32092" y="11194"/>
                    <a:pt x="32167" y="11191"/>
                    <a:pt x="32241" y="11186"/>
                  </a:cubicBezTo>
                  <a:cubicBezTo>
                    <a:pt x="33909" y="11080"/>
                    <a:pt x="35162" y="9646"/>
                    <a:pt x="35045" y="7990"/>
                  </a:cubicBezTo>
                  <a:cubicBezTo>
                    <a:pt x="34939" y="6461"/>
                    <a:pt x="33718" y="5281"/>
                    <a:pt x="32231" y="5186"/>
                  </a:cubicBezTo>
                  <a:cubicBezTo>
                    <a:pt x="31774" y="2209"/>
                    <a:pt x="29198" y="1"/>
                    <a:pt x="26177" y="1"/>
                  </a:cubicBezTo>
                  <a:close/>
                </a:path>
              </a:pathLst>
            </a:custGeom>
            <a:solidFill>
              <a:srgbClr val="FCFFFF"/>
            </a:solidFill>
            <a:ln>
              <a:noFill/>
            </a:ln>
          </p:spPr>
          <p:txBody>
            <a:bodyPr spcFirstLastPara="1" wrap="square" lIns="91425" tIns="91425" rIns="91425" bIns="91425" anchor="ctr" anchorCtr="0">
              <a:noAutofit/>
            </a:bodyPr>
            <a:lstStyle/>
            <a:p>
              <a:pPr>
                <a:defRPr/>
              </a:pPr>
              <a:endParaRPr/>
            </a:p>
          </p:txBody>
        </p:sp>
        <p:sp>
          <p:nvSpPr>
            <p:cNvPr id="27" name="Google Shape;2031;p80">
              <a:extLst>
                <a:ext uri="{FF2B5EF4-FFF2-40B4-BE49-F238E27FC236}">
                  <a16:creationId xmlns:a16="http://schemas.microsoft.com/office/drawing/2014/main" id="{509812B3-88FD-EF46-B9C4-13FC4BC2FE8E}"/>
                </a:ext>
              </a:extLst>
            </p:cNvPr>
            <p:cNvSpPr/>
            <p:nvPr/>
          </p:nvSpPr>
          <p:spPr>
            <a:xfrm>
              <a:off x="4016100" y="4793650"/>
              <a:ext cx="1232675" cy="682825"/>
            </a:xfrm>
            <a:custGeom>
              <a:avLst/>
              <a:gdLst/>
              <a:ahLst/>
              <a:cxnLst/>
              <a:rect l="l" t="t" r="r" b="b"/>
              <a:pathLst>
                <a:path w="49307" h="27313" extrusionOk="0">
                  <a:moveTo>
                    <a:pt x="19218" y="0"/>
                  </a:moveTo>
                  <a:cubicBezTo>
                    <a:pt x="13893" y="0"/>
                    <a:pt x="9145" y="3581"/>
                    <a:pt x="7731" y="8791"/>
                  </a:cubicBezTo>
                  <a:cubicBezTo>
                    <a:pt x="7702" y="8791"/>
                    <a:pt x="7672" y="8790"/>
                    <a:pt x="7643" y="8790"/>
                  </a:cubicBezTo>
                  <a:cubicBezTo>
                    <a:pt x="4260" y="8790"/>
                    <a:pt x="1270" y="11200"/>
                    <a:pt x="670" y="14642"/>
                  </a:cubicBezTo>
                  <a:cubicBezTo>
                    <a:pt x="0" y="18497"/>
                    <a:pt x="2581" y="22160"/>
                    <a:pt x="6426" y="22830"/>
                  </a:cubicBezTo>
                  <a:cubicBezTo>
                    <a:pt x="6837" y="22902"/>
                    <a:pt x="7246" y="22937"/>
                    <a:pt x="7649" y="22937"/>
                  </a:cubicBezTo>
                  <a:cubicBezTo>
                    <a:pt x="9265" y="22937"/>
                    <a:pt x="10788" y="22378"/>
                    <a:pt x="12011" y="21417"/>
                  </a:cubicBezTo>
                  <a:cubicBezTo>
                    <a:pt x="13487" y="22543"/>
                    <a:pt x="15240" y="23340"/>
                    <a:pt x="17183" y="23679"/>
                  </a:cubicBezTo>
                  <a:cubicBezTo>
                    <a:pt x="17872" y="23800"/>
                    <a:pt x="18558" y="23858"/>
                    <a:pt x="19233" y="23858"/>
                  </a:cubicBezTo>
                  <a:cubicBezTo>
                    <a:pt x="20638" y="23858"/>
                    <a:pt x="22002" y="23607"/>
                    <a:pt x="23278" y="23148"/>
                  </a:cubicBezTo>
                  <a:cubicBezTo>
                    <a:pt x="24733" y="25197"/>
                    <a:pt x="26974" y="26705"/>
                    <a:pt x="29650" y="27162"/>
                  </a:cubicBezTo>
                  <a:cubicBezTo>
                    <a:pt x="30226" y="27263"/>
                    <a:pt x="30800" y="27312"/>
                    <a:pt x="31366" y="27312"/>
                  </a:cubicBezTo>
                  <a:cubicBezTo>
                    <a:pt x="35320" y="27312"/>
                    <a:pt x="38888" y="24928"/>
                    <a:pt x="40439" y="21332"/>
                  </a:cubicBezTo>
                  <a:cubicBezTo>
                    <a:pt x="40917" y="21555"/>
                    <a:pt x="41427" y="21736"/>
                    <a:pt x="41979" y="21832"/>
                  </a:cubicBezTo>
                  <a:cubicBezTo>
                    <a:pt x="42318" y="21890"/>
                    <a:pt x="42654" y="21919"/>
                    <a:pt x="42986" y="21919"/>
                  </a:cubicBezTo>
                  <a:cubicBezTo>
                    <a:pt x="45780" y="21919"/>
                    <a:pt x="48250" y="19911"/>
                    <a:pt x="48743" y="17063"/>
                  </a:cubicBezTo>
                  <a:cubicBezTo>
                    <a:pt x="49307" y="13877"/>
                    <a:pt x="47172" y="10840"/>
                    <a:pt x="43986" y="10288"/>
                  </a:cubicBezTo>
                  <a:cubicBezTo>
                    <a:pt x="43652" y="10230"/>
                    <a:pt x="43319" y="10203"/>
                    <a:pt x="42991" y="10203"/>
                  </a:cubicBezTo>
                  <a:cubicBezTo>
                    <a:pt x="41619" y="10203"/>
                    <a:pt x="40323" y="10687"/>
                    <a:pt x="39303" y="11509"/>
                  </a:cubicBezTo>
                  <a:cubicBezTo>
                    <a:pt x="37848" y="9534"/>
                    <a:pt x="35650" y="8100"/>
                    <a:pt x="33048" y="7644"/>
                  </a:cubicBezTo>
                  <a:cubicBezTo>
                    <a:pt x="32474" y="7545"/>
                    <a:pt x="31904" y="7499"/>
                    <a:pt x="31340" y="7499"/>
                  </a:cubicBezTo>
                  <a:cubicBezTo>
                    <a:pt x="30997" y="7499"/>
                    <a:pt x="30657" y="7516"/>
                    <a:pt x="30319" y="7548"/>
                  </a:cubicBezTo>
                  <a:cubicBezTo>
                    <a:pt x="28843" y="3821"/>
                    <a:pt x="25519" y="921"/>
                    <a:pt x="21271" y="178"/>
                  </a:cubicBezTo>
                  <a:cubicBezTo>
                    <a:pt x="20581" y="58"/>
                    <a:pt x="19895" y="0"/>
                    <a:pt x="19218" y="0"/>
                  </a:cubicBezTo>
                  <a:close/>
                </a:path>
              </a:pathLst>
            </a:custGeom>
            <a:solidFill>
              <a:schemeClr val="accent5"/>
            </a:solidFill>
            <a:ln>
              <a:noFill/>
            </a:ln>
          </p:spPr>
          <p:txBody>
            <a:bodyPr spcFirstLastPara="1" wrap="square" lIns="91425" tIns="91425" rIns="91425" bIns="91425" anchor="ctr" anchorCtr="0">
              <a:noAutofit/>
            </a:bodyPr>
            <a:lstStyle/>
            <a:p>
              <a:pPr>
                <a:defRPr/>
              </a:pPr>
              <a:endParaRPr/>
            </a:p>
          </p:txBody>
        </p:sp>
        <p:sp>
          <p:nvSpPr>
            <p:cNvPr id="28" name="Google Shape;2032;p80">
              <a:extLst>
                <a:ext uri="{FF2B5EF4-FFF2-40B4-BE49-F238E27FC236}">
                  <a16:creationId xmlns:a16="http://schemas.microsoft.com/office/drawing/2014/main" id="{BFEF1C7F-10C6-8F40-8DC9-5696D8BA7DC8}"/>
                </a:ext>
              </a:extLst>
            </p:cNvPr>
            <p:cNvSpPr/>
            <p:nvPr/>
          </p:nvSpPr>
          <p:spPr>
            <a:xfrm>
              <a:off x="4246550" y="4860450"/>
              <a:ext cx="748150" cy="425275"/>
            </a:xfrm>
            <a:custGeom>
              <a:avLst/>
              <a:gdLst/>
              <a:ahLst/>
              <a:cxnLst/>
              <a:rect l="l" t="t" r="r" b="b"/>
              <a:pathLst>
                <a:path w="29926" h="17011" extrusionOk="0">
                  <a:moveTo>
                    <a:pt x="11873" y="1"/>
                  </a:moveTo>
                  <a:cubicBezTo>
                    <a:pt x="8859" y="1"/>
                    <a:pt x="6102" y="1906"/>
                    <a:pt x="5076" y="4823"/>
                  </a:cubicBezTo>
                  <a:cubicBezTo>
                    <a:pt x="4958" y="4814"/>
                    <a:pt x="4840" y="4809"/>
                    <a:pt x="4723" y="4809"/>
                  </a:cubicBezTo>
                  <a:cubicBezTo>
                    <a:pt x="2808" y="4809"/>
                    <a:pt x="1054" y="6100"/>
                    <a:pt x="574" y="8052"/>
                  </a:cubicBezTo>
                  <a:cubicBezTo>
                    <a:pt x="0" y="10345"/>
                    <a:pt x="1402" y="12660"/>
                    <a:pt x="3696" y="13234"/>
                  </a:cubicBezTo>
                  <a:cubicBezTo>
                    <a:pt x="4039" y="13320"/>
                    <a:pt x="4383" y="13362"/>
                    <a:pt x="4722" y="13362"/>
                  </a:cubicBezTo>
                  <a:cubicBezTo>
                    <a:pt x="5589" y="13362"/>
                    <a:pt x="6424" y="13091"/>
                    <a:pt x="7126" y="12618"/>
                  </a:cubicBezTo>
                  <a:cubicBezTo>
                    <a:pt x="7965" y="13361"/>
                    <a:pt x="8984" y="13914"/>
                    <a:pt x="10142" y="14200"/>
                  </a:cubicBezTo>
                  <a:cubicBezTo>
                    <a:pt x="10727" y="14347"/>
                    <a:pt x="11313" y="14418"/>
                    <a:pt x="11889" y="14418"/>
                  </a:cubicBezTo>
                  <a:cubicBezTo>
                    <a:pt x="12556" y="14418"/>
                    <a:pt x="13211" y="14324"/>
                    <a:pt x="13838" y="14147"/>
                  </a:cubicBezTo>
                  <a:cubicBezTo>
                    <a:pt x="14634" y="15443"/>
                    <a:pt x="15919" y="16441"/>
                    <a:pt x="17512" y="16833"/>
                  </a:cubicBezTo>
                  <a:cubicBezTo>
                    <a:pt x="17996" y="16953"/>
                    <a:pt x="18481" y="17011"/>
                    <a:pt x="18958" y="17011"/>
                  </a:cubicBezTo>
                  <a:cubicBezTo>
                    <a:pt x="21183" y="17011"/>
                    <a:pt x="23242" y="15762"/>
                    <a:pt x="24266" y="13786"/>
                  </a:cubicBezTo>
                  <a:cubicBezTo>
                    <a:pt x="24542" y="13945"/>
                    <a:pt x="24849" y="14062"/>
                    <a:pt x="25168" y="14147"/>
                  </a:cubicBezTo>
                  <a:cubicBezTo>
                    <a:pt x="25453" y="14217"/>
                    <a:pt x="25739" y="14251"/>
                    <a:pt x="26020" y="14251"/>
                  </a:cubicBezTo>
                  <a:cubicBezTo>
                    <a:pt x="27613" y="14251"/>
                    <a:pt x="29061" y="13173"/>
                    <a:pt x="29458" y="11566"/>
                  </a:cubicBezTo>
                  <a:cubicBezTo>
                    <a:pt x="29925" y="9666"/>
                    <a:pt x="28768" y="7743"/>
                    <a:pt x="26878" y="7276"/>
                  </a:cubicBezTo>
                  <a:cubicBezTo>
                    <a:pt x="26592" y="7205"/>
                    <a:pt x="26305" y="7171"/>
                    <a:pt x="26023" y="7171"/>
                  </a:cubicBezTo>
                  <a:cubicBezTo>
                    <a:pt x="25288" y="7171"/>
                    <a:pt x="24583" y="7401"/>
                    <a:pt x="24000" y="7807"/>
                  </a:cubicBezTo>
                  <a:cubicBezTo>
                    <a:pt x="23204" y="6554"/>
                    <a:pt x="21940" y="5598"/>
                    <a:pt x="20389" y="5216"/>
                  </a:cubicBezTo>
                  <a:cubicBezTo>
                    <a:pt x="19924" y="5098"/>
                    <a:pt x="19451" y="5041"/>
                    <a:pt x="18983" y="5041"/>
                  </a:cubicBezTo>
                  <a:cubicBezTo>
                    <a:pt x="18907" y="5041"/>
                    <a:pt x="18830" y="5043"/>
                    <a:pt x="18754" y="5046"/>
                  </a:cubicBezTo>
                  <a:cubicBezTo>
                    <a:pt x="18022" y="2731"/>
                    <a:pt x="16142" y="841"/>
                    <a:pt x="13614" y="215"/>
                  </a:cubicBezTo>
                  <a:cubicBezTo>
                    <a:pt x="13031" y="70"/>
                    <a:pt x="12448" y="1"/>
                    <a:pt x="11873" y="1"/>
                  </a:cubicBezTo>
                  <a:close/>
                </a:path>
              </a:pathLst>
            </a:custGeom>
            <a:solidFill>
              <a:srgbClr val="FCFFFF"/>
            </a:solidFill>
            <a:ln>
              <a:noFill/>
            </a:ln>
          </p:spPr>
          <p:txBody>
            <a:bodyPr spcFirstLastPara="1" wrap="square" lIns="91425" tIns="91425" rIns="91425" bIns="91425" anchor="ctr" anchorCtr="0">
              <a:noAutofit/>
            </a:bodyPr>
            <a:lstStyle/>
            <a:p>
              <a:pPr>
                <a:defRPr/>
              </a:pPr>
              <a:endParaRPr/>
            </a:p>
          </p:txBody>
        </p:sp>
        <p:sp>
          <p:nvSpPr>
            <p:cNvPr id="29" name="Google Shape;2033;p80">
              <a:extLst>
                <a:ext uri="{FF2B5EF4-FFF2-40B4-BE49-F238E27FC236}">
                  <a16:creationId xmlns:a16="http://schemas.microsoft.com/office/drawing/2014/main" id="{4ACA54F6-049B-B74A-8676-4288EFAAC832}"/>
                </a:ext>
              </a:extLst>
            </p:cNvPr>
            <p:cNvSpPr/>
            <p:nvPr/>
          </p:nvSpPr>
          <p:spPr>
            <a:xfrm>
              <a:off x="4579450" y="4394400"/>
              <a:ext cx="348625" cy="777075"/>
            </a:xfrm>
            <a:custGeom>
              <a:avLst/>
              <a:gdLst/>
              <a:ahLst/>
              <a:cxnLst/>
              <a:rect l="l" t="t" r="r" b="b"/>
              <a:pathLst>
                <a:path w="13945" h="31083" extrusionOk="0">
                  <a:moveTo>
                    <a:pt x="760" y="1"/>
                  </a:moveTo>
                  <a:cubicBezTo>
                    <a:pt x="709" y="1"/>
                    <a:pt x="658" y="6"/>
                    <a:pt x="607" y="18"/>
                  </a:cubicBezTo>
                  <a:cubicBezTo>
                    <a:pt x="234" y="103"/>
                    <a:pt x="1" y="474"/>
                    <a:pt x="86" y="846"/>
                  </a:cubicBezTo>
                  <a:lnTo>
                    <a:pt x="6139" y="28127"/>
                  </a:lnTo>
                  <a:cubicBezTo>
                    <a:pt x="6525" y="29884"/>
                    <a:pt x="8090" y="31083"/>
                    <a:pt x="9820" y="31083"/>
                  </a:cubicBezTo>
                  <a:cubicBezTo>
                    <a:pt x="10088" y="31083"/>
                    <a:pt x="10359" y="31054"/>
                    <a:pt x="10631" y="30994"/>
                  </a:cubicBezTo>
                  <a:cubicBezTo>
                    <a:pt x="12659" y="30538"/>
                    <a:pt x="13944" y="28530"/>
                    <a:pt x="13498" y="26502"/>
                  </a:cubicBezTo>
                  <a:lnTo>
                    <a:pt x="13041" y="24464"/>
                  </a:lnTo>
                  <a:cubicBezTo>
                    <a:pt x="12968" y="24142"/>
                    <a:pt x="12680" y="23916"/>
                    <a:pt x="12363" y="23916"/>
                  </a:cubicBezTo>
                  <a:cubicBezTo>
                    <a:pt x="12313" y="23916"/>
                    <a:pt x="12263" y="23921"/>
                    <a:pt x="12213" y="23933"/>
                  </a:cubicBezTo>
                  <a:cubicBezTo>
                    <a:pt x="11842" y="24018"/>
                    <a:pt x="11597" y="24389"/>
                    <a:pt x="11682" y="24771"/>
                  </a:cubicBezTo>
                  <a:lnTo>
                    <a:pt x="12139" y="26800"/>
                  </a:lnTo>
                  <a:cubicBezTo>
                    <a:pt x="12415" y="28074"/>
                    <a:pt x="11608" y="29348"/>
                    <a:pt x="10334" y="29635"/>
                  </a:cubicBezTo>
                  <a:cubicBezTo>
                    <a:pt x="10160" y="29674"/>
                    <a:pt x="9987" y="29692"/>
                    <a:pt x="9816" y="29692"/>
                  </a:cubicBezTo>
                  <a:cubicBezTo>
                    <a:pt x="8725" y="29692"/>
                    <a:pt x="7746" y="28931"/>
                    <a:pt x="7498" y="27829"/>
                  </a:cubicBezTo>
                  <a:lnTo>
                    <a:pt x="1445" y="549"/>
                  </a:lnTo>
                  <a:cubicBezTo>
                    <a:pt x="1372" y="227"/>
                    <a:pt x="1084" y="1"/>
                    <a:pt x="760"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30" name="Google Shape;2034;p80">
              <a:extLst>
                <a:ext uri="{FF2B5EF4-FFF2-40B4-BE49-F238E27FC236}">
                  <a16:creationId xmlns:a16="http://schemas.microsoft.com/office/drawing/2014/main" id="{5C7FEA5F-5325-BA47-8171-2C57DB50A1F1}"/>
                </a:ext>
              </a:extLst>
            </p:cNvPr>
            <p:cNvSpPr/>
            <p:nvPr/>
          </p:nvSpPr>
          <p:spPr>
            <a:xfrm>
              <a:off x="4577325" y="4392775"/>
              <a:ext cx="352600" cy="780475"/>
            </a:xfrm>
            <a:custGeom>
              <a:avLst/>
              <a:gdLst/>
              <a:ahLst/>
              <a:cxnLst/>
              <a:rect l="l" t="t" r="r" b="b"/>
              <a:pathLst>
                <a:path w="14104" h="31219" extrusionOk="0">
                  <a:moveTo>
                    <a:pt x="850" y="135"/>
                  </a:moveTo>
                  <a:cubicBezTo>
                    <a:pt x="968" y="135"/>
                    <a:pt x="1084" y="168"/>
                    <a:pt x="1180" y="242"/>
                  </a:cubicBezTo>
                  <a:cubicBezTo>
                    <a:pt x="1318" y="326"/>
                    <a:pt x="1424" y="465"/>
                    <a:pt x="1456" y="624"/>
                  </a:cubicBezTo>
                  <a:lnTo>
                    <a:pt x="7509" y="27906"/>
                  </a:lnTo>
                  <a:cubicBezTo>
                    <a:pt x="7766" y="29043"/>
                    <a:pt x="8775" y="29823"/>
                    <a:pt x="9894" y="29823"/>
                  </a:cubicBezTo>
                  <a:cubicBezTo>
                    <a:pt x="10070" y="29823"/>
                    <a:pt x="10250" y="29804"/>
                    <a:pt x="10429" y="29764"/>
                  </a:cubicBezTo>
                  <a:cubicBezTo>
                    <a:pt x="11066" y="29626"/>
                    <a:pt x="11608" y="29244"/>
                    <a:pt x="11958" y="28691"/>
                  </a:cubicBezTo>
                  <a:cubicBezTo>
                    <a:pt x="12319" y="28139"/>
                    <a:pt x="12425" y="27491"/>
                    <a:pt x="12288" y="26854"/>
                  </a:cubicBezTo>
                  <a:lnTo>
                    <a:pt x="11842" y="24815"/>
                  </a:lnTo>
                  <a:cubicBezTo>
                    <a:pt x="11767" y="24475"/>
                    <a:pt x="11979" y="24146"/>
                    <a:pt x="12309" y="24071"/>
                  </a:cubicBezTo>
                  <a:cubicBezTo>
                    <a:pt x="12355" y="24062"/>
                    <a:pt x="12400" y="24057"/>
                    <a:pt x="12445" y="24057"/>
                  </a:cubicBezTo>
                  <a:cubicBezTo>
                    <a:pt x="12735" y="24057"/>
                    <a:pt x="12999" y="24256"/>
                    <a:pt x="13063" y="24550"/>
                  </a:cubicBezTo>
                  <a:lnTo>
                    <a:pt x="13509" y="26578"/>
                  </a:lnTo>
                  <a:cubicBezTo>
                    <a:pt x="13955" y="28564"/>
                    <a:pt x="12691" y="30549"/>
                    <a:pt x="10705" y="30985"/>
                  </a:cubicBezTo>
                  <a:cubicBezTo>
                    <a:pt x="10433" y="31048"/>
                    <a:pt x="10160" y="31079"/>
                    <a:pt x="9888" y="31079"/>
                  </a:cubicBezTo>
                  <a:cubicBezTo>
                    <a:pt x="9195" y="31079"/>
                    <a:pt x="8515" y="30878"/>
                    <a:pt x="7913" y="30497"/>
                  </a:cubicBezTo>
                  <a:cubicBezTo>
                    <a:pt x="7084" y="29966"/>
                    <a:pt x="6511" y="29148"/>
                    <a:pt x="6287" y="28182"/>
                  </a:cubicBezTo>
                  <a:lnTo>
                    <a:pt x="234" y="900"/>
                  </a:lnTo>
                  <a:cubicBezTo>
                    <a:pt x="161" y="560"/>
                    <a:pt x="373" y="231"/>
                    <a:pt x="713" y="157"/>
                  </a:cubicBezTo>
                  <a:cubicBezTo>
                    <a:pt x="755" y="146"/>
                    <a:pt x="798" y="135"/>
                    <a:pt x="850" y="135"/>
                  </a:cubicBezTo>
                  <a:close/>
                  <a:moveTo>
                    <a:pt x="854" y="1"/>
                  </a:moveTo>
                  <a:cubicBezTo>
                    <a:pt x="796" y="1"/>
                    <a:pt x="738" y="7"/>
                    <a:pt x="680" y="19"/>
                  </a:cubicBezTo>
                  <a:cubicBezTo>
                    <a:pt x="267" y="104"/>
                    <a:pt x="1" y="518"/>
                    <a:pt x="97" y="932"/>
                  </a:cubicBezTo>
                  <a:lnTo>
                    <a:pt x="6150" y="28213"/>
                  </a:lnTo>
                  <a:cubicBezTo>
                    <a:pt x="6553" y="29997"/>
                    <a:pt x="8146" y="31219"/>
                    <a:pt x="9898" y="31219"/>
                  </a:cubicBezTo>
                  <a:cubicBezTo>
                    <a:pt x="10174" y="31219"/>
                    <a:pt x="10450" y="31187"/>
                    <a:pt x="10737" y="31123"/>
                  </a:cubicBezTo>
                  <a:cubicBezTo>
                    <a:pt x="12798" y="30667"/>
                    <a:pt x="14103" y="28617"/>
                    <a:pt x="13647" y="26546"/>
                  </a:cubicBezTo>
                  <a:lnTo>
                    <a:pt x="13201" y="24518"/>
                  </a:lnTo>
                  <a:cubicBezTo>
                    <a:pt x="13118" y="24161"/>
                    <a:pt x="12800" y="23914"/>
                    <a:pt x="12448" y="23914"/>
                  </a:cubicBezTo>
                  <a:cubicBezTo>
                    <a:pt x="12391" y="23914"/>
                    <a:pt x="12334" y="23921"/>
                    <a:pt x="12277" y="23934"/>
                  </a:cubicBezTo>
                  <a:cubicBezTo>
                    <a:pt x="11873" y="24019"/>
                    <a:pt x="11608" y="24433"/>
                    <a:pt x="11703" y="24847"/>
                  </a:cubicBezTo>
                  <a:lnTo>
                    <a:pt x="12149" y="26886"/>
                  </a:lnTo>
                  <a:cubicBezTo>
                    <a:pt x="12288" y="27481"/>
                    <a:pt x="12171" y="28097"/>
                    <a:pt x="11842" y="28617"/>
                  </a:cubicBezTo>
                  <a:cubicBezTo>
                    <a:pt x="11512" y="29137"/>
                    <a:pt x="11002" y="29498"/>
                    <a:pt x="10398" y="29626"/>
                  </a:cubicBezTo>
                  <a:cubicBezTo>
                    <a:pt x="10231" y="29663"/>
                    <a:pt x="10064" y="29681"/>
                    <a:pt x="9899" y="29681"/>
                  </a:cubicBezTo>
                  <a:cubicBezTo>
                    <a:pt x="8847" y="29681"/>
                    <a:pt x="7886" y="28949"/>
                    <a:pt x="7647" y="27884"/>
                  </a:cubicBezTo>
                  <a:lnTo>
                    <a:pt x="1594" y="603"/>
                  </a:lnTo>
                  <a:cubicBezTo>
                    <a:pt x="1551" y="401"/>
                    <a:pt x="1435" y="231"/>
                    <a:pt x="1254" y="114"/>
                  </a:cubicBezTo>
                  <a:cubicBezTo>
                    <a:pt x="1133" y="38"/>
                    <a:pt x="996" y="1"/>
                    <a:pt x="85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31" name="Google Shape;2035;p80">
              <a:extLst>
                <a:ext uri="{FF2B5EF4-FFF2-40B4-BE49-F238E27FC236}">
                  <a16:creationId xmlns:a16="http://schemas.microsoft.com/office/drawing/2014/main" id="{D1188DB2-F816-AF40-9AE7-F31A49612ECF}"/>
                </a:ext>
              </a:extLst>
            </p:cNvPr>
            <p:cNvSpPr/>
            <p:nvPr/>
          </p:nvSpPr>
          <p:spPr>
            <a:xfrm>
              <a:off x="4074775" y="4076775"/>
              <a:ext cx="1100725" cy="613825"/>
            </a:xfrm>
            <a:custGeom>
              <a:avLst/>
              <a:gdLst/>
              <a:ahLst/>
              <a:cxnLst/>
              <a:rect l="l" t="t" r="r" b="b"/>
              <a:pathLst>
                <a:path w="44029" h="24553" extrusionOk="0">
                  <a:moveTo>
                    <a:pt x="23147" y="0"/>
                  </a:moveTo>
                  <a:cubicBezTo>
                    <a:pt x="21561" y="0"/>
                    <a:pt x="19878" y="179"/>
                    <a:pt x="18096" y="574"/>
                  </a:cubicBezTo>
                  <a:cubicBezTo>
                    <a:pt x="1" y="4588"/>
                    <a:pt x="680" y="24553"/>
                    <a:pt x="680" y="24553"/>
                  </a:cubicBezTo>
                  <a:cubicBezTo>
                    <a:pt x="2681" y="22350"/>
                    <a:pt x="4925" y="21245"/>
                    <a:pt x="7411" y="21245"/>
                  </a:cubicBezTo>
                  <a:cubicBezTo>
                    <a:pt x="8712" y="21245"/>
                    <a:pt x="10079" y="21547"/>
                    <a:pt x="11512" y="22153"/>
                  </a:cubicBezTo>
                  <a:cubicBezTo>
                    <a:pt x="13514" y="19942"/>
                    <a:pt x="15758" y="18839"/>
                    <a:pt x="18248" y="18839"/>
                  </a:cubicBezTo>
                  <a:cubicBezTo>
                    <a:pt x="19549" y="18839"/>
                    <a:pt x="20918" y="19140"/>
                    <a:pt x="22354" y="19742"/>
                  </a:cubicBezTo>
                  <a:cubicBezTo>
                    <a:pt x="24358" y="17536"/>
                    <a:pt x="26605" y="16431"/>
                    <a:pt x="29095" y="16431"/>
                  </a:cubicBezTo>
                  <a:cubicBezTo>
                    <a:pt x="30393" y="16431"/>
                    <a:pt x="31756" y="16731"/>
                    <a:pt x="33186" y="17331"/>
                  </a:cubicBezTo>
                  <a:cubicBezTo>
                    <a:pt x="35187" y="15128"/>
                    <a:pt x="37435" y="14024"/>
                    <a:pt x="39925" y="14024"/>
                  </a:cubicBezTo>
                  <a:cubicBezTo>
                    <a:pt x="41227" y="14024"/>
                    <a:pt x="42595" y="14326"/>
                    <a:pt x="44029" y="14931"/>
                  </a:cubicBezTo>
                  <a:cubicBezTo>
                    <a:pt x="44029" y="14931"/>
                    <a:pt x="37659" y="0"/>
                    <a:pt x="23147"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32" name="Google Shape;2036;p80">
              <a:extLst>
                <a:ext uri="{FF2B5EF4-FFF2-40B4-BE49-F238E27FC236}">
                  <a16:creationId xmlns:a16="http://schemas.microsoft.com/office/drawing/2014/main" id="{FDDED922-03E0-434E-B45B-B36EB44C26F1}"/>
                </a:ext>
              </a:extLst>
            </p:cNvPr>
            <p:cNvSpPr/>
            <p:nvPr/>
          </p:nvSpPr>
          <p:spPr>
            <a:xfrm>
              <a:off x="4086175" y="4075025"/>
              <a:ext cx="1091450" cy="617425"/>
            </a:xfrm>
            <a:custGeom>
              <a:avLst/>
              <a:gdLst/>
              <a:ahLst/>
              <a:cxnLst/>
              <a:rect l="l" t="t" r="r" b="b"/>
              <a:pathLst>
                <a:path w="43658" h="24697" extrusionOk="0">
                  <a:moveTo>
                    <a:pt x="22695" y="145"/>
                  </a:moveTo>
                  <a:cubicBezTo>
                    <a:pt x="24978" y="145"/>
                    <a:pt x="27198" y="517"/>
                    <a:pt x="29300" y="1260"/>
                  </a:cubicBezTo>
                  <a:cubicBezTo>
                    <a:pt x="32189" y="2279"/>
                    <a:pt x="34896" y="3989"/>
                    <a:pt x="37339" y="6357"/>
                  </a:cubicBezTo>
                  <a:cubicBezTo>
                    <a:pt x="41067" y="9968"/>
                    <a:pt x="43052" y="14013"/>
                    <a:pt x="43434" y="14863"/>
                  </a:cubicBezTo>
                  <a:cubicBezTo>
                    <a:pt x="42059" y="14309"/>
                    <a:pt x="40740" y="14031"/>
                    <a:pt x="39482" y="14031"/>
                  </a:cubicBezTo>
                  <a:cubicBezTo>
                    <a:pt x="36981" y="14031"/>
                    <a:pt x="34719" y="15126"/>
                    <a:pt x="32720" y="17317"/>
                  </a:cubicBezTo>
                  <a:cubicBezTo>
                    <a:pt x="31302" y="16731"/>
                    <a:pt x="29944" y="16438"/>
                    <a:pt x="28651" y="16438"/>
                  </a:cubicBezTo>
                  <a:cubicBezTo>
                    <a:pt x="26146" y="16438"/>
                    <a:pt x="23880" y="17535"/>
                    <a:pt x="21877" y="19727"/>
                  </a:cubicBezTo>
                  <a:cubicBezTo>
                    <a:pt x="20460" y="19136"/>
                    <a:pt x="19102" y="18841"/>
                    <a:pt x="17806" y="18841"/>
                  </a:cubicBezTo>
                  <a:cubicBezTo>
                    <a:pt x="15304" y="18841"/>
                    <a:pt x="13036" y="19941"/>
                    <a:pt x="11035" y="22138"/>
                  </a:cubicBezTo>
                  <a:cubicBezTo>
                    <a:pt x="9619" y="21545"/>
                    <a:pt x="8261" y="21250"/>
                    <a:pt x="6966" y="21250"/>
                  </a:cubicBezTo>
                  <a:cubicBezTo>
                    <a:pt x="4502" y="21250"/>
                    <a:pt x="2265" y="22319"/>
                    <a:pt x="288" y="24442"/>
                  </a:cubicBezTo>
                  <a:cubicBezTo>
                    <a:pt x="288" y="23507"/>
                    <a:pt x="362" y="19005"/>
                    <a:pt x="2210" y="14162"/>
                  </a:cubicBezTo>
                  <a:cubicBezTo>
                    <a:pt x="3420" y="10987"/>
                    <a:pt x="5152" y="8279"/>
                    <a:pt x="7339" y="6134"/>
                  </a:cubicBezTo>
                  <a:cubicBezTo>
                    <a:pt x="10068" y="3448"/>
                    <a:pt x="13541" y="1621"/>
                    <a:pt x="17661" y="708"/>
                  </a:cubicBezTo>
                  <a:cubicBezTo>
                    <a:pt x="19371" y="325"/>
                    <a:pt x="21049" y="145"/>
                    <a:pt x="22695" y="145"/>
                  </a:cubicBezTo>
                  <a:close/>
                  <a:moveTo>
                    <a:pt x="22649" y="0"/>
                  </a:moveTo>
                  <a:cubicBezTo>
                    <a:pt x="21076" y="0"/>
                    <a:pt x="19403" y="176"/>
                    <a:pt x="17629" y="569"/>
                  </a:cubicBezTo>
                  <a:cubicBezTo>
                    <a:pt x="8253" y="2651"/>
                    <a:pt x="3994" y="9086"/>
                    <a:pt x="2082" y="14109"/>
                  </a:cubicBezTo>
                  <a:cubicBezTo>
                    <a:pt x="1" y="19557"/>
                    <a:pt x="150" y="24580"/>
                    <a:pt x="150" y="24623"/>
                  </a:cubicBezTo>
                  <a:cubicBezTo>
                    <a:pt x="150" y="24654"/>
                    <a:pt x="171" y="24675"/>
                    <a:pt x="192" y="24686"/>
                  </a:cubicBezTo>
                  <a:cubicBezTo>
                    <a:pt x="203" y="24697"/>
                    <a:pt x="213" y="24697"/>
                    <a:pt x="224" y="24697"/>
                  </a:cubicBezTo>
                  <a:cubicBezTo>
                    <a:pt x="246" y="24697"/>
                    <a:pt x="256" y="24686"/>
                    <a:pt x="277" y="24675"/>
                  </a:cubicBezTo>
                  <a:cubicBezTo>
                    <a:pt x="2254" y="22490"/>
                    <a:pt x="4496" y="21393"/>
                    <a:pt x="6975" y="21393"/>
                  </a:cubicBezTo>
                  <a:cubicBezTo>
                    <a:pt x="8266" y="21393"/>
                    <a:pt x="9620" y="21690"/>
                    <a:pt x="11035" y="22286"/>
                  </a:cubicBezTo>
                  <a:cubicBezTo>
                    <a:pt x="11041" y="22289"/>
                    <a:pt x="11047" y="22290"/>
                    <a:pt x="11054" y="22290"/>
                  </a:cubicBezTo>
                  <a:cubicBezTo>
                    <a:pt x="11072" y="22290"/>
                    <a:pt x="11093" y="22281"/>
                    <a:pt x="11109" y="22265"/>
                  </a:cubicBezTo>
                  <a:cubicBezTo>
                    <a:pt x="13087" y="20084"/>
                    <a:pt x="15333" y="18989"/>
                    <a:pt x="17815" y="18989"/>
                  </a:cubicBezTo>
                  <a:cubicBezTo>
                    <a:pt x="19103" y="18989"/>
                    <a:pt x="20455" y="19284"/>
                    <a:pt x="21867" y="19875"/>
                  </a:cubicBezTo>
                  <a:cubicBezTo>
                    <a:pt x="21875" y="19878"/>
                    <a:pt x="21884" y="19880"/>
                    <a:pt x="21892" y="19880"/>
                  </a:cubicBezTo>
                  <a:cubicBezTo>
                    <a:pt x="21915" y="19880"/>
                    <a:pt x="21936" y="19870"/>
                    <a:pt x="21952" y="19854"/>
                  </a:cubicBezTo>
                  <a:cubicBezTo>
                    <a:pt x="23930" y="17673"/>
                    <a:pt x="26175" y="16578"/>
                    <a:pt x="28656" y="16578"/>
                  </a:cubicBezTo>
                  <a:cubicBezTo>
                    <a:pt x="29945" y="16578"/>
                    <a:pt x="31297" y="16873"/>
                    <a:pt x="32709" y="17465"/>
                  </a:cubicBezTo>
                  <a:cubicBezTo>
                    <a:pt x="32717" y="17473"/>
                    <a:pt x="32728" y="17477"/>
                    <a:pt x="32739" y="17477"/>
                  </a:cubicBezTo>
                  <a:cubicBezTo>
                    <a:pt x="32757" y="17477"/>
                    <a:pt x="32777" y="17467"/>
                    <a:pt x="32783" y="17454"/>
                  </a:cubicBezTo>
                  <a:cubicBezTo>
                    <a:pt x="34767" y="15269"/>
                    <a:pt x="37011" y="14176"/>
                    <a:pt x="39491" y="14176"/>
                  </a:cubicBezTo>
                  <a:cubicBezTo>
                    <a:pt x="40782" y="14176"/>
                    <a:pt x="42137" y="14472"/>
                    <a:pt x="43551" y="15065"/>
                  </a:cubicBezTo>
                  <a:cubicBezTo>
                    <a:pt x="43557" y="15068"/>
                    <a:pt x="43563" y="15069"/>
                    <a:pt x="43570" y="15069"/>
                  </a:cubicBezTo>
                  <a:cubicBezTo>
                    <a:pt x="43589" y="15069"/>
                    <a:pt x="43610" y="15060"/>
                    <a:pt x="43625" y="15044"/>
                  </a:cubicBezTo>
                  <a:cubicBezTo>
                    <a:pt x="43647" y="15023"/>
                    <a:pt x="43658" y="15001"/>
                    <a:pt x="43636" y="14969"/>
                  </a:cubicBezTo>
                  <a:cubicBezTo>
                    <a:pt x="43625" y="14927"/>
                    <a:pt x="41629" y="10318"/>
                    <a:pt x="37445" y="6261"/>
                  </a:cubicBezTo>
                  <a:cubicBezTo>
                    <a:pt x="34310" y="3222"/>
                    <a:pt x="29396" y="0"/>
                    <a:pt x="2264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33" name="Google Shape;2037;p80">
              <a:extLst>
                <a:ext uri="{FF2B5EF4-FFF2-40B4-BE49-F238E27FC236}">
                  <a16:creationId xmlns:a16="http://schemas.microsoft.com/office/drawing/2014/main" id="{903F52A3-7D77-FF4B-89C3-BDC4E9FA0A9A}"/>
                </a:ext>
              </a:extLst>
            </p:cNvPr>
            <p:cNvSpPr/>
            <p:nvPr/>
          </p:nvSpPr>
          <p:spPr>
            <a:xfrm>
              <a:off x="4295675" y="4090625"/>
              <a:ext cx="234425" cy="541825"/>
            </a:xfrm>
            <a:custGeom>
              <a:avLst/>
              <a:gdLst/>
              <a:ahLst/>
              <a:cxnLst/>
              <a:rect l="l" t="t" r="r" b="b"/>
              <a:pathLst>
                <a:path w="9377" h="21673" extrusionOk="0">
                  <a:moveTo>
                    <a:pt x="9280" y="1"/>
                  </a:moveTo>
                  <a:cubicBezTo>
                    <a:pt x="9260" y="1"/>
                    <a:pt x="9241" y="7"/>
                    <a:pt x="9228" y="20"/>
                  </a:cubicBezTo>
                  <a:cubicBezTo>
                    <a:pt x="4301" y="3641"/>
                    <a:pt x="2771" y="9323"/>
                    <a:pt x="2358" y="13453"/>
                  </a:cubicBezTo>
                  <a:cubicBezTo>
                    <a:pt x="1901" y="17913"/>
                    <a:pt x="2623" y="21566"/>
                    <a:pt x="2634" y="21599"/>
                  </a:cubicBezTo>
                  <a:cubicBezTo>
                    <a:pt x="2634" y="21641"/>
                    <a:pt x="2676" y="21673"/>
                    <a:pt x="2719" y="21673"/>
                  </a:cubicBezTo>
                  <a:lnTo>
                    <a:pt x="2729" y="21673"/>
                  </a:lnTo>
                  <a:cubicBezTo>
                    <a:pt x="2782" y="21662"/>
                    <a:pt x="2814" y="21620"/>
                    <a:pt x="2804" y="21566"/>
                  </a:cubicBezTo>
                  <a:cubicBezTo>
                    <a:pt x="2771" y="21429"/>
                    <a:pt x="0" y="7039"/>
                    <a:pt x="9324" y="158"/>
                  </a:cubicBezTo>
                  <a:cubicBezTo>
                    <a:pt x="9366" y="126"/>
                    <a:pt x="9377" y="73"/>
                    <a:pt x="9345" y="30"/>
                  </a:cubicBezTo>
                  <a:cubicBezTo>
                    <a:pt x="9333" y="12"/>
                    <a:pt x="9306" y="1"/>
                    <a:pt x="928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34" name="Google Shape;2038;p80">
              <a:extLst>
                <a:ext uri="{FF2B5EF4-FFF2-40B4-BE49-F238E27FC236}">
                  <a16:creationId xmlns:a16="http://schemas.microsoft.com/office/drawing/2014/main" id="{CD4293A9-E82B-7149-8403-D2420C1363C9}"/>
                </a:ext>
              </a:extLst>
            </p:cNvPr>
            <p:cNvSpPr/>
            <p:nvPr/>
          </p:nvSpPr>
          <p:spPr>
            <a:xfrm>
              <a:off x="4293800" y="4088725"/>
              <a:ext cx="237900" cy="545600"/>
            </a:xfrm>
            <a:custGeom>
              <a:avLst/>
              <a:gdLst/>
              <a:ahLst/>
              <a:cxnLst/>
              <a:rect l="l" t="t" r="r" b="b"/>
              <a:pathLst>
                <a:path w="9516" h="21824" extrusionOk="0">
                  <a:moveTo>
                    <a:pt x="9367" y="149"/>
                  </a:moveTo>
                  <a:lnTo>
                    <a:pt x="9367" y="170"/>
                  </a:lnTo>
                  <a:cubicBezTo>
                    <a:pt x="0" y="7084"/>
                    <a:pt x="2772" y="21515"/>
                    <a:pt x="2804" y="21653"/>
                  </a:cubicBezTo>
                  <a:lnTo>
                    <a:pt x="2794" y="21675"/>
                  </a:lnTo>
                  <a:cubicBezTo>
                    <a:pt x="2783" y="21675"/>
                    <a:pt x="2772" y="21675"/>
                    <a:pt x="2772" y="21664"/>
                  </a:cubicBezTo>
                  <a:cubicBezTo>
                    <a:pt x="2772" y="21632"/>
                    <a:pt x="2050" y="18011"/>
                    <a:pt x="2507" y="13529"/>
                  </a:cubicBezTo>
                  <a:cubicBezTo>
                    <a:pt x="2921" y="9420"/>
                    <a:pt x="4439" y="3759"/>
                    <a:pt x="9345" y="149"/>
                  </a:cubicBezTo>
                  <a:close/>
                  <a:moveTo>
                    <a:pt x="9378" y="0"/>
                  </a:moveTo>
                  <a:cubicBezTo>
                    <a:pt x="9335" y="0"/>
                    <a:pt x="9293" y="11"/>
                    <a:pt x="9260" y="32"/>
                  </a:cubicBezTo>
                  <a:cubicBezTo>
                    <a:pt x="4323" y="3685"/>
                    <a:pt x="2783" y="9377"/>
                    <a:pt x="2358" y="13519"/>
                  </a:cubicBezTo>
                  <a:cubicBezTo>
                    <a:pt x="1902" y="18022"/>
                    <a:pt x="2634" y="21653"/>
                    <a:pt x="2634" y="21696"/>
                  </a:cubicBezTo>
                  <a:cubicBezTo>
                    <a:pt x="2655" y="21770"/>
                    <a:pt x="2719" y="21823"/>
                    <a:pt x="2794" y="21823"/>
                  </a:cubicBezTo>
                  <a:cubicBezTo>
                    <a:pt x="2794" y="21823"/>
                    <a:pt x="2815" y="21812"/>
                    <a:pt x="2825" y="21812"/>
                  </a:cubicBezTo>
                  <a:cubicBezTo>
                    <a:pt x="2868" y="21802"/>
                    <a:pt x="2900" y="21781"/>
                    <a:pt x="2921" y="21749"/>
                  </a:cubicBezTo>
                  <a:cubicBezTo>
                    <a:pt x="2942" y="21717"/>
                    <a:pt x="2953" y="21675"/>
                    <a:pt x="2942" y="21632"/>
                  </a:cubicBezTo>
                  <a:cubicBezTo>
                    <a:pt x="2921" y="21484"/>
                    <a:pt x="160" y="7147"/>
                    <a:pt x="9441" y="287"/>
                  </a:cubicBezTo>
                  <a:cubicBezTo>
                    <a:pt x="9484" y="266"/>
                    <a:pt x="9505" y="223"/>
                    <a:pt x="9505" y="181"/>
                  </a:cubicBezTo>
                  <a:cubicBezTo>
                    <a:pt x="9515" y="139"/>
                    <a:pt x="9505" y="96"/>
                    <a:pt x="9484" y="64"/>
                  </a:cubicBezTo>
                  <a:cubicBezTo>
                    <a:pt x="9452" y="32"/>
                    <a:pt x="9420" y="11"/>
                    <a:pt x="9378"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35" name="Google Shape;2039;p80">
              <a:extLst>
                <a:ext uri="{FF2B5EF4-FFF2-40B4-BE49-F238E27FC236}">
                  <a16:creationId xmlns:a16="http://schemas.microsoft.com/office/drawing/2014/main" id="{A9ED5DF6-6B68-B34C-AFA1-09182A6F6A17}"/>
                </a:ext>
              </a:extLst>
            </p:cNvPr>
            <p:cNvSpPr/>
            <p:nvPr/>
          </p:nvSpPr>
          <p:spPr>
            <a:xfrm>
              <a:off x="4525300" y="4090525"/>
              <a:ext cx="379400" cy="422200"/>
            </a:xfrm>
            <a:custGeom>
              <a:avLst/>
              <a:gdLst/>
              <a:ahLst/>
              <a:cxnLst/>
              <a:rect l="l" t="t" r="r" b="b"/>
              <a:pathLst>
                <a:path w="15176" h="16888" extrusionOk="0">
                  <a:moveTo>
                    <a:pt x="89" y="1"/>
                  </a:moveTo>
                  <a:cubicBezTo>
                    <a:pt x="51" y="1"/>
                    <a:pt x="11" y="30"/>
                    <a:pt x="11" y="67"/>
                  </a:cubicBezTo>
                  <a:cubicBezTo>
                    <a:pt x="0" y="119"/>
                    <a:pt x="33" y="162"/>
                    <a:pt x="75" y="173"/>
                  </a:cubicBezTo>
                  <a:cubicBezTo>
                    <a:pt x="6001" y="1372"/>
                    <a:pt x="9749" y="5832"/>
                    <a:pt x="11841" y="9358"/>
                  </a:cubicBezTo>
                  <a:cubicBezTo>
                    <a:pt x="14114" y="13192"/>
                    <a:pt x="14995" y="16792"/>
                    <a:pt x="14995" y="16824"/>
                  </a:cubicBezTo>
                  <a:cubicBezTo>
                    <a:pt x="15006" y="16866"/>
                    <a:pt x="15049" y="16888"/>
                    <a:pt x="15080" y="16888"/>
                  </a:cubicBezTo>
                  <a:lnTo>
                    <a:pt x="15101" y="16888"/>
                  </a:lnTo>
                  <a:cubicBezTo>
                    <a:pt x="15155" y="16877"/>
                    <a:pt x="15176" y="16834"/>
                    <a:pt x="15165" y="16781"/>
                  </a:cubicBezTo>
                  <a:cubicBezTo>
                    <a:pt x="15165" y="16749"/>
                    <a:pt x="14273" y="13128"/>
                    <a:pt x="11990" y="9273"/>
                  </a:cubicBezTo>
                  <a:cubicBezTo>
                    <a:pt x="9876" y="5716"/>
                    <a:pt x="6107" y="1213"/>
                    <a:pt x="107" y="3"/>
                  </a:cubicBezTo>
                  <a:cubicBezTo>
                    <a:pt x="101" y="1"/>
                    <a:pt x="95" y="1"/>
                    <a:pt x="89"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36" name="Google Shape;2040;p80">
              <a:extLst>
                <a:ext uri="{FF2B5EF4-FFF2-40B4-BE49-F238E27FC236}">
                  <a16:creationId xmlns:a16="http://schemas.microsoft.com/office/drawing/2014/main" id="{1EF6FBAC-44A1-0246-A8C4-C07F8870A6ED}"/>
                </a:ext>
              </a:extLst>
            </p:cNvPr>
            <p:cNvSpPr/>
            <p:nvPr/>
          </p:nvSpPr>
          <p:spPr>
            <a:xfrm>
              <a:off x="4523450" y="4088825"/>
              <a:ext cx="383375" cy="425750"/>
            </a:xfrm>
            <a:custGeom>
              <a:avLst/>
              <a:gdLst/>
              <a:ahLst/>
              <a:cxnLst/>
              <a:rect l="l" t="t" r="r" b="b"/>
              <a:pathLst>
                <a:path w="15335" h="17030" extrusionOk="0">
                  <a:moveTo>
                    <a:pt x="170" y="145"/>
                  </a:moveTo>
                  <a:cubicBezTo>
                    <a:pt x="6139" y="1345"/>
                    <a:pt x="9898" y="5827"/>
                    <a:pt x="12011" y="9373"/>
                  </a:cubicBezTo>
                  <a:cubicBezTo>
                    <a:pt x="14262" y="13185"/>
                    <a:pt x="15133" y="16722"/>
                    <a:pt x="15175" y="16871"/>
                  </a:cubicBezTo>
                  <a:cubicBezTo>
                    <a:pt x="15175" y="16881"/>
                    <a:pt x="15175" y="16881"/>
                    <a:pt x="15165" y="16892"/>
                  </a:cubicBezTo>
                  <a:cubicBezTo>
                    <a:pt x="15144" y="16892"/>
                    <a:pt x="15144" y="16881"/>
                    <a:pt x="15144" y="16871"/>
                  </a:cubicBezTo>
                  <a:cubicBezTo>
                    <a:pt x="15133" y="16838"/>
                    <a:pt x="14262" y="13239"/>
                    <a:pt x="11979" y="9395"/>
                  </a:cubicBezTo>
                  <a:cubicBezTo>
                    <a:pt x="9877" y="5848"/>
                    <a:pt x="6117" y="1377"/>
                    <a:pt x="159" y="177"/>
                  </a:cubicBezTo>
                  <a:lnTo>
                    <a:pt x="149" y="156"/>
                  </a:lnTo>
                  <a:lnTo>
                    <a:pt x="170" y="145"/>
                  </a:lnTo>
                  <a:close/>
                  <a:moveTo>
                    <a:pt x="155" y="0"/>
                  </a:moveTo>
                  <a:cubicBezTo>
                    <a:pt x="128" y="0"/>
                    <a:pt x="101" y="8"/>
                    <a:pt x="74" y="28"/>
                  </a:cubicBezTo>
                  <a:cubicBezTo>
                    <a:pt x="43" y="50"/>
                    <a:pt x="22" y="81"/>
                    <a:pt x="11" y="123"/>
                  </a:cubicBezTo>
                  <a:cubicBezTo>
                    <a:pt x="1" y="166"/>
                    <a:pt x="11" y="208"/>
                    <a:pt x="32" y="241"/>
                  </a:cubicBezTo>
                  <a:cubicBezTo>
                    <a:pt x="53" y="283"/>
                    <a:pt x="96" y="304"/>
                    <a:pt x="138" y="315"/>
                  </a:cubicBezTo>
                  <a:cubicBezTo>
                    <a:pt x="6043" y="1504"/>
                    <a:pt x="9770" y="5943"/>
                    <a:pt x="11852" y="9458"/>
                  </a:cubicBezTo>
                  <a:cubicBezTo>
                    <a:pt x="14124" y="13292"/>
                    <a:pt x="14995" y="16871"/>
                    <a:pt x="15005" y="16913"/>
                  </a:cubicBezTo>
                  <a:cubicBezTo>
                    <a:pt x="15027" y="16977"/>
                    <a:pt x="15090" y="17030"/>
                    <a:pt x="15154" y="17030"/>
                  </a:cubicBezTo>
                  <a:lnTo>
                    <a:pt x="15196" y="17030"/>
                  </a:lnTo>
                  <a:cubicBezTo>
                    <a:pt x="15281" y="17008"/>
                    <a:pt x="15335" y="16923"/>
                    <a:pt x="15314" y="16838"/>
                  </a:cubicBezTo>
                  <a:cubicBezTo>
                    <a:pt x="15271" y="16690"/>
                    <a:pt x="14400" y="13133"/>
                    <a:pt x="12128" y="9310"/>
                  </a:cubicBezTo>
                  <a:cubicBezTo>
                    <a:pt x="10004" y="5731"/>
                    <a:pt x="6212" y="1218"/>
                    <a:pt x="202" y="7"/>
                  </a:cubicBezTo>
                  <a:cubicBezTo>
                    <a:pt x="186" y="3"/>
                    <a:pt x="171" y="0"/>
                    <a:pt x="15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37" name="Google Shape;2041;p80">
              <a:extLst>
                <a:ext uri="{FF2B5EF4-FFF2-40B4-BE49-F238E27FC236}">
                  <a16:creationId xmlns:a16="http://schemas.microsoft.com/office/drawing/2014/main" id="{5A88D13B-F46E-B746-B519-3D9AA323DA2A}"/>
                </a:ext>
              </a:extLst>
            </p:cNvPr>
            <p:cNvSpPr/>
            <p:nvPr/>
          </p:nvSpPr>
          <p:spPr>
            <a:xfrm>
              <a:off x="4525300" y="4090525"/>
              <a:ext cx="110750" cy="481925"/>
            </a:xfrm>
            <a:custGeom>
              <a:avLst/>
              <a:gdLst/>
              <a:ahLst/>
              <a:cxnLst/>
              <a:rect l="l" t="t" r="r" b="b"/>
              <a:pathLst>
                <a:path w="4430" h="19277" extrusionOk="0">
                  <a:moveTo>
                    <a:pt x="93" y="1"/>
                  </a:moveTo>
                  <a:cubicBezTo>
                    <a:pt x="87" y="1"/>
                    <a:pt x="81" y="1"/>
                    <a:pt x="75" y="3"/>
                  </a:cubicBezTo>
                  <a:cubicBezTo>
                    <a:pt x="22" y="13"/>
                    <a:pt x="0" y="55"/>
                    <a:pt x="11" y="109"/>
                  </a:cubicBezTo>
                  <a:lnTo>
                    <a:pt x="4248" y="19213"/>
                  </a:lnTo>
                  <a:cubicBezTo>
                    <a:pt x="4259" y="19245"/>
                    <a:pt x="4302" y="19277"/>
                    <a:pt x="4333" y="19277"/>
                  </a:cubicBezTo>
                  <a:lnTo>
                    <a:pt x="4354" y="19277"/>
                  </a:lnTo>
                  <a:cubicBezTo>
                    <a:pt x="4397" y="19266"/>
                    <a:pt x="4429" y="19213"/>
                    <a:pt x="4418" y="19170"/>
                  </a:cubicBezTo>
                  <a:lnTo>
                    <a:pt x="181" y="67"/>
                  </a:lnTo>
                  <a:cubicBezTo>
                    <a:pt x="172" y="30"/>
                    <a:pt x="131" y="1"/>
                    <a:pt x="9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38" name="Google Shape;2042;p80">
              <a:extLst>
                <a:ext uri="{FF2B5EF4-FFF2-40B4-BE49-F238E27FC236}">
                  <a16:creationId xmlns:a16="http://schemas.microsoft.com/office/drawing/2014/main" id="{D68D75B3-BA71-1F4A-AE6E-4CCA353EC2A5}"/>
                </a:ext>
              </a:extLst>
            </p:cNvPr>
            <p:cNvSpPr/>
            <p:nvPr/>
          </p:nvSpPr>
          <p:spPr>
            <a:xfrm>
              <a:off x="4523450" y="4088825"/>
              <a:ext cx="114450" cy="485500"/>
            </a:xfrm>
            <a:custGeom>
              <a:avLst/>
              <a:gdLst/>
              <a:ahLst/>
              <a:cxnLst/>
              <a:rect l="l" t="t" r="r" b="b"/>
              <a:pathLst>
                <a:path w="4578" h="19420" extrusionOk="0">
                  <a:moveTo>
                    <a:pt x="159" y="145"/>
                  </a:moveTo>
                  <a:lnTo>
                    <a:pt x="181" y="156"/>
                  </a:lnTo>
                  <a:lnTo>
                    <a:pt x="4428" y="19249"/>
                  </a:lnTo>
                  <a:lnTo>
                    <a:pt x="4407" y="19271"/>
                  </a:lnTo>
                  <a:cubicBezTo>
                    <a:pt x="4407" y="19271"/>
                    <a:pt x="4397" y="19271"/>
                    <a:pt x="4397" y="19260"/>
                  </a:cubicBezTo>
                  <a:lnTo>
                    <a:pt x="149" y="156"/>
                  </a:lnTo>
                  <a:lnTo>
                    <a:pt x="159" y="145"/>
                  </a:lnTo>
                  <a:close/>
                  <a:moveTo>
                    <a:pt x="175" y="0"/>
                  </a:moveTo>
                  <a:cubicBezTo>
                    <a:pt x="159" y="0"/>
                    <a:pt x="144" y="3"/>
                    <a:pt x="128" y="7"/>
                  </a:cubicBezTo>
                  <a:cubicBezTo>
                    <a:pt x="96" y="7"/>
                    <a:pt x="53" y="39"/>
                    <a:pt x="32" y="71"/>
                  </a:cubicBezTo>
                  <a:cubicBezTo>
                    <a:pt x="11" y="102"/>
                    <a:pt x="1" y="145"/>
                    <a:pt x="11" y="187"/>
                  </a:cubicBezTo>
                  <a:lnTo>
                    <a:pt x="4258" y="19292"/>
                  </a:lnTo>
                  <a:cubicBezTo>
                    <a:pt x="4270" y="19366"/>
                    <a:pt x="4333" y="19419"/>
                    <a:pt x="4407" y="19419"/>
                  </a:cubicBezTo>
                  <a:cubicBezTo>
                    <a:pt x="4418" y="19419"/>
                    <a:pt x="4439" y="19419"/>
                    <a:pt x="4439" y="19408"/>
                  </a:cubicBezTo>
                  <a:cubicBezTo>
                    <a:pt x="4482" y="19398"/>
                    <a:pt x="4524" y="19377"/>
                    <a:pt x="4546" y="19345"/>
                  </a:cubicBezTo>
                  <a:cubicBezTo>
                    <a:pt x="4567" y="19302"/>
                    <a:pt x="4577" y="19260"/>
                    <a:pt x="4567" y="19228"/>
                  </a:cubicBezTo>
                  <a:lnTo>
                    <a:pt x="319" y="123"/>
                  </a:lnTo>
                  <a:cubicBezTo>
                    <a:pt x="308" y="81"/>
                    <a:pt x="287" y="50"/>
                    <a:pt x="255" y="28"/>
                  </a:cubicBezTo>
                  <a:cubicBezTo>
                    <a:pt x="229" y="8"/>
                    <a:pt x="202" y="0"/>
                    <a:pt x="17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grpSp>
      <p:sp>
        <p:nvSpPr>
          <p:cNvPr id="39" name="Rounded Rectangle 38">
            <a:extLst>
              <a:ext uri="{FF2B5EF4-FFF2-40B4-BE49-F238E27FC236}">
                <a16:creationId xmlns:a16="http://schemas.microsoft.com/office/drawing/2014/main" id="{10558D37-BEDC-2D4A-9FF3-125E19AC17B3}"/>
              </a:ext>
            </a:extLst>
          </p:cNvPr>
          <p:cNvSpPr/>
          <p:nvPr/>
        </p:nvSpPr>
        <p:spPr>
          <a:xfrm>
            <a:off x="2072122" y="1948371"/>
            <a:ext cx="6198753" cy="1431387"/>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defRPr/>
            </a:pPr>
            <a:r>
              <a:rPr lang="vi-VN" sz="2800" b="1" i="1" dirty="0">
                <a:solidFill>
                  <a:srgbClr val="70312E"/>
                </a:solidFill>
                <a:latin typeface="Times New Roman" panose="02020603050405020304" pitchFamily="18" charset="0"/>
                <a:cs typeface="Times New Roman" panose="02020603050405020304" pitchFamily="18" charset="0"/>
              </a:rPr>
              <a:t>Thị thơm</a:t>
            </a:r>
            <a:r>
              <a:rPr lang="vi-VN" sz="2800" i="1" dirty="0">
                <a:solidFill>
                  <a:srgbClr val="70312E"/>
                </a:solidFill>
                <a:latin typeface="Times New Roman" panose="02020603050405020304" pitchFamily="18" charset="0"/>
                <a:cs typeface="Times New Roman" panose="02020603050405020304" pitchFamily="18" charset="0"/>
              </a:rPr>
              <a:t> thì giấu</a:t>
            </a:r>
            <a:r>
              <a:rPr lang="vi-VN" sz="2800" b="1" i="1" dirty="0">
                <a:solidFill>
                  <a:srgbClr val="70312E"/>
                </a:solidFill>
                <a:latin typeface="Times New Roman" panose="02020603050405020304" pitchFamily="18" charset="0"/>
                <a:cs typeface="Times New Roman" panose="02020603050405020304" pitchFamily="18" charset="0"/>
              </a:rPr>
              <a:t> người thơm</a:t>
            </a:r>
          </a:p>
          <a:p>
            <a:pPr algn="ctr">
              <a:defRPr/>
            </a:pPr>
            <a:r>
              <a:rPr lang="vi-VN" sz="2800" i="1" dirty="0">
                <a:solidFill>
                  <a:srgbClr val="70312E"/>
                </a:solidFill>
                <a:latin typeface="Times New Roman" panose="02020603050405020304" pitchFamily="18" charset="0"/>
                <a:cs typeface="Times New Roman" panose="02020603050405020304" pitchFamily="18" charset="0"/>
              </a:rPr>
              <a:t>Chăm làm thì được áo cơm cửa nhà</a:t>
            </a:r>
          </a:p>
          <a:p>
            <a:pPr algn="r">
              <a:defRPr/>
            </a:pPr>
            <a:r>
              <a:rPr lang="vi-VN" sz="2800" dirty="0">
                <a:solidFill>
                  <a:srgbClr val="70312E"/>
                </a:solidFill>
                <a:latin typeface="Times New Roman" panose="02020603050405020304" pitchFamily="18" charset="0"/>
                <a:cs typeface="Times New Roman" panose="02020603050405020304" pitchFamily="18" charset="0"/>
              </a:rPr>
              <a:t>(Lâm Thị Mỹ Dạ, </a:t>
            </a:r>
            <a:r>
              <a:rPr lang="vi-VN" sz="2800" i="1" dirty="0">
                <a:solidFill>
                  <a:srgbClr val="70312E"/>
                </a:solidFill>
                <a:latin typeface="Times New Roman" panose="02020603050405020304" pitchFamily="18" charset="0"/>
                <a:cs typeface="Times New Roman" panose="02020603050405020304" pitchFamily="18" charset="0"/>
              </a:rPr>
              <a:t>Chuyện cổ nước mình</a:t>
            </a:r>
            <a:r>
              <a:rPr lang="vi-VN" sz="2800" dirty="0">
                <a:solidFill>
                  <a:srgbClr val="70312E"/>
                </a:solidFill>
                <a:latin typeface="Times New Roman" panose="02020603050405020304" pitchFamily="18" charset="0"/>
                <a:cs typeface="Times New Roman" panose="02020603050405020304" pitchFamily="18" charset="0"/>
              </a:rPr>
              <a:t>)</a:t>
            </a:r>
            <a:endParaRPr lang="x-none" sz="2800" dirty="0">
              <a:solidFill>
                <a:srgbClr val="70312E"/>
              </a:solidFill>
              <a:latin typeface="Times New Roman" panose="02020603050405020304" pitchFamily="18" charset="0"/>
              <a:cs typeface="Times New Roman" panose="02020603050405020304" pitchFamily="18" charset="0"/>
            </a:endParaRPr>
          </a:p>
        </p:txBody>
      </p:sp>
      <p:grpSp>
        <p:nvGrpSpPr>
          <p:cNvPr id="56" name="Google Shape;2028;p80">
            <a:extLst>
              <a:ext uri="{FF2B5EF4-FFF2-40B4-BE49-F238E27FC236}">
                <a16:creationId xmlns:a16="http://schemas.microsoft.com/office/drawing/2014/main" id="{650282C4-8063-0F47-8B4E-3C02E810232E}"/>
              </a:ext>
            </a:extLst>
          </p:cNvPr>
          <p:cNvGrpSpPr/>
          <p:nvPr/>
        </p:nvGrpSpPr>
        <p:grpSpPr>
          <a:xfrm>
            <a:off x="1239752" y="3787942"/>
            <a:ext cx="1280266" cy="1180107"/>
            <a:chOff x="3988500" y="3915900"/>
            <a:chExt cx="1693025" cy="1560575"/>
          </a:xfrm>
        </p:grpSpPr>
        <p:sp>
          <p:nvSpPr>
            <p:cNvPr id="57" name="Google Shape;2029;p80">
              <a:extLst>
                <a:ext uri="{FF2B5EF4-FFF2-40B4-BE49-F238E27FC236}">
                  <a16:creationId xmlns:a16="http://schemas.microsoft.com/office/drawing/2014/main" id="{C1179AD6-7AF7-FC48-91CB-B329A3889EC1}"/>
                </a:ext>
              </a:extLst>
            </p:cNvPr>
            <p:cNvSpPr/>
            <p:nvPr/>
          </p:nvSpPr>
          <p:spPr>
            <a:xfrm>
              <a:off x="3988500" y="3915900"/>
              <a:ext cx="1693025" cy="733300"/>
            </a:xfrm>
            <a:custGeom>
              <a:avLst/>
              <a:gdLst/>
              <a:ahLst/>
              <a:cxnLst/>
              <a:rect l="l" t="t" r="r" b="b"/>
              <a:pathLst>
                <a:path w="67721" h="29332" extrusionOk="0">
                  <a:moveTo>
                    <a:pt x="18945" y="0"/>
                  </a:moveTo>
                  <a:cubicBezTo>
                    <a:pt x="13380" y="0"/>
                    <a:pt x="8708" y="3833"/>
                    <a:pt x="7434" y="9005"/>
                  </a:cubicBezTo>
                  <a:cubicBezTo>
                    <a:pt x="7126" y="8963"/>
                    <a:pt x="6818" y="8931"/>
                    <a:pt x="6499" y="8931"/>
                  </a:cubicBezTo>
                  <a:cubicBezTo>
                    <a:pt x="2910" y="8931"/>
                    <a:pt x="0" y="11840"/>
                    <a:pt x="0" y="15441"/>
                  </a:cubicBezTo>
                  <a:cubicBezTo>
                    <a:pt x="0" y="19030"/>
                    <a:pt x="2910" y="21940"/>
                    <a:pt x="6499" y="21940"/>
                  </a:cubicBezTo>
                  <a:cubicBezTo>
                    <a:pt x="7986" y="21940"/>
                    <a:pt x="9345" y="21440"/>
                    <a:pt x="10428" y="20612"/>
                  </a:cubicBezTo>
                  <a:cubicBezTo>
                    <a:pt x="11990" y="24244"/>
                    <a:pt x="15589" y="26793"/>
                    <a:pt x="19795" y="26793"/>
                  </a:cubicBezTo>
                  <a:cubicBezTo>
                    <a:pt x="22428" y="26793"/>
                    <a:pt x="24818" y="25794"/>
                    <a:pt x="26623" y="24159"/>
                  </a:cubicBezTo>
                  <a:cubicBezTo>
                    <a:pt x="28290" y="27239"/>
                    <a:pt x="31551" y="29331"/>
                    <a:pt x="35299" y="29331"/>
                  </a:cubicBezTo>
                  <a:cubicBezTo>
                    <a:pt x="38432" y="29331"/>
                    <a:pt x="41224" y="27855"/>
                    <a:pt x="43030" y="25572"/>
                  </a:cubicBezTo>
                  <a:cubicBezTo>
                    <a:pt x="44995" y="27005"/>
                    <a:pt x="47416" y="27855"/>
                    <a:pt x="50028" y="27855"/>
                  </a:cubicBezTo>
                  <a:cubicBezTo>
                    <a:pt x="54319" y="27855"/>
                    <a:pt x="58078" y="25582"/>
                    <a:pt x="60159" y="22174"/>
                  </a:cubicBezTo>
                  <a:cubicBezTo>
                    <a:pt x="60711" y="22343"/>
                    <a:pt x="61295" y="22439"/>
                    <a:pt x="61901" y="22439"/>
                  </a:cubicBezTo>
                  <a:cubicBezTo>
                    <a:pt x="65118" y="22439"/>
                    <a:pt x="67720" y="19826"/>
                    <a:pt x="67720" y="16609"/>
                  </a:cubicBezTo>
                  <a:cubicBezTo>
                    <a:pt x="67720" y="13646"/>
                    <a:pt x="65500" y="11203"/>
                    <a:pt x="62633" y="10842"/>
                  </a:cubicBezTo>
                  <a:cubicBezTo>
                    <a:pt x="62113" y="4768"/>
                    <a:pt x="57026" y="0"/>
                    <a:pt x="50814" y="0"/>
                  </a:cubicBezTo>
                  <a:cubicBezTo>
                    <a:pt x="46470" y="0"/>
                    <a:pt x="42669" y="2337"/>
                    <a:pt x="40609" y="5830"/>
                  </a:cubicBezTo>
                  <a:cubicBezTo>
                    <a:pt x="39069" y="4843"/>
                    <a:pt x="37253" y="4269"/>
                    <a:pt x="35299" y="4269"/>
                  </a:cubicBezTo>
                  <a:cubicBezTo>
                    <a:pt x="33080" y="4269"/>
                    <a:pt x="31041" y="5002"/>
                    <a:pt x="29394" y="6233"/>
                  </a:cubicBezTo>
                  <a:cubicBezTo>
                    <a:pt x="27388" y="2528"/>
                    <a:pt x="23459" y="0"/>
                    <a:pt x="18945" y="0"/>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58" name="Google Shape;2030;p80">
              <a:extLst>
                <a:ext uri="{FF2B5EF4-FFF2-40B4-BE49-F238E27FC236}">
                  <a16:creationId xmlns:a16="http://schemas.microsoft.com/office/drawing/2014/main" id="{B52B7A49-EF13-F949-B0C6-B9D32D4450F9}"/>
                </a:ext>
              </a:extLst>
            </p:cNvPr>
            <p:cNvSpPr/>
            <p:nvPr/>
          </p:nvSpPr>
          <p:spPr>
            <a:xfrm>
              <a:off x="4586350" y="4031025"/>
              <a:ext cx="879075" cy="391725"/>
            </a:xfrm>
            <a:custGeom>
              <a:avLst/>
              <a:gdLst/>
              <a:ahLst/>
              <a:cxnLst/>
              <a:rect l="l" t="t" r="r" b="b"/>
              <a:pathLst>
                <a:path w="35163" h="15669" extrusionOk="0">
                  <a:moveTo>
                    <a:pt x="26177" y="1"/>
                  </a:moveTo>
                  <a:cubicBezTo>
                    <a:pt x="26040" y="1"/>
                    <a:pt x="25902" y="5"/>
                    <a:pt x="25763" y="14"/>
                  </a:cubicBezTo>
                  <a:cubicBezTo>
                    <a:pt x="23523" y="163"/>
                    <a:pt x="21654" y="1501"/>
                    <a:pt x="20709" y="3370"/>
                  </a:cubicBezTo>
                  <a:cubicBezTo>
                    <a:pt x="19982" y="2970"/>
                    <a:pt x="19156" y="2741"/>
                    <a:pt x="18283" y="2741"/>
                  </a:cubicBezTo>
                  <a:cubicBezTo>
                    <a:pt x="18162" y="2741"/>
                    <a:pt x="18039" y="2745"/>
                    <a:pt x="17916" y="2754"/>
                  </a:cubicBezTo>
                  <a:cubicBezTo>
                    <a:pt x="16779" y="2829"/>
                    <a:pt x="15750" y="3275"/>
                    <a:pt x="14943" y="3965"/>
                  </a:cubicBezTo>
                  <a:cubicBezTo>
                    <a:pt x="13855" y="2240"/>
                    <a:pt x="11925" y="1104"/>
                    <a:pt x="9768" y="1104"/>
                  </a:cubicBezTo>
                  <a:cubicBezTo>
                    <a:pt x="9628" y="1104"/>
                    <a:pt x="9487" y="1109"/>
                    <a:pt x="9346" y="1119"/>
                  </a:cubicBezTo>
                  <a:cubicBezTo>
                    <a:pt x="6479" y="1310"/>
                    <a:pt x="4206" y="3445"/>
                    <a:pt x="3729" y="6152"/>
                  </a:cubicBezTo>
                  <a:cubicBezTo>
                    <a:pt x="3616" y="6145"/>
                    <a:pt x="3504" y="6137"/>
                    <a:pt x="3392" y="6137"/>
                  </a:cubicBezTo>
                  <a:cubicBezTo>
                    <a:pt x="3345" y="6137"/>
                    <a:pt x="3298" y="6139"/>
                    <a:pt x="3250" y="6142"/>
                  </a:cubicBezTo>
                  <a:cubicBezTo>
                    <a:pt x="1403" y="6270"/>
                    <a:pt x="1" y="7873"/>
                    <a:pt x="128" y="9720"/>
                  </a:cubicBezTo>
                  <a:cubicBezTo>
                    <a:pt x="241" y="11490"/>
                    <a:pt x="1716" y="12851"/>
                    <a:pt x="3463" y="12851"/>
                  </a:cubicBezTo>
                  <a:cubicBezTo>
                    <a:pt x="3541" y="12851"/>
                    <a:pt x="3618" y="12848"/>
                    <a:pt x="3696" y="12843"/>
                  </a:cubicBezTo>
                  <a:cubicBezTo>
                    <a:pt x="4461" y="12790"/>
                    <a:pt x="5141" y="12492"/>
                    <a:pt x="5683" y="12025"/>
                  </a:cubicBezTo>
                  <a:cubicBezTo>
                    <a:pt x="6554" y="13738"/>
                    <a:pt x="8334" y="14894"/>
                    <a:pt x="10352" y="14894"/>
                  </a:cubicBezTo>
                  <a:cubicBezTo>
                    <a:pt x="10473" y="14894"/>
                    <a:pt x="10594" y="14890"/>
                    <a:pt x="10716" y="14881"/>
                  </a:cubicBezTo>
                  <a:cubicBezTo>
                    <a:pt x="12064" y="14796"/>
                    <a:pt x="13265" y="14202"/>
                    <a:pt x="14136" y="13289"/>
                  </a:cubicBezTo>
                  <a:cubicBezTo>
                    <a:pt x="15045" y="14727"/>
                    <a:pt x="16650" y="15668"/>
                    <a:pt x="18446" y="15668"/>
                  </a:cubicBezTo>
                  <a:cubicBezTo>
                    <a:pt x="18559" y="15668"/>
                    <a:pt x="18673" y="15665"/>
                    <a:pt x="18787" y="15657"/>
                  </a:cubicBezTo>
                  <a:cubicBezTo>
                    <a:pt x="20401" y="15551"/>
                    <a:pt x="21792" y="14690"/>
                    <a:pt x="22641" y="13448"/>
                  </a:cubicBezTo>
                  <a:cubicBezTo>
                    <a:pt x="23598" y="14061"/>
                    <a:pt x="24728" y="14405"/>
                    <a:pt x="25929" y="14405"/>
                  </a:cubicBezTo>
                  <a:cubicBezTo>
                    <a:pt x="26061" y="14405"/>
                    <a:pt x="26193" y="14401"/>
                    <a:pt x="26327" y="14393"/>
                  </a:cubicBezTo>
                  <a:cubicBezTo>
                    <a:pt x="28536" y="14244"/>
                    <a:pt x="30383" y="12939"/>
                    <a:pt x="31339" y="11112"/>
                  </a:cubicBezTo>
                  <a:cubicBezTo>
                    <a:pt x="31564" y="11168"/>
                    <a:pt x="31789" y="11194"/>
                    <a:pt x="32019" y="11194"/>
                  </a:cubicBezTo>
                  <a:cubicBezTo>
                    <a:pt x="32092" y="11194"/>
                    <a:pt x="32167" y="11191"/>
                    <a:pt x="32241" y="11186"/>
                  </a:cubicBezTo>
                  <a:cubicBezTo>
                    <a:pt x="33909" y="11080"/>
                    <a:pt x="35162" y="9646"/>
                    <a:pt x="35045" y="7990"/>
                  </a:cubicBezTo>
                  <a:cubicBezTo>
                    <a:pt x="34939" y="6461"/>
                    <a:pt x="33718" y="5281"/>
                    <a:pt x="32231" y="5186"/>
                  </a:cubicBezTo>
                  <a:cubicBezTo>
                    <a:pt x="31774" y="2209"/>
                    <a:pt x="29198" y="1"/>
                    <a:pt x="26177" y="1"/>
                  </a:cubicBezTo>
                  <a:close/>
                </a:path>
              </a:pathLst>
            </a:custGeom>
            <a:solidFill>
              <a:srgbClr val="FCFFFF"/>
            </a:solidFill>
            <a:ln>
              <a:noFill/>
            </a:ln>
          </p:spPr>
          <p:txBody>
            <a:bodyPr spcFirstLastPara="1" wrap="square" lIns="91425" tIns="91425" rIns="91425" bIns="91425" anchor="ctr" anchorCtr="0">
              <a:noAutofit/>
            </a:bodyPr>
            <a:lstStyle/>
            <a:p>
              <a:pPr>
                <a:defRPr/>
              </a:pPr>
              <a:endParaRPr/>
            </a:p>
          </p:txBody>
        </p:sp>
        <p:sp>
          <p:nvSpPr>
            <p:cNvPr id="59" name="Google Shape;2031;p80">
              <a:extLst>
                <a:ext uri="{FF2B5EF4-FFF2-40B4-BE49-F238E27FC236}">
                  <a16:creationId xmlns:a16="http://schemas.microsoft.com/office/drawing/2014/main" id="{A6422F3B-B125-7E49-9ECF-31C3D3303BC5}"/>
                </a:ext>
              </a:extLst>
            </p:cNvPr>
            <p:cNvSpPr/>
            <p:nvPr/>
          </p:nvSpPr>
          <p:spPr>
            <a:xfrm>
              <a:off x="4016100" y="4793650"/>
              <a:ext cx="1232675" cy="682825"/>
            </a:xfrm>
            <a:custGeom>
              <a:avLst/>
              <a:gdLst/>
              <a:ahLst/>
              <a:cxnLst/>
              <a:rect l="l" t="t" r="r" b="b"/>
              <a:pathLst>
                <a:path w="49307" h="27313" extrusionOk="0">
                  <a:moveTo>
                    <a:pt x="19218" y="0"/>
                  </a:moveTo>
                  <a:cubicBezTo>
                    <a:pt x="13893" y="0"/>
                    <a:pt x="9145" y="3581"/>
                    <a:pt x="7731" y="8791"/>
                  </a:cubicBezTo>
                  <a:cubicBezTo>
                    <a:pt x="7702" y="8791"/>
                    <a:pt x="7672" y="8790"/>
                    <a:pt x="7643" y="8790"/>
                  </a:cubicBezTo>
                  <a:cubicBezTo>
                    <a:pt x="4260" y="8790"/>
                    <a:pt x="1270" y="11200"/>
                    <a:pt x="670" y="14642"/>
                  </a:cubicBezTo>
                  <a:cubicBezTo>
                    <a:pt x="0" y="18497"/>
                    <a:pt x="2581" y="22160"/>
                    <a:pt x="6426" y="22830"/>
                  </a:cubicBezTo>
                  <a:cubicBezTo>
                    <a:pt x="6837" y="22902"/>
                    <a:pt x="7246" y="22937"/>
                    <a:pt x="7649" y="22937"/>
                  </a:cubicBezTo>
                  <a:cubicBezTo>
                    <a:pt x="9265" y="22937"/>
                    <a:pt x="10788" y="22378"/>
                    <a:pt x="12011" y="21417"/>
                  </a:cubicBezTo>
                  <a:cubicBezTo>
                    <a:pt x="13487" y="22543"/>
                    <a:pt x="15240" y="23340"/>
                    <a:pt x="17183" y="23679"/>
                  </a:cubicBezTo>
                  <a:cubicBezTo>
                    <a:pt x="17872" y="23800"/>
                    <a:pt x="18558" y="23858"/>
                    <a:pt x="19233" y="23858"/>
                  </a:cubicBezTo>
                  <a:cubicBezTo>
                    <a:pt x="20638" y="23858"/>
                    <a:pt x="22002" y="23607"/>
                    <a:pt x="23278" y="23148"/>
                  </a:cubicBezTo>
                  <a:cubicBezTo>
                    <a:pt x="24733" y="25197"/>
                    <a:pt x="26974" y="26705"/>
                    <a:pt x="29650" y="27162"/>
                  </a:cubicBezTo>
                  <a:cubicBezTo>
                    <a:pt x="30226" y="27263"/>
                    <a:pt x="30800" y="27312"/>
                    <a:pt x="31366" y="27312"/>
                  </a:cubicBezTo>
                  <a:cubicBezTo>
                    <a:pt x="35320" y="27312"/>
                    <a:pt x="38888" y="24928"/>
                    <a:pt x="40439" y="21332"/>
                  </a:cubicBezTo>
                  <a:cubicBezTo>
                    <a:pt x="40917" y="21555"/>
                    <a:pt x="41427" y="21736"/>
                    <a:pt x="41979" y="21832"/>
                  </a:cubicBezTo>
                  <a:cubicBezTo>
                    <a:pt x="42318" y="21890"/>
                    <a:pt x="42654" y="21919"/>
                    <a:pt x="42986" y="21919"/>
                  </a:cubicBezTo>
                  <a:cubicBezTo>
                    <a:pt x="45780" y="21919"/>
                    <a:pt x="48250" y="19911"/>
                    <a:pt x="48743" y="17063"/>
                  </a:cubicBezTo>
                  <a:cubicBezTo>
                    <a:pt x="49307" y="13877"/>
                    <a:pt x="47172" y="10840"/>
                    <a:pt x="43986" y="10288"/>
                  </a:cubicBezTo>
                  <a:cubicBezTo>
                    <a:pt x="43652" y="10230"/>
                    <a:pt x="43319" y="10203"/>
                    <a:pt x="42991" y="10203"/>
                  </a:cubicBezTo>
                  <a:cubicBezTo>
                    <a:pt x="41619" y="10203"/>
                    <a:pt x="40323" y="10687"/>
                    <a:pt x="39303" y="11509"/>
                  </a:cubicBezTo>
                  <a:cubicBezTo>
                    <a:pt x="37848" y="9534"/>
                    <a:pt x="35650" y="8100"/>
                    <a:pt x="33048" y="7644"/>
                  </a:cubicBezTo>
                  <a:cubicBezTo>
                    <a:pt x="32474" y="7545"/>
                    <a:pt x="31904" y="7499"/>
                    <a:pt x="31340" y="7499"/>
                  </a:cubicBezTo>
                  <a:cubicBezTo>
                    <a:pt x="30997" y="7499"/>
                    <a:pt x="30657" y="7516"/>
                    <a:pt x="30319" y="7548"/>
                  </a:cubicBezTo>
                  <a:cubicBezTo>
                    <a:pt x="28843" y="3821"/>
                    <a:pt x="25519" y="921"/>
                    <a:pt x="21271" y="178"/>
                  </a:cubicBezTo>
                  <a:cubicBezTo>
                    <a:pt x="20581" y="58"/>
                    <a:pt x="19895" y="0"/>
                    <a:pt x="19218" y="0"/>
                  </a:cubicBezTo>
                  <a:close/>
                </a:path>
              </a:pathLst>
            </a:custGeom>
            <a:solidFill>
              <a:schemeClr val="accent5"/>
            </a:solidFill>
            <a:ln>
              <a:noFill/>
            </a:ln>
          </p:spPr>
          <p:txBody>
            <a:bodyPr spcFirstLastPara="1" wrap="square" lIns="91425" tIns="91425" rIns="91425" bIns="91425" anchor="ctr" anchorCtr="0">
              <a:noAutofit/>
            </a:bodyPr>
            <a:lstStyle/>
            <a:p>
              <a:pPr>
                <a:defRPr/>
              </a:pPr>
              <a:endParaRPr/>
            </a:p>
          </p:txBody>
        </p:sp>
        <p:sp>
          <p:nvSpPr>
            <p:cNvPr id="60" name="Google Shape;2032;p80">
              <a:extLst>
                <a:ext uri="{FF2B5EF4-FFF2-40B4-BE49-F238E27FC236}">
                  <a16:creationId xmlns:a16="http://schemas.microsoft.com/office/drawing/2014/main" id="{07B0D717-EBEF-EF44-A0B4-17E47B14FFDB}"/>
                </a:ext>
              </a:extLst>
            </p:cNvPr>
            <p:cNvSpPr/>
            <p:nvPr/>
          </p:nvSpPr>
          <p:spPr>
            <a:xfrm>
              <a:off x="4246550" y="4860450"/>
              <a:ext cx="748150" cy="425275"/>
            </a:xfrm>
            <a:custGeom>
              <a:avLst/>
              <a:gdLst/>
              <a:ahLst/>
              <a:cxnLst/>
              <a:rect l="l" t="t" r="r" b="b"/>
              <a:pathLst>
                <a:path w="29926" h="17011" extrusionOk="0">
                  <a:moveTo>
                    <a:pt x="11873" y="1"/>
                  </a:moveTo>
                  <a:cubicBezTo>
                    <a:pt x="8859" y="1"/>
                    <a:pt x="6102" y="1906"/>
                    <a:pt x="5076" y="4823"/>
                  </a:cubicBezTo>
                  <a:cubicBezTo>
                    <a:pt x="4958" y="4814"/>
                    <a:pt x="4840" y="4809"/>
                    <a:pt x="4723" y="4809"/>
                  </a:cubicBezTo>
                  <a:cubicBezTo>
                    <a:pt x="2808" y="4809"/>
                    <a:pt x="1054" y="6100"/>
                    <a:pt x="574" y="8052"/>
                  </a:cubicBezTo>
                  <a:cubicBezTo>
                    <a:pt x="0" y="10345"/>
                    <a:pt x="1402" y="12660"/>
                    <a:pt x="3696" y="13234"/>
                  </a:cubicBezTo>
                  <a:cubicBezTo>
                    <a:pt x="4039" y="13320"/>
                    <a:pt x="4383" y="13362"/>
                    <a:pt x="4722" y="13362"/>
                  </a:cubicBezTo>
                  <a:cubicBezTo>
                    <a:pt x="5589" y="13362"/>
                    <a:pt x="6424" y="13091"/>
                    <a:pt x="7126" y="12618"/>
                  </a:cubicBezTo>
                  <a:cubicBezTo>
                    <a:pt x="7965" y="13361"/>
                    <a:pt x="8984" y="13914"/>
                    <a:pt x="10142" y="14200"/>
                  </a:cubicBezTo>
                  <a:cubicBezTo>
                    <a:pt x="10727" y="14347"/>
                    <a:pt x="11313" y="14418"/>
                    <a:pt x="11889" y="14418"/>
                  </a:cubicBezTo>
                  <a:cubicBezTo>
                    <a:pt x="12556" y="14418"/>
                    <a:pt x="13211" y="14324"/>
                    <a:pt x="13838" y="14147"/>
                  </a:cubicBezTo>
                  <a:cubicBezTo>
                    <a:pt x="14634" y="15443"/>
                    <a:pt x="15919" y="16441"/>
                    <a:pt x="17512" y="16833"/>
                  </a:cubicBezTo>
                  <a:cubicBezTo>
                    <a:pt x="17996" y="16953"/>
                    <a:pt x="18481" y="17011"/>
                    <a:pt x="18958" y="17011"/>
                  </a:cubicBezTo>
                  <a:cubicBezTo>
                    <a:pt x="21183" y="17011"/>
                    <a:pt x="23242" y="15762"/>
                    <a:pt x="24266" y="13786"/>
                  </a:cubicBezTo>
                  <a:cubicBezTo>
                    <a:pt x="24542" y="13945"/>
                    <a:pt x="24849" y="14062"/>
                    <a:pt x="25168" y="14147"/>
                  </a:cubicBezTo>
                  <a:cubicBezTo>
                    <a:pt x="25453" y="14217"/>
                    <a:pt x="25739" y="14251"/>
                    <a:pt x="26020" y="14251"/>
                  </a:cubicBezTo>
                  <a:cubicBezTo>
                    <a:pt x="27613" y="14251"/>
                    <a:pt x="29061" y="13173"/>
                    <a:pt x="29458" y="11566"/>
                  </a:cubicBezTo>
                  <a:cubicBezTo>
                    <a:pt x="29925" y="9666"/>
                    <a:pt x="28768" y="7743"/>
                    <a:pt x="26878" y="7276"/>
                  </a:cubicBezTo>
                  <a:cubicBezTo>
                    <a:pt x="26592" y="7205"/>
                    <a:pt x="26305" y="7171"/>
                    <a:pt x="26023" y="7171"/>
                  </a:cubicBezTo>
                  <a:cubicBezTo>
                    <a:pt x="25288" y="7171"/>
                    <a:pt x="24583" y="7401"/>
                    <a:pt x="24000" y="7807"/>
                  </a:cubicBezTo>
                  <a:cubicBezTo>
                    <a:pt x="23204" y="6554"/>
                    <a:pt x="21940" y="5598"/>
                    <a:pt x="20389" y="5216"/>
                  </a:cubicBezTo>
                  <a:cubicBezTo>
                    <a:pt x="19924" y="5098"/>
                    <a:pt x="19451" y="5041"/>
                    <a:pt x="18983" y="5041"/>
                  </a:cubicBezTo>
                  <a:cubicBezTo>
                    <a:pt x="18907" y="5041"/>
                    <a:pt x="18830" y="5043"/>
                    <a:pt x="18754" y="5046"/>
                  </a:cubicBezTo>
                  <a:cubicBezTo>
                    <a:pt x="18022" y="2731"/>
                    <a:pt x="16142" y="841"/>
                    <a:pt x="13614" y="215"/>
                  </a:cubicBezTo>
                  <a:cubicBezTo>
                    <a:pt x="13031" y="70"/>
                    <a:pt x="12448" y="1"/>
                    <a:pt x="11873" y="1"/>
                  </a:cubicBezTo>
                  <a:close/>
                </a:path>
              </a:pathLst>
            </a:custGeom>
            <a:solidFill>
              <a:srgbClr val="FCFFFF"/>
            </a:solidFill>
            <a:ln>
              <a:noFill/>
            </a:ln>
          </p:spPr>
          <p:txBody>
            <a:bodyPr spcFirstLastPara="1" wrap="square" lIns="91425" tIns="91425" rIns="91425" bIns="91425" anchor="ctr" anchorCtr="0">
              <a:noAutofit/>
            </a:bodyPr>
            <a:lstStyle/>
            <a:p>
              <a:pPr>
                <a:defRPr/>
              </a:pPr>
              <a:endParaRPr/>
            </a:p>
          </p:txBody>
        </p:sp>
        <p:sp>
          <p:nvSpPr>
            <p:cNvPr id="61" name="Google Shape;2033;p80">
              <a:extLst>
                <a:ext uri="{FF2B5EF4-FFF2-40B4-BE49-F238E27FC236}">
                  <a16:creationId xmlns:a16="http://schemas.microsoft.com/office/drawing/2014/main" id="{00EC269D-13E2-E544-B091-39CAE31C80E2}"/>
                </a:ext>
              </a:extLst>
            </p:cNvPr>
            <p:cNvSpPr/>
            <p:nvPr/>
          </p:nvSpPr>
          <p:spPr>
            <a:xfrm>
              <a:off x="4579450" y="4394400"/>
              <a:ext cx="348625" cy="777075"/>
            </a:xfrm>
            <a:custGeom>
              <a:avLst/>
              <a:gdLst/>
              <a:ahLst/>
              <a:cxnLst/>
              <a:rect l="l" t="t" r="r" b="b"/>
              <a:pathLst>
                <a:path w="13945" h="31083" extrusionOk="0">
                  <a:moveTo>
                    <a:pt x="760" y="1"/>
                  </a:moveTo>
                  <a:cubicBezTo>
                    <a:pt x="709" y="1"/>
                    <a:pt x="658" y="6"/>
                    <a:pt x="607" y="18"/>
                  </a:cubicBezTo>
                  <a:cubicBezTo>
                    <a:pt x="234" y="103"/>
                    <a:pt x="1" y="474"/>
                    <a:pt x="86" y="846"/>
                  </a:cubicBezTo>
                  <a:lnTo>
                    <a:pt x="6139" y="28127"/>
                  </a:lnTo>
                  <a:cubicBezTo>
                    <a:pt x="6525" y="29884"/>
                    <a:pt x="8090" y="31083"/>
                    <a:pt x="9820" y="31083"/>
                  </a:cubicBezTo>
                  <a:cubicBezTo>
                    <a:pt x="10088" y="31083"/>
                    <a:pt x="10359" y="31054"/>
                    <a:pt x="10631" y="30994"/>
                  </a:cubicBezTo>
                  <a:cubicBezTo>
                    <a:pt x="12659" y="30538"/>
                    <a:pt x="13944" y="28530"/>
                    <a:pt x="13498" y="26502"/>
                  </a:cubicBezTo>
                  <a:lnTo>
                    <a:pt x="13041" y="24464"/>
                  </a:lnTo>
                  <a:cubicBezTo>
                    <a:pt x="12968" y="24142"/>
                    <a:pt x="12680" y="23916"/>
                    <a:pt x="12363" y="23916"/>
                  </a:cubicBezTo>
                  <a:cubicBezTo>
                    <a:pt x="12313" y="23916"/>
                    <a:pt x="12263" y="23921"/>
                    <a:pt x="12213" y="23933"/>
                  </a:cubicBezTo>
                  <a:cubicBezTo>
                    <a:pt x="11842" y="24018"/>
                    <a:pt x="11597" y="24389"/>
                    <a:pt x="11682" y="24771"/>
                  </a:cubicBezTo>
                  <a:lnTo>
                    <a:pt x="12139" y="26800"/>
                  </a:lnTo>
                  <a:cubicBezTo>
                    <a:pt x="12415" y="28074"/>
                    <a:pt x="11608" y="29348"/>
                    <a:pt x="10334" y="29635"/>
                  </a:cubicBezTo>
                  <a:cubicBezTo>
                    <a:pt x="10160" y="29674"/>
                    <a:pt x="9987" y="29692"/>
                    <a:pt x="9816" y="29692"/>
                  </a:cubicBezTo>
                  <a:cubicBezTo>
                    <a:pt x="8725" y="29692"/>
                    <a:pt x="7746" y="28931"/>
                    <a:pt x="7498" y="27829"/>
                  </a:cubicBezTo>
                  <a:lnTo>
                    <a:pt x="1445" y="549"/>
                  </a:lnTo>
                  <a:cubicBezTo>
                    <a:pt x="1372" y="227"/>
                    <a:pt x="1084" y="1"/>
                    <a:pt x="760"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62" name="Google Shape;2034;p80">
              <a:extLst>
                <a:ext uri="{FF2B5EF4-FFF2-40B4-BE49-F238E27FC236}">
                  <a16:creationId xmlns:a16="http://schemas.microsoft.com/office/drawing/2014/main" id="{A18C7C31-D401-784D-BA1E-7688DE3B6996}"/>
                </a:ext>
              </a:extLst>
            </p:cNvPr>
            <p:cNvSpPr/>
            <p:nvPr/>
          </p:nvSpPr>
          <p:spPr>
            <a:xfrm>
              <a:off x="4577325" y="4392775"/>
              <a:ext cx="352600" cy="780475"/>
            </a:xfrm>
            <a:custGeom>
              <a:avLst/>
              <a:gdLst/>
              <a:ahLst/>
              <a:cxnLst/>
              <a:rect l="l" t="t" r="r" b="b"/>
              <a:pathLst>
                <a:path w="14104" h="31219" extrusionOk="0">
                  <a:moveTo>
                    <a:pt x="850" y="135"/>
                  </a:moveTo>
                  <a:cubicBezTo>
                    <a:pt x="968" y="135"/>
                    <a:pt x="1084" y="168"/>
                    <a:pt x="1180" y="242"/>
                  </a:cubicBezTo>
                  <a:cubicBezTo>
                    <a:pt x="1318" y="326"/>
                    <a:pt x="1424" y="465"/>
                    <a:pt x="1456" y="624"/>
                  </a:cubicBezTo>
                  <a:lnTo>
                    <a:pt x="7509" y="27906"/>
                  </a:lnTo>
                  <a:cubicBezTo>
                    <a:pt x="7766" y="29043"/>
                    <a:pt x="8775" y="29823"/>
                    <a:pt x="9894" y="29823"/>
                  </a:cubicBezTo>
                  <a:cubicBezTo>
                    <a:pt x="10070" y="29823"/>
                    <a:pt x="10250" y="29804"/>
                    <a:pt x="10429" y="29764"/>
                  </a:cubicBezTo>
                  <a:cubicBezTo>
                    <a:pt x="11066" y="29626"/>
                    <a:pt x="11608" y="29244"/>
                    <a:pt x="11958" y="28691"/>
                  </a:cubicBezTo>
                  <a:cubicBezTo>
                    <a:pt x="12319" y="28139"/>
                    <a:pt x="12425" y="27491"/>
                    <a:pt x="12288" y="26854"/>
                  </a:cubicBezTo>
                  <a:lnTo>
                    <a:pt x="11842" y="24815"/>
                  </a:lnTo>
                  <a:cubicBezTo>
                    <a:pt x="11767" y="24475"/>
                    <a:pt x="11979" y="24146"/>
                    <a:pt x="12309" y="24071"/>
                  </a:cubicBezTo>
                  <a:cubicBezTo>
                    <a:pt x="12355" y="24062"/>
                    <a:pt x="12400" y="24057"/>
                    <a:pt x="12445" y="24057"/>
                  </a:cubicBezTo>
                  <a:cubicBezTo>
                    <a:pt x="12735" y="24057"/>
                    <a:pt x="12999" y="24256"/>
                    <a:pt x="13063" y="24550"/>
                  </a:cubicBezTo>
                  <a:lnTo>
                    <a:pt x="13509" y="26578"/>
                  </a:lnTo>
                  <a:cubicBezTo>
                    <a:pt x="13955" y="28564"/>
                    <a:pt x="12691" y="30549"/>
                    <a:pt x="10705" y="30985"/>
                  </a:cubicBezTo>
                  <a:cubicBezTo>
                    <a:pt x="10433" y="31048"/>
                    <a:pt x="10160" y="31079"/>
                    <a:pt x="9888" y="31079"/>
                  </a:cubicBezTo>
                  <a:cubicBezTo>
                    <a:pt x="9195" y="31079"/>
                    <a:pt x="8515" y="30878"/>
                    <a:pt x="7913" y="30497"/>
                  </a:cubicBezTo>
                  <a:cubicBezTo>
                    <a:pt x="7084" y="29966"/>
                    <a:pt x="6511" y="29148"/>
                    <a:pt x="6287" y="28182"/>
                  </a:cubicBezTo>
                  <a:lnTo>
                    <a:pt x="234" y="900"/>
                  </a:lnTo>
                  <a:cubicBezTo>
                    <a:pt x="161" y="560"/>
                    <a:pt x="373" y="231"/>
                    <a:pt x="713" y="157"/>
                  </a:cubicBezTo>
                  <a:cubicBezTo>
                    <a:pt x="755" y="146"/>
                    <a:pt x="798" y="135"/>
                    <a:pt x="850" y="135"/>
                  </a:cubicBezTo>
                  <a:close/>
                  <a:moveTo>
                    <a:pt x="854" y="1"/>
                  </a:moveTo>
                  <a:cubicBezTo>
                    <a:pt x="796" y="1"/>
                    <a:pt x="738" y="7"/>
                    <a:pt x="680" y="19"/>
                  </a:cubicBezTo>
                  <a:cubicBezTo>
                    <a:pt x="267" y="104"/>
                    <a:pt x="1" y="518"/>
                    <a:pt x="97" y="932"/>
                  </a:cubicBezTo>
                  <a:lnTo>
                    <a:pt x="6150" y="28213"/>
                  </a:lnTo>
                  <a:cubicBezTo>
                    <a:pt x="6553" y="29997"/>
                    <a:pt x="8146" y="31219"/>
                    <a:pt x="9898" y="31219"/>
                  </a:cubicBezTo>
                  <a:cubicBezTo>
                    <a:pt x="10174" y="31219"/>
                    <a:pt x="10450" y="31187"/>
                    <a:pt x="10737" y="31123"/>
                  </a:cubicBezTo>
                  <a:cubicBezTo>
                    <a:pt x="12798" y="30667"/>
                    <a:pt x="14103" y="28617"/>
                    <a:pt x="13647" y="26546"/>
                  </a:cubicBezTo>
                  <a:lnTo>
                    <a:pt x="13201" y="24518"/>
                  </a:lnTo>
                  <a:cubicBezTo>
                    <a:pt x="13118" y="24161"/>
                    <a:pt x="12800" y="23914"/>
                    <a:pt x="12448" y="23914"/>
                  </a:cubicBezTo>
                  <a:cubicBezTo>
                    <a:pt x="12391" y="23914"/>
                    <a:pt x="12334" y="23921"/>
                    <a:pt x="12277" y="23934"/>
                  </a:cubicBezTo>
                  <a:cubicBezTo>
                    <a:pt x="11873" y="24019"/>
                    <a:pt x="11608" y="24433"/>
                    <a:pt x="11703" y="24847"/>
                  </a:cubicBezTo>
                  <a:lnTo>
                    <a:pt x="12149" y="26886"/>
                  </a:lnTo>
                  <a:cubicBezTo>
                    <a:pt x="12288" y="27481"/>
                    <a:pt x="12171" y="28097"/>
                    <a:pt x="11842" y="28617"/>
                  </a:cubicBezTo>
                  <a:cubicBezTo>
                    <a:pt x="11512" y="29137"/>
                    <a:pt x="11002" y="29498"/>
                    <a:pt x="10398" y="29626"/>
                  </a:cubicBezTo>
                  <a:cubicBezTo>
                    <a:pt x="10231" y="29663"/>
                    <a:pt x="10064" y="29681"/>
                    <a:pt x="9899" y="29681"/>
                  </a:cubicBezTo>
                  <a:cubicBezTo>
                    <a:pt x="8847" y="29681"/>
                    <a:pt x="7886" y="28949"/>
                    <a:pt x="7647" y="27884"/>
                  </a:cubicBezTo>
                  <a:lnTo>
                    <a:pt x="1594" y="603"/>
                  </a:lnTo>
                  <a:cubicBezTo>
                    <a:pt x="1551" y="401"/>
                    <a:pt x="1435" y="231"/>
                    <a:pt x="1254" y="114"/>
                  </a:cubicBezTo>
                  <a:cubicBezTo>
                    <a:pt x="1133" y="38"/>
                    <a:pt x="996" y="1"/>
                    <a:pt x="85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63" name="Google Shape;2035;p80">
              <a:extLst>
                <a:ext uri="{FF2B5EF4-FFF2-40B4-BE49-F238E27FC236}">
                  <a16:creationId xmlns:a16="http://schemas.microsoft.com/office/drawing/2014/main" id="{C9BF6B8C-3FA8-F241-BE5F-C3BE8BFFC3E4}"/>
                </a:ext>
              </a:extLst>
            </p:cNvPr>
            <p:cNvSpPr/>
            <p:nvPr/>
          </p:nvSpPr>
          <p:spPr>
            <a:xfrm>
              <a:off x="4074775" y="4076775"/>
              <a:ext cx="1100725" cy="613825"/>
            </a:xfrm>
            <a:custGeom>
              <a:avLst/>
              <a:gdLst/>
              <a:ahLst/>
              <a:cxnLst/>
              <a:rect l="l" t="t" r="r" b="b"/>
              <a:pathLst>
                <a:path w="44029" h="24553" extrusionOk="0">
                  <a:moveTo>
                    <a:pt x="23147" y="0"/>
                  </a:moveTo>
                  <a:cubicBezTo>
                    <a:pt x="21561" y="0"/>
                    <a:pt x="19878" y="179"/>
                    <a:pt x="18096" y="574"/>
                  </a:cubicBezTo>
                  <a:cubicBezTo>
                    <a:pt x="1" y="4588"/>
                    <a:pt x="680" y="24553"/>
                    <a:pt x="680" y="24553"/>
                  </a:cubicBezTo>
                  <a:cubicBezTo>
                    <a:pt x="2681" y="22350"/>
                    <a:pt x="4925" y="21245"/>
                    <a:pt x="7411" y="21245"/>
                  </a:cubicBezTo>
                  <a:cubicBezTo>
                    <a:pt x="8712" y="21245"/>
                    <a:pt x="10079" y="21547"/>
                    <a:pt x="11512" y="22153"/>
                  </a:cubicBezTo>
                  <a:cubicBezTo>
                    <a:pt x="13514" y="19942"/>
                    <a:pt x="15758" y="18839"/>
                    <a:pt x="18248" y="18839"/>
                  </a:cubicBezTo>
                  <a:cubicBezTo>
                    <a:pt x="19549" y="18839"/>
                    <a:pt x="20918" y="19140"/>
                    <a:pt x="22354" y="19742"/>
                  </a:cubicBezTo>
                  <a:cubicBezTo>
                    <a:pt x="24358" y="17536"/>
                    <a:pt x="26605" y="16431"/>
                    <a:pt x="29095" y="16431"/>
                  </a:cubicBezTo>
                  <a:cubicBezTo>
                    <a:pt x="30393" y="16431"/>
                    <a:pt x="31756" y="16731"/>
                    <a:pt x="33186" y="17331"/>
                  </a:cubicBezTo>
                  <a:cubicBezTo>
                    <a:pt x="35187" y="15128"/>
                    <a:pt x="37435" y="14024"/>
                    <a:pt x="39925" y="14024"/>
                  </a:cubicBezTo>
                  <a:cubicBezTo>
                    <a:pt x="41227" y="14024"/>
                    <a:pt x="42595" y="14326"/>
                    <a:pt x="44029" y="14931"/>
                  </a:cubicBezTo>
                  <a:cubicBezTo>
                    <a:pt x="44029" y="14931"/>
                    <a:pt x="37659" y="0"/>
                    <a:pt x="23147"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64" name="Google Shape;2036;p80">
              <a:extLst>
                <a:ext uri="{FF2B5EF4-FFF2-40B4-BE49-F238E27FC236}">
                  <a16:creationId xmlns:a16="http://schemas.microsoft.com/office/drawing/2014/main" id="{EC572879-AE7A-E247-9DE3-E7B17D7DADD6}"/>
                </a:ext>
              </a:extLst>
            </p:cNvPr>
            <p:cNvSpPr/>
            <p:nvPr/>
          </p:nvSpPr>
          <p:spPr>
            <a:xfrm>
              <a:off x="4086175" y="4075025"/>
              <a:ext cx="1091450" cy="617425"/>
            </a:xfrm>
            <a:custGeom>
              <a:avLst/>
              <a:gdLst/>
              <a:ahLst/>
              <a:cxnLst/>
              <a:rect l="l" t="t" r="r" b="b"/>
              <a:pathLst>
                <a:path w="43658" h="24697" extrusionOk="0">
                  <a:moveTo>
                    <a:pt x="22695" y="145"/>
                  </a:moveTo>
                  <a:cubicBezTo>
                    <a:pt x="24978" y="145"/>
                    <a:pt x="27198" y="517"/>
                    <a:pt x="29300" y="1260"/>
                  </a:cubicBezTo>
                  <a:cubicBezTo>
                    <a:pt x="32189" y="2279"/>
                    <a:pt x="34896" y="3989"/>
                    <a:pt x="37339" y="6357"/>
                  </a:cubicBezTo>
                  <a:cubicBezTo>
                    <a:pt x="41067" y="9968"/>
                    <a:pt x="43052" y="14013"/>
                    <a:pt x="43434" y="14863"/>
                  </a:cubicBezTo>
                  <a:cubicBezTo>
                    <a:pt x="42059" y="14309"/>
                    <a:pt x="40740" y="14031"/>
                    <a:pt x="39482" y="14031"/>
                  </a:cubicBezTo>
                  <a:cubicBezTo>
                    <a:pt x="36981" y="14031"/>
                    <a:pt x="34719" y="15126"/>
                    <a:pt x="32720" y="17317"/>
                  </a:cubicBezTo>
                  <a:cubicBezTo>
                    <a:pt x="31302" y="16731"/>
                    <a:pt x="29944" y="16438"/>
                    <a:pt x="28651" y="16438"/>
                  </a:cubicBezTo>
                  <a:cubicBezTo>
                    <a:pt x="26146" y="16438"/>
                    <a:pt x="23880" y="17535"/>
                    <a:pt x="21877" y="19727"/>
                  </a:cubicBezTo>
                  <a:cubicBezTo>
                    <a:pt x="20460" y="19136"/>
                    <a:pt x="19102" y="18841"/>
                    <a:pt x="17806" y="18841"/>
                  </a:cubicBezTo>
                  <a:cubicBezTo>
                    <a:pt x="15304" y="18841"/>
                    <a:pt x="13036" y="19941"/>
                    <a:pt x="11035" y="22138"/>
                  </a:cubicBezTo>
                  <a:cubicBezTo>
                    <a:pt x="9619" y="21545"/>
                    <a:pt x="8261" y="21250"/>
                    <a:pt x="6966" y="21250"/>
                  </a:cubicBezTo>
                  <a:cubicBezTo>
                    <a:pt x="4502" y="21250"/>
                    <a:pt x="2265" y="22319"/>
                    <a:pt x="288" y="24442"/>
                  </a:cubicBezTo>
                  <a:cubicBezTo>
                    <a:pt x="288" y="23507"/>
                    <a:pt x="362" y="19005"/>
                    <a:pt x="2210" y="14162"/>
                  </a:cubicBezTo>
                  <a:cubicBezTo>
                    <a:pt x="3420" y="10987"/>
                    <a:pt x="5152" y="8279"/>
                    <a:pt x="7339" y="6134"/>
                  </a:cubicBezTo>
                  <a:cubicBezTo>
                    <a:pt x="10068" y="3448"/>
                    <a:pt x="13541" y="1621"/>
                    <a:pt x="17661" y="708"/>
                  </a:cubicBezTo>
                  <a:cubicBezTo>
                    <a:pt x="19371" y="325"/>
                    <a:pt x="21049" y="145"/>
                    <a:pt x="22695" y="145"/>
                  </a:cubicBezTo>
                  <a:close/>
                  <a:moveTo>
                    <a:pt x="22649" y="0"/>
                  </a:moveTo>
                  <a:cubicBezTo>
                    <a:pt x="21076" y="0"/>
                    <a:pt x="19403" y="176"/>
                    <a:pt x="17629" y="569"/>
                  </a:cubicBezTo>
                  <a:cubicBezTo>
                    <a:pt x="8253" y="2651"/>
                    <a:pt x="3994" y="9086"/>
                    <a:pt x="2082" y="14109"/>
                  </a:cubicBezTo>
                  <a:cubicBezTo>
                    <a:pt x="1" y="19557"/>
                    <a:pt x="150" y="24580"/>
                    <a:pt x="150" y="24623"/>
                  </a:cubicBezTo>
                  <a:cubicBezTo>
                    <a:pt x="150" y="24654"/>
                    <a:pt x="171" y="24675"/>
                    <a:pt x="192" y="24686"/>
                  </a:cubicBezTo>
                  <a:cubicBezTo>
                    <a:pt x="203" y="24697"/>
                    <a:pt x="213" y="24697"/>
                    <a:pt x="224" y="24697"/>
                  </a:cubicBezTo>
                  <a:cubicBezTo>
                    <a:pt x="246" y="24697"/>
                    <a:pt x="256" y="24686"/>
                    <a:pt x="277" y="24675"/>
                  </a:cubicBezTo>
                  <a:cubicBezTo>
                    <a:pt x="2254" y="22490"/>
                    <a:pt x="4496" y="21393"/>
                    <a:pt x="6975" y="21393"/>
                  </a:cubicBezTo>
                  <a:cubicBezTo>
                    <a:pt x="8266" y="21393"/>
                    <a:pt x="9620" y="21690"/>
                    <a:pt x="11035" y="22286"/>
                  </a:cubicBezTo>
                  <a:cubicBezTo>
                    <a:pt x="11041" y="22289"/>
                    <a:pt x="11047" y="22290"/>
                    <a:pt x="11054" y="22290"/>
                  </a:cubicBezTo>
                  <a:cubicBezTo>
                    <a:pt x="11072" y="22290"/>
                    <a:pt x="11093" y="22281"/>
                    <a:pt x="11109" y="22265"/>
                  </a:cubicBezTo>
                  <a:cubicBezTo>
                    <a:pt x="13087" y="20084"/>
                    <a:pt x="15333" y="18989"/>
                    <a:pt x="17815" y="18989"/>
                  </a:cubicBezTo>
                  <a:cubicBezTo>
                    <a:pt x="19103" y="18989"/>
                    <a:pt x="20455" y="19284"/>
                    <a:pt x="21867" y="19875"/>
                  </a:cubicBezTo>
                  <a:cubicBezTo>
                    <a:pt x="21875" y="19878"/>
                    <a:pt x="21884" y="19880"/>
                    <a:pt x="21892" y="19880"/>
                  </a:cubicBezTo>
                  <a:cubicBezTo>
                    <a:pt x="21915" y="19880"/>
                    <a:pt x="21936" y="19870"/>
                    <a:pt x="21952" y="19854"/>
                  </a:cubicBezTo>
                  <a:cubicBezTo>
                    <a:pt x="23930" y="17673"/>
                    <a:pt x="26175" y="16578"/>
                    <a:pt x="28656" y="16578"/>
                  </a:cubicBezTo>
                  <a:cubicBezTo>
                    <a:pt x="29945" y="16578"/>
                    <a:pt x="31297" y="16873"/>
                    <a:pt x="32709" y="17465"/>
                  </a:cubicBezTo>
                  <a:cubicBezTo>
                    <a:pt x="32717" y="17473"/>
                    <a:pt x="32728" y="17477"/>
                    <a:pt x="32739" y="17477"/>
                  </a:cubicBezTo>
                  <a:cubicBezTo>
                    <a:pt x="32757" y="17477"/>
                    <a:pt x="32777" y="17467"/>
                    <a:pt x="32783" y="17454"/>
                  </a:cubicBezTo>
                  <a:cubicBezTo>
                    <a:pt x="34767" y="15269"/>
                    <a:pt x="37011" y="14176"/>
                    <a:pt x="39491" y="14176"/>
                  </a:cubicBezTo>
                  <a:cubicBezTo>
                    <a:pt x="40782" y="14176"/>
                    <a:pt x="42137" y="14472"/>
                    <a:pt x="43551" y="15065"/>
                  </a:cubicBezTo>
                  <a:cubicBezTo>
                    <a:pt x="43557" y="15068"/>
                    <a:pt x="43563" y="15069"/>
                    <a:pt x="43570" y="15069"/>
                  </a:cubicBezTo>
                  <a:cubicBezTo>
                    <a:pt x="43589" y="15069"/>
                    <a:pt x="43610" y="15060"/>
                    <a:pt x="43625" y="15044"/>
                  </a:cubicBezTo>
                  <a:cubicBezTo>
                    <a:pt x="43647" y="15023"/>
                    <a:pt x="43658" y="15001"/>
                    <a:pt x="43636" y="14969"/>
                  </a:cubicBezTo>
                  <a:cubicBezTo>
                    <a:pt x="43625" y="14927"/>
                    <a:pt x="41629" y="10318"/>
                    <a:pt x="37445" y="6261"/>
                  </a:cubicBezTo>
                  <a:cubicBezTo>
                    <a:pt x="34310" y="3222"/>
                    <a:pt x="29396" y="0"/>
                    <a:pt x="2264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65" name="Google Shape;2037;p80">
              <a:extLst>
                <a:ext uri="{FF2B5EF4-FFF2-40B4-BE49-F238E27FC236}">
                  <a16:creationId xmlns:a16="http://schemas.microsoft.com/office/drawing/2014/main" id="{D115707F-70DA-EE47-ADF1-512546838031}"/>
                </a:ext>
              </a:extLst>
            </p:cNvPr>
            <p:cNvSpPr/>
            <p:nvPr/>
          </p:nvSpPr>
          <p:spPr>
            <a:xfrm>
              <a:off x="4295675" y="4090625"/>
              <a:ext cx="234425" cy="541825"/>
            </a:xfrm>
            <a:custGeom>
              <a:avLst/>
              <a:gdLst/>
              <a:ahLst/>
              <a:cxnLst/>
              <a:rect l="l" t="t" r="r" b="b"/>
              <a:pathLst>
                <a:path w="9377" h="21673" extrusionOk="0">
                  <a:moveTo>
                    <a:pt x="9280" y="1"/>
                  </a:moveTo>
                  <a:cubicBezTo>
                    <a:pt x="9260" y="1"/>
                    <a:pt x="9241" y="7"/>
                    <a:pt x="9228" y="20"/>
                  </a:cubicBezTo>
                  <a:cubicBezTo>
                    <a:pt x="4301" y="3641"/>
                    <a:pt x="2771" y="9323"/>
                    <a:pt x="2358" y="13453"/>
                  </a:cubicBezTo>
                  <a:cubicBezTo>
                    <a:pt x="1901" y="17913"/>
                    <a:pt x="2623" y="21566"/>
                    <a:pt x="2634" y="21599"/>
                  </a:cubicBezTo>
                  <a:cubicBezTo>
                    <a:pt x="2634" y="21641"/>
                    <a:pt x="2676" y="21673"/>
                    <a:pt x="2719" y="21673"/>
                  </a:cubicBezTo>
                  <a:lnTo>
                    <a:pt x="2729" y="21673"/>
                  </a:lnTo>
                  <a:cubicBezTo>
                    <a:pt x="2782" y="21662"/>
                    <a:pt x="2814" y="21620"/>
                    <a:pt x="2804" y="21566"/>
                  </a:cubicBezTo>
                  <a:cubicBezTo>
                    <a:pt x="2771" y="21429"/>
                    <a:pt x="0" y="7039"/>
                    <a:pt x="9324" y="158"/>
                  </a:cubicBezTo>
                  <a:cubicBezTo>
                    <a:pt x="9366" y="126"/>
                    <a:pt x="9377" y="73"/>
                    <a:pt x="9345" y="30"/>
                  </a:cubicBezTo>
                  <a:cubicBezTo>
                    <a:pt x="9333" y="12"/>
                    <a:pt x="9306" y="1"/>
                    <a:pt x="928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66" name="Google Shape;2038;p80">
              <a:extLst>
                <a:ext uri="{FF2B5EF4-FFF2-40B4-BE49-F238E27FC236}">
                  <a16:creationId xmlns:a16="http://schemas.microsoft.com/office/drawing/2014/main" id="{ECB2A415-AB6C-1D4E-920C-E3DE051F3DE6}"/>
                </a:ext>
              </a:extLst>
            </p:cNvPr>
            <p:cNvSpPr/>
            <p:nvPr/>
          </p:nvSpPr>
          <p:spPr>
            <a:xfrm>
              <a:off x="4293800" y="4088725"/>
              <a:ext cx="237900" cy="545600"/>
            </a:xfrm>
            <a:custGeom>
              <a:avLst/>
              <a:gdLst/>
              <a:ahLst/>
              <a:cxnLst/>
              <a:rect l="l" t="t" r="r" b="b"/>
              <a:pathLst>
                <a:path w="9516" h="21824" extrusionOk="0">
                  <a:moveTo>
                    <a:pt x="9367" y="149"/>
                  </a:moveTo>
                  <a:lnTo>
                    <a:pt x="9367" y="170"/>
                  </a:lnTo>
                  <a:cubicBezTo>
                    <a:pt x="0" y="7084"/>
                    <a:pt x="2772" y="21515"/>
                    <a:pt x="2804" y="21653"/>
                  </a:cubicBezTo>
                  <a:lnTo>
                    <a:pt x="2794" y="21675"/>
                  </a:lnTo>
                  <a:cubicBezTo>
                    <a:pt x="2783" y="21675"/>
                    <a:pt x="2772" y="21675"/>
                    <a:pt x="2772" y="21664"/>
                  </a:cubicBezTo>
                  <a:cubicBezTo>
                    <a:pt x="2772" y="21632"/>
                    <a:pt x="2050" y="18011"/>
                    <a:pt x="2507" y="13529"/>
                  </a:cubicBezTo>
                  <a:cubicBezTo>
                    <a:pt x="2921" y="9420"/>
                    <a:pt x="4439" y="3759"/>
                    <a:pt x="9345" y="149"/>
                  </a:cubicBezTo>
                  <a:close/>
                  <a:moveTo>
                    <a:pt x="9378" y="0"/>
                  </a:moveTo>
                  <a:cubicBezTo>
                    <a:pt x="9335" y="0"/>
                    <a:pt x="9293" y="11"/>
                    <a:pt x="9260" y="32"/>
                  </a:cubicBezTo>
                  <a:cubicBezTo>
                    <a:pt x="4323" y="3685"/>
                    <a:pt x="2783" y="9377"/>
                    <a:pt x="2358" y="13519"/>
                  </a:cubicBezTo>
                  <a:cubicBezTo>
                    <a:pt x="1902" y="18022"/>
                    <a:pt x="2634" y="21653"/>
                    <a:pt x="2634" y="21696"/>
                  </a:cubicBezTo>
                  <a:cubicBezTo>
                    <a:pt x="2655" y="21770"/>
                    <a:pt x="2719" y="21823"/>
                    <a:pt x="2794" y="21823"/>
                  </a:cubicBezTo>
                  <a:cubicBezTo>
                    <a:pt x="2794" y="21823"/>
                    <a:pt x="2815" y="21812"/>
                    <a:pt x="2825" y="21812"/>
                  </a:cubicBezTo>
                  <a:cubicBezTo>
                    <a:pt x="2868" y="21802"/>
                    <a:pt x="2900" y="21781"/>
                    <a:pt x="2921" y="21749"/>
                  </a:cubicBezTo>
                  <a:cubicBezTo>
                    <a:pt x="2942" y="21717"/>
                    <a:pt x="2953" y="21675"/>
                    <a:pt x="2942" y="21632"/>
                  </a:cubicBezTo>
                  <a:cubicBezTo>
                    <a:pt x="2921" y="21484"/>
                    <a:pt x="160" y="7147"/>
                    <a:pt x="9441" y="287"/>
                  </a:cubicBezTo>
                  <a:cubicBezTo>
                    <a:pt x="9484" y="266"/>
                    <a:pt x="9505" y="223"/>
                    <a:pt x="9505" y="181"/>
                  </a:cubicBezTo>
                  <a:cubicBezTo>
                    <a:pt x="9515" y="139"/>
                    <a:pt x="9505" y="96"/>
                    <a:pt x="9484" y="64"/>
                  </a:cubicBezTo>
                  <a:cubicBezTo>
                    <a:pt x="9452" y="32"/>
                    <a:pt x="9420" y="11"/>
                    <a:pt x="9378"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67" name="Google Shape;2039;p80">
              <a:extLst>
                <a:ext uri="{FF2B5EF4-FFF2-40B4-BE49-F238E27FC236}">
                  <a16:creationId xmlns:a16="http://schemas.microsoft.com/office/drawing/2014/main" id="{306D3773-2ACB-0847-A96B-9F5BB7466517}"/>
                </a:ext>
              </a:extLst>
            </p:cNvPr>
            <p:cNvSpPr/>
            <p:nvPr/>
          </p:nvSpPr>
          <p:spPr>
            <a:xfrm>
              <a:off x="4525300" y="4090525"/>
              <a:ext cx="379400" cy="422200"/>
            </a:xfrm>
            <a:custGeom>
              <a:avLst/>
              <a:gdLst/>
              <a:ahLst/>
              <a:cxnLst/>
              <a:rect l="l" t="t" r="r" b="b"/>
              <a:pathLst>
                <a:path w="15176" h="16888" extrusionOk="0">
                  <a:moveTo>
                    <a:pt x="89" y="1"/>
                  </a:moveTo>
                  <a:cubicBezTo>
                    <a:pt x="51" y="1"/>
                    <a:pt x="11" y="30"/>
                    <a:pt x="11" y="67"/>
                  </a:cubicBezTo>
                  <a:cubicBezTo>
                    <a:pt x="0" y="119"/>
                    <a:pt x="33" y="162"/>
                    <a:pt x="75" y="173"/>
                  </a:cubicBezTo>
                  <a:cubicBezTo>
                    <a:pt x="6001" y="1372"/>
                    <a:pt x="9749" y="5832"/>
                    <a:pt x="11841" y="9358"/>
                  </a:cubicBezTo>
                  <a:cubicBezTo>
                    <a:pt x="14114" y="13192"/>
                    <a:pt x="14995" y="16792"/>
                    <a:pt x="14995" y="16824"/>
                  </a:cubicBezTo>
                  <a:cubicBezTo>
                    <a:pt x="15006" y="16866"/>
                    <a:pt x="15049" y="16888"/>
                    <a:pt x="15080" y="16888"/>
                  </a:cubicBezTo>
                  <a:lnTo>
                    <a:pt x="15101" y="16888"/>
                  </a:lnTo>
                  <a:cubicBezTo>
                    <a:pt x="15155" y="16877"/>
                    <a:pt x="15176" y="16834"/>
                    <a:pt x="15165" y="16781"/>
                  </a:cubicBezTo>
                  <a:cubicBezTo>
                    <a:pt x="15165" y="16749"/>
                    <a:pt x="14273" y="13128"/>
                    <a:pt x="11990" y="9273"/>
                  </a:cubicBezTo>
                  <a:cubicBezTo>
                    <a:pt x="9876" y="5716"/>
                    <a:pt x="6107" y="1213"/>
                    <a:pt x="107" y="3"/>
                  </a:cubicBezTo>
                  <a:cubicBezTo>
                    <a:pt x="101" y="1"/>
                    <a:pt x="95" y="1"/>
                    <a:pt x="89"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68" name="Google Shape;2040;p80">
              <a:extLst>
                <a:ext uri="{FF2B5EF4-FFF2-40B4-BE49-F238E27FC236}">
                  <a16:creationId xmlns:a16="http://schemas.microsoft.com/office/drawing/2014/main" id="{A278A5B3-EEA6-0C4F-8735-B0EEBAC7F08C}"/>
                </a:ext>
              </a:extLst>
            </p:cNvPr>
            <p:cNvSpPr/>
            <p:nvPr/>
          </p:nvSpPr>
          <p:spPr>
            <a:xfrm>
              <a:off x="4523450" y="4088825"/>
              <a:ext cx="383375" cy="425750"/>
            </a:xfrm>
            <a:custGeom>
              <a:avLst/>
              <a:gdLst/>
              <a:ahLst/>
              <a:cxnLst/>
              <a:rect l="l" t="t" r="r" b="b"/>
              <a:pathLst>
                <a:path w="15335" h="17030" extrusionOk="0">
                  <a:moveTo>
                    <a:pt x="170" y="145"/>
                  </a:moveTo>
                  <a:cubicBezTo>
                    <a:pt x="6139" y="1345"/>
                    <a:pt x="9898" y="5827"/>
                    <a:pt x="12011" y="9373"/>
                  </a:cubicBezTo>
                  <a:cubicBezTo>
                    <a:pt x="14262" y="13185"/>
                    <a:pt x="15133" y="16722"/>
                    <a:pt x="15175" y="16871"/>
                  </a:cubicBezTo>
                  <a:cubicBezTo>
                    <a:pt x="15175" y="16881"/>
                    <a:pt x="15175" y="16881"/>
                    <a:pt x="15165" y="16892"/>
                  </a:cubicBezTo>
                  <a:cubicBezTo>
                    <a:pt x="15144" y="16892"/>
                    <a:pt x="15144" y="16881"/>
                    <a:pt x="15144" y="16871"/>
                  </a:cubicBezTo>
                  <a:cubicBezTo>
                    <a:pt x="15133" y="16838"/>
                    <a:pt x="14262" y="13239"/>
                    <a:pt x="11979" y="9395"/>
                  </a:cubicBezTo>
                  <a:cubicBezTo>
                    <a:pt x="9877" y="5848"/>
                    <a:pt x="6117" y="1377"/>
                    <a:pt x="159" y="177"/>
                  </a:cubicBezTo>
                  <a:lnTo>
                    <a:pt x="149" y="156"/>
                  </a:lnTo>
                  <a:lnTo>
                    <a:pt x="170" y="145"/>
                  </a:lnTo>
                  <a:close/>
                  <a:moveTo>
                    <a:pt x="155" y="0"/>
                  </a:moveTo>
                  <a:cubicBezTo>
                    <a:pt x="128" y="0"/>
                    <a:pt x="101" y="8"/>
                    <a:pt x="74" y="28"/>
                  </a:cubicBezTo>
                  <a:cubicBezTo>
                    <a:pt x="43" y="50"/>
                    <a:pt x="22" y="81"/>
                    <a:pt x="11" y="123"/>
                  </a:cubicBezTo>
                  <a:cubicBezTo>
                    <a:pt x="1" y="166"/>
                    <a:pt x="11" y="208"/>
                    <a:pt x="32" y="241"/>
                  </a:cubicBezTo>
                  <a:cubicBezTo>
                    <a:pt x="53" y="283"/>
                    <a:pt x="96" y="304"/>
                    <a:pt x="138" y="315"/>
                  </a:cubicBezTo>
                  <a:cubicBezTo>
                    <a:pt x="6043" y="1504"/>
                    <a:pt x="9770" y="5943"/>
                    <a:pt x="11852" y="9458"/>
                  </a:cubicBezTo>
                  <a:cubicBezTo>
                    <a:pt x="14124" y="13292"/>
                    <a:pt x="14995" y="16871"/>
                    <a:pt x="15005" y="16913"/>
                  </a:cubicBezTo>
                  <a:cubicBezTo>
                    <a:pt x="15027" y="16977"/>
                    <a:pt x="15090" y="17030"/>
                    <a:pt x="15154" y="17030"/>
                  </a:cubicBezTo>
                  <a:lnTo>
                    <a:pt x="15196" y="17030"/>
                  </a:lnTo>
                  <a:cubicBezTo>
                    <a:pt x="15281" y="17008"/>
                    <a:pt x="15335" y="16923"/>
                    <a:pt x="15314" y="16838"/>
                  </a:cubicBezTo>
                  <a:cubicBezTo>
                    <a:pt x="15271" y="16690"/>
                    <a:pt x="14400" y="13133"/>
                    <a:pt x="12128" y="9310"/>
                  </a:cubicBezTo>
                  <a:cubicBezTo>
                    <a:pt x="10004" y="5731"/>
                    <a:pt x="6212" y="1218"/>
                    <a:pt x="202" y="7"/>
                  </a:cubicBezTo>
                  <a:cubicBezTo>
                    <a:pt x="186" y="3"/>
                    <a:pt x="171" y="0"/>
                    <a:pt x="15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69" name="Google Shape;2041;p80">
              <a:extLst>
                <a:ext uri="{FF2B5EF4-FFF2-40B4-BE49-F238E27FC236}">
                  <a16:creationId xmlns:a16="http://schemas.microsoft.com/office/drawing/2014/main" id="{5B6F290D-344D-4C41-B139-73C280B0CE55}"/>
                </a:ext>
              </a:extLst>
            </p:cNvPr>
            <p:cNvSpPr/>
            <p:nvPr/>
          </p:nvSpPr>
          <p:spPr>
            <a:xfrm>
              <a:off x="4525300" y="4090525"/>
              <a:ext cx="110750" cy="481925"/>
            </a:xfrm>
            <a:custGeom>
              <a:avLst/>
              <a:gdLst/>
              <a:ahLst/>
              <a:cxnLst/>
              <a:rect l="l" t="t" r="r" b="b"/>
              <a:pathLst>
                <a:path w="4430" h="19277" extrusionOk="0">
                  <a:moveTo>
                    <a:pt x="93" y="1"/>
                  </a:moveTo>
                  <a:cubicBezTo>
                    <a:pt x="87" y="1"/>
                    <a:pt x="81" y="1"/>
                    <a:pt x="75" y="3"/>
                  </a:cubicBezTo>
                  <a:cubicBezTo>
                    <a:pt x="22" y="13"/>
                    <a:pt x="0" y="55"/>
                    <a:pt x="11" y="109"/>
                  </a:cubicBezTo>
                  <a:lnTo>
                    <a:pt x="4248" y="19213"/>
                  </a:lnTo>
                  <a:cubicBezTo>
                    <a:pt x="4259" y="19245"/>
                    <a:pt x="4302" y="19277"/>
                    <a:pt x="4333" y="19277"/>
                  </a:cubicBezTo>
                  <a:lnTo>
                    <a:pt x="4354" y="19277"/>
                  </a:lnTo>
                  <a:cubicBezTo>
                    <a:pt x="4397" y="19266"/>
                    <a:pt x="4429" y="19213"/>
                    <a:pt x="4418" y="19170"/>
                  </a:cubicBezTo>
                  <a:lnTo>
                    <a:pt x="181" y="67"/>
                  </a:lnTo>
                  <a:cubicBezTo>
                    <a:pt x="172" y="30"/>
                    <a:pt x="131" y="1"/>
                    <a:pt x="9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70" name="Google Shape;2042;p80">
              <a:extLst>
                <a:ext uri="{FF2B5EF4-FFF2-40B4-BE49-F238E27FC236}">
                  <a16:creationId xmlns:a16="http://schemas.microsoft.com/office/drawing/2014/main" id="{8750D788-22E7-8C40-B1E5-22137D0B404C}"/>
                </a:ext>
              </a:extLst>
            </p:cNvPr>
            <p:cNvSpPr/>
            <p:nvPr/>
          </p:nvSpPr>
          <p:spPr>
            <a:xfrm>
              <a:off x="4523450" y="4088825"/>
              <a:ext cx="114450" cy="485500"/>
            </a:xfrm>
            <a:custGeom>
              <a:avLst/>
              <a:gdLst/>
              <a:ahLst/>
              <a:cxnLst/>
              <a:rect l="l" t="t" r="r" b="b"/>
              <a:pathLst>
                <a:path w="4578" h="19420" extrusionOk="0">
                  <a:moveTo>
                    <a:pt x="159" y="145"/>
                  </a:moveTo>
                  <a:lnTo>
                    <a:pt x="181" y="156"/>
                  </a:lnTo>
                  <a:lnTo>
                    <a:pt x="4428" y="19249"/>
                  </a:lnTo>
                  <a:lnTo>
                    <a:pt x="4407" y="19271"/>
                  </a:lnTo>
                  <a:cubicBezTo>
                    <a:pt x="4407" y="19271"/>
                    <a:pt x="4397" y="19271"/>
                    <a:pt x="4397" y="19260"/>
                  </a:cubicBezTo>
                  <a:lnTo>
                    <a:pt x="149" y="156"/>
                  </a:lnTo>
                  <a:lnTo>
                    <a:pt x="159" y="145"/>
                  </a:lnTo>
                  <a:close/>
                  <a:moveTo>
                    <a:pt x="175" y="0"/>
                  </a:moveTo>
                  <a:cubicBezTo>
                    <a:pt x="159" y="0"/>
                    <a:pt x="144" y="3"/>
                    <a:pt x="128" y="7"/>
                  </a:cubicBezTo>
                  <a:cubicBezTo>
                    <a:pt x="96" y="7"/>
                    <a:pt x="53" y="39"/>
                    <a:pt x="32" y="71"/>
                  </a:cubicBezTo>
                  <a:cubicBezTo>
                    <a:pt x="11" y="102"/>
                    <a:pt x="1" y="145"/>
                    <a:pt x="11" y="187"/>
                  </a:cubicBezTo>
                  <a:lnTo>
                    <a:pt x="4258" y="19292"/>
                  </a:lnTo>
                  <a:cubicBezTo>
                    <a:pt x="4270" y="19366"/>
                    <a:pt x="4333" y="19419"/>
                    <a:pt x="4407" y="19419"/>
                  </a:cubicBezTo>
                  <a:cubicBezTo>
                    <a:pt x="4418" y="19419"/>
                    <a:pt x="4439" y="19419"/>
                    <a:pt x="4439" y="19408"/>
                  </a:cubicBezTo>
                  <a:cubicBezTo>
                    <a:pt x="4482" y="19398"/>
                    <a:pt x="4524" y="19377"/>
                    <a:pt x="4546" y="19345"/>
                  </a:cubicBezTo>
                  <a:cubicBezTo>
                    <a:pt x="4567" y="19302"/>
                    <a:pt x="4577" y="19260"/>
                    <a:pt x="4567" y="19228"/>
                  </a:cubicBezTo>
                  <a:lnTo>
                    <a:pt x="319" y="123"/>
                  </a:lnTo>
                  <a:cubicBezTo>
                    <a:pt x="308" y="81"/>
                    <a:pt x="287" y="50"/>
                    <a:pt x="255" y="28"/>
                  </a:cubicBezTo>
                  <a:cubicBezTo>
                    <a:pt x="229" y="8"/>
                    <a:pt x="202" y="0"/>
                    <a:pt x="17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grpSp>
      <p:sp>
        <p:nvSpPr>
          <p:cNvPr id="71" name="Rounded Rectangle 70">
            <a:extLst>
              <a:ext uri="{FF2B5EF4-FFF2-40B4-BE49-F238E27FC236}">
                <a16:creationId xmlns:a16="http://schemas.microsoft.com/office/drawing/2014/main" id="{54958D92-B5FA-F445-BB93-CF84E1EB5A84}"/>
              </a:ext>
            </a:extLst>
          </p:cNvPr>
          <p:cNvSpPr/>
          <p:nvPr/>
        </p:nvSpPr>
        <p:spPr>
          <a:xfrm>
            <a:off x="2072122" y="3855585"/>
            <a:ext cx="6198753" cy="96821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just">
              <a:defRPr/>
            </a:pPr>
            <a:r>
              <a:rPr lang="vi-VN" sz="2800" b="1" dirty="0">
                <a:solidFill>
                  <a:srgbClr val="70312E"/>
                </a:solidFill>
                <a:latin typeface="Times New Roman" panose="02020603050405020304" pitchFamily="18" charset="0"/>
                <a:cs typeface="Times New Roman" panose="02020603050405020304" pitchFamily="18" charset="0"/>
              </a:rPr>
              <a:t>Dựa vào đâu để nhận biết nghĩa của từ “</a:t>
            </a:r>
            <a:r>
              <a:rPr lang="vi-VN" sz="2800" b="1" i="1" dirty="0">
                <a:solidFill>
                  <a:srgbClr val="70312E"/>
                </a:solidFill>
                <a:latin typeface="Times New Roman" panose="02020603050405020304" pitchFamily="18" charset="0"/>
                <a:cs typeface="Times New Roman" panose="02020603050405020304" pitchFamily="18" charset="0"/>
              </a:rPr>
              <a:t>thơm</a:t>
            </a:r>
            <a:r>
              <a:rPr lang="vi-VN" sz="2800" b="1" dirty="0">
                <a:solidFill>
                  <a:srgbClr val="70312E"/>
                </a:solidFill>
                <a:latin typeface="Times New Roman" panose="02020603050405020304" pitchFamily="18" charset="0"/>
                <a:cs typeface="Times New Roman" panose="02020603050405020304" pitchFamily="18" charset="0"/>
              </a:rPr>
              <a:t>” trong ví dụ đó?</a:t>
            </a:r>
            <a:endParaRPr lang="x-none" sz="2800" b="1" dirty="0">
              <a:solidFill>
                <a:srgbClr val="70312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643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1938F9BF-E34C-134A-A285-38BE23D8360B}"/>
              </a:ext>
            </a:extLst>
          </p:cNvPr>
          <p:cNvGraphicFramePr/>
          <p:nvPr>
            <p:extLst>
              <p:ext uri="{D42A27DB-BD31-4B8C-83A1-F6EECF244321}">
                <p14:modId xmlns:p14="http://schemas.microsoft.com/office/powerpoint/2010/main" val="2996136335"/>
              </p:ext>
            </p:extLst>
          </p:nvPr>
        </p:nvGraphicFramePr>
        <p:xfrm>
          <a:off x="2548983" y="1"/>
          <a:ext cx="5700895" cy="53276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7" descr="A picture containing toy&#10;&#10;Description automatically generated">
            <a:extLst>
              <a:ext uri="{FF2B5EF4-FFF2-40B4-BE49-F238E27FC236}">
                <a16:creationId xmlns:a16="http://schemas.microsoft.com/office/drawing/2014/main" id="{00C19C67-F121-154E-90B2-3A7CEA8A68FB}"/>
              </a:ext>
            </a:extLst>
          </p:cNvPr>
          <p:cNvPicPr>
            <a:picLocks noChangeAspect="1"/>
          </p:cNvPicPr>
          <p:nvPr/>
        </p:nvPicPr>
        <p:blipFill>
          <a:blip r:embed="rId8"/>
          <a:stretch>
            <a:fillRect/>
          </a:stretch>
        </p:blipFill>
        <p:spPr>
          <a:xfrm>
            <a:off x="808196" y="1083013"/>
            <a:ext cx="2918421" cy="316162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59"/>
        <p:cNvGrpSpPr/>
        <p:nvPr/>
      </p:nvGrpSpPr>
      <p:grpSpPr>
        <a:xfrm>
          <a:off x="0" y="0"/>
          <a:ext cx="0" cy="0"/>
          <a:chOff x="0" y="0"/>
          <a:chExt cx="0" cy="0"/>
        </a:xfrm>
      </p:grpSpPr>
      <p:sp>
        <p:nvSpPr>
          <p:cNvPr id="8" name="Google Shape;498;p52">
            <a:extLst>
              <a:ext uri="{FF2B5EF4-FFF2-40B4-BE49-F238E27FC236}">
                <a16:creationId xmlns:a16="http://schemas.microsoft.com/office/drawing/2014/main" id="{EFCDC012-D241-3C43-BFE5-DAACD47B7720}"/>
              </a:ext>
            </a:extLst>
          </p:cNvPr>
          <p:cNvSpPr txBox="1">
            <a:spLocks noGrp="1"/>
          </p:cNvSpPr>
          <p:nvPr>
            <p:ph type="title"/>
          </p:nvPr>
        </p:nvSpPr>
        <p:spPr>
          <a:xfrm>
            <a:off x="955676" y="1"/>
            <a:ext cx="7559674" cy="1547268"/>
          </a:xfrm>
          <a:prstGeom prst="rect">
            <a:avLst/>
          </a:prstGeom>
        </p:spPr>
        <p:txBody>
          <a:bodyPr spcFirstLastPara="1" wrap="square" lIns="91425" tIns="91425" rIns="91425" bIns="91425" anchor="t" anchorCtr="0">
            <a:noAutofit/>
          </a:bodyPr>
          <a:lstStyle/>
          <a:p>
            <a:pPr algn="just"/>
            <a:r>
              <a:rPr lang="vi-VN" sz="3200" dirty="0">
                <a:solidFill>
                  <a:schemeClr val="tx1"/>
                </a:solidFill>
                <a:latin typeface="#9Slide05 Fourth" pitchFamily="2" charset="77"/>
              </a:rPr>
              <a:t>	Ngữ cảnh là bối cảnh ngôn ngữ trong đó có một đơn vị ngôn ngữ được sử dụng. Đó có thể là</a:t>
            </a:r>
            <a:endParaRPr sz="3200" dirty="0">
              <a:solidFill>
                <a:schemeClr val="tx1"/>
              </a:solidFill>
              <a:latin typeface="#9Slide05 Fourth" pitchFamily="2" charset="77"/>
            </a:endParaRPr>
          </a:p>
        </p:txBody>
      </p:sp>
      <p:sp>
        <p:nvSpPr>
          <p:cNvPr id="9" name="Google Shape;498;p52">
            <a:extLst>
              <a:ext uri="{FF2B5EF4-FFF2-40B4-BE49-F238E27FC236}">
                <a16:creationId xmlns:a16="http://schemas.microsoft.com/office/drawing/2014/main" id="{3033901B-7995-8044-93EF-10A0D43C942C}"/>
              </a:ext>
            </a:extLst>
          </p:cNvPr>
          <p:cNvSpPr txBox="1">
            <a:spLocks/>
          </p:cNvSpPr>
          <p:nvPr/>
        </p:nvSpPr>
        <p:spPr>
          <a:xfrm>
            <a:off x="955676" y="1441849"/>
            <a:ext cx="7557748" cy="154726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1pPr>
            <a:lvl2pPr marR="0" lvl="1"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2pPr>
            <a:lvl3pPr marR="0" lvl="2"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3pPr>
            <a:lvl4pPr marR="0" lvl="3"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4pPr>
            <a:lvl5pPr marR="0" lvl="4"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5pPr>
            <a:lvl6pPr marR="0" lvl="5"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6pPr>
            <a:lvl7pPr marR="0" lvl="6"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7pPr>
            <a:lvl8pPr marR="0" lvl="7"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8pPr>
            <a:lvl9pPr marR="0" lvl="8"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9pPr>
          </a:lstStyle>
          <a:p>
            <a:pPr marL="457200" indent="-457200" algn="just">
              <a:buFont typeface="Wingdings" pitchFamily="2" charset="2"/>
              <a:buChar char="ü"/>
            </a:pPr>
            <a:r>
              <a:rPr lang="vi-VN" sz="3200" dirty="0">
                <a:solidFill>
                  <a:schemeClr val="tx1"/>
                </a:solidFill>
                <a:latin typeface="#9Slide05 Fourth" pitchFamily="2" charset="77"/>
              </a:rPr>
              <a:t>Bối cảnh trong văn bản, gồm những đơn vị ngôn ngữ (từ, cụm từ, câu) đững trước và sau một đơn bị ngôn ngữ (còn gọi là văn cảnh) </a:t>
            </a:r>
            <a:endParaRPr lang="en-US" sz="3200" dirty="0">
              <a:solidFill>
                <a:schemeClr val="tx1"/>
              </a:solidFill>
              <a:latin typeface="#9Slide05 Fourth" pitchFamily="2" charset="77"/>
            </a:endParaRPr>
          </a:p>
        </p:txBody>
      </p:sp>
      <p:sp>
        <p:nvSpPr>
          <p:cNvPr id="10" name="Google Shape;498;p52">
            <a:extLst>
              <a:ext uri="{FF2B5EF4-FFF2-40B4-BE49-F238E27FC236}">
                <a16:creationId xmlns:a16="http://schemas.microsoft.com/office/drawing/2014/main" id="{E359B1A8-D336-554D-842A-554363E8F437}"/>
              </a:ext>
            </a:extLst>
          </p:cNvPr>
          <p:cNvSpPr txBox="1">
            <a:spLocks/>
          </p:cNvSpPr>
          <p:nvPr/>
        </p:nvSpPr>
        <p:spPr>
          <a:xfrm>
            <a:off x="965506" y="3263462"/>
            <a:ext cx="6518787" cy="52814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1pPr>
            <a:lvl2pPr marR="0" lvl="1"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2pPr>
            <a:lvl3pPr marR="0" lvl="2"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3pPr>
            <a:lvl4pPr marR="0" lvl="3"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4pPr>
            <a:lvl5pPr marR="0" lvl="4"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5pPr>
            <a:lvl6pPr marR="0" lvl="5"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6pPr>
            <a:lvl7pPr marR="0" lvl="6"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7pPr>
            <a:lvl8pPr marR="0" lvl="7"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8pPr>
            <a:lvl9pPr marR="0" lvl="8"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9pPr>
          </a:lstStyle>
          <a:p>
            <a:r>
              <a:rPr lang="vi-VN" sz="3200" dirty="0">
                <a:solidFill>
                  <a:schemeClr val="tx1"/>
                </a:solidFill>
                <a:latin typeface="#9Slide05 Fourth" pitchFamily="2" charset="77"/>
              </a:rPr>
              <a:t>	Hoặc là</a:t>
            </a:r>
            <a:endParaRPr lang="en-US" sz="3200" dirty="0">
              <a:solidFill>
                <a:schemeClr val="tx1"/>
              </a:solidFill>
              <a:latin typeface="#9Slide05 Fourth" pitchFamily="2" charset="77"/>
            </a:endParaRPr>
          </a:p>
        </p:txBody>
      </p:sp>
      <p:sp>
        <p:nvSpPr>
          <p:cNvPr id="107" name="Google Shape;498;p52">
            <a:extLst>
              <a:ext uri="{FF2B5EF4-FFF2-40B4-BE49-F238E27FC236}">
                <a16:creationId xmlns:a16="http://schemas.microsoft.com/office/drawing/2014/main" id="{900AC9C8-78F9-1573-D328-5D497E0648AD}"/>
              </a:ext>
            </a:extLst>
          </p:cNvPr>
          <p:cNvSpPr txBox="1">
            <a:spLocks/>
          </p:cNvSpPr>
          <p:nvPr/>
        </p:nvSpPr>
        <p:spPr>
          <a:xfrm>
            <a:off x="965505" y="3672444"/>
            <a:ext cx="7547919" cy="165664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1pPr>
            <a:lvl2pPr marR="0" lvl="1"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2pPr>
            <a:lvl3pPr marR="0" lvl="2"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3pPr>
            <a:lvl4pPr marR="0" lvl="3"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4pPr>
            <a:lvl5pPr marR="0" lvl="4"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5pPr>
            <a:lvl6pPr marR="0" lvl="5"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6pPr>
            <a:lvl7pPr marR="0" lvl="6"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7pPr>
            <a:lvl8pPr marR="0" lvl="7"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8pPr>
            <a:lvl9pPr marR="0" lvl="8" algn="l" rtl="0">
              <a:lnSpc>
                <a:spcPct val="100000"/>
              </a:lnSpc>
              <a:spcBef>
                <a:spcPts val="0"/>
              </a:spcBef>
              <a:spcAft>
                <a:spcPts val="0"/>
              </a:spcAft>
              <a:buClr>
                <a:schemeClr val="accent2"/>
              </a:buClr>
              <a:buSzPts val="2800"/>
              <a:buFont typeface="McLaren"/>
              <a:buNone/>
              <a:defRPr sz="2800" b="1" i="0" u="none" strike="noStrike" cap="none">
                <a:solidFill>
                  <a:schemeClr val="accent2"/>
                </a:solidFill>
                <a:latin typeface="McLaren"/>
                <a:ea typeface="McLaren"/>
                <a:cs typeface="McLaren"/>
                <a:sym typeface="McLaren"/>
              </a:defRPr>
            </a:lvl9pPr>
          </a:lstStyle>
          <a:p>
            <a:pPr marL="457200" indent="-457200" algn="just">
              <a:buFont typeface="Wingdings" pitchFamily="2" charset="2"/>
              <a:buChar char="ü"/>
            </a:pPr>
            <a:r>
              <a:rPr lang="vi-VN" sz="3200" dirty="0">
                <a:solidFill>
                  <a:schemeClr val="tx1"/>
                </a:solidFill>
                <a:latin typeface="#9Slide05 Fourth" pitchFamily="2" charset="77"/>
              </a:rPr>
              <a:t>Bối cảnh ngoài văn bản, gồm người nói, người nghe, địa điểm, thời gian, ... Mà một đơn vị ngôn ngữ được sử dụng.</a:t>
            </a:r>
            <a:endParaRPr lang="en-US" sz="3200" dirty="0">
              <a:solidFill>
                <a:schemeClr val="tx1"/>
              </a:solidFill>
              <a:latin typeface="#9Slide05 Fourth" pitchFamily="2" charset="77"/>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sp>
        <p:nvSpPr>
          <p:cNvPr id="614" name="Google Shape;614;p54"/>
          <p:cNvSpPr txBox="1">
            <a:spLocks noGrp="1"/>
          </p:cNvSpPr>
          <p:nvPr>
            <p:ph type="title"/>
          </p:nvPr>
        </p:nvSpPr>
        <p:spPr>
          <a:xfrm>
            <a:off x="1467550" y="3326450"/>
            <a:ext cx="6536100" cy="593400"/>
          </a:xfrm>
          <a:prstGeom prst="rect">
            <a:avLst/>
          </a:prstGeom>
        </p:spPr>
        <p:txBody>
          <a:bodyPr spcFirstLastPara="1" wrap="square" lIns="91425" tIns="91425" rIns="91425" bIns="91425" anchor="t" anchorCtr="0">
            <a:noAutofit/>
          </a:bodyPr>
          <a:lstStyle/>
          <a:p>
            <a:r>
              <a:rPr lang="en" sz="5000" dirty="0">
                <a:latin typeface="#9Slide03 SFU Grenoble Medium" pitchFamily="2" charset="77"/>
              </a:rPr>
              <a:t>LUYỆN TẬP</a:t>
            </a:r>
            <a:endParaRPr sz="5000" dirty="0">
              <a:latin typeface="#9Slide03 SFU Grenoble Medium" pitchFamily="2" charset="77"/>
            </a:endParaRPr>
          </a:p>
        </p:txBody>
      </p:sp>
      <p:grpSp>
        <p:nvGrpSpPr>
          <p:cNvPr id="616" name="Google Shape;616;p54"/>
          <p:cNvGrpSpPr/>
          <p:nvPr/>
        </p:nvGrpSpPr>
        <p:grpSpPr>
          <a:xfrm>
            <a:off x="1325325" y="28475"/>
            <a:ext cx="6838415" cy="2936470"/>
            <a:chOff x="369649" y="28475"/>
            <a:chExt cx="6838415" cy="2936470"/>
          </a:xfrm>
        </p:grpSpPr>
        <p:sp>
          <p:nvSpPr>
            <p:cNvPr id="617" name="Google Shape;617;p54"/>
            <p:cNvSpPr/>
            <p:nvPr/>
          </p:nvSpPr>
          <p:spPr>
            <a:xfrm>
              <a:off x="459038" y="1782362"/>
              <a:ext cx="1051086" cy="624487"/>
            </a:xfrm>
            <a:custGeom>
              <a:avLst/>
              <a:gdLst/>
              <a:ahLst/>
              <a:cxnLst/>
              <a:rect l="l" t="t" r="r" b="b"/>
              <a:pathLst>
                <a:path w="11935" h="7091" extrusionOk="0">
                  <a:moveTo>
                    <a:pt x="5967" y="1"/>
                  </a:moveTo>
                  <a:cubicBezTo>
                    <a:pt x="4875" y="1"/>
                    <a:pt x="3891" y="493"/>
                    <a:pt x="3245" y="1262"/>
                  </a:cubicBezTo>
                  <a:cubicBezTo>
                    <a:pt x="2984" y="1169"/>
                    <a:pt x="2707" y="1124"/>
                    <a:pt x="2414" y="1124"/>
                  </a:cubicBezTo>
                  <a:cubicBezTo>
                    <a:pt x="1077" y="1124"/>
                    <a:pt x="0" y="2200"/>
                    <a:pt x="0" y="3538"/>
                  </a:cubicBezTo>
                  <a:cubicBezTo>
                    <a:pt x="0" y="4876"/>
                    <a:pt x="1077" y="5968"/>
                    <a:pt x="2414" y="5968"/>
                  </a:cubicBezTo>
                  <a:cubicBezTo>
                    <a:pt x="2707" y="5968"/>
                    <a:pt x="2984" y="5906"/>
                    <a:pt x="3245" y="5814"/>
                  </a:cubicBezTo>
                  <a:cubicBezTo>
                    <a:pt x="3891" y="6583"/>
                    <a:pt x="4875" y="7091"/>
                    <a:pt x="5967" y="7091"/>
                  </a:cubicBezTo>
                  <a:cubicBezTo>
                    <a:pt x="7059" y="7091"/>
                    <a:pt x="8028" y="6583"/>
                    <a:pt x="8674" y="5814"/>
                  </a:cubicBezTo>
                  <a:cubicBezTo>
                    <a:pt x="8935" y="5906"/>
                    <a:pt x="9212" y="5968"/>
                    <a:pt x="9505" y="5968"/>
                  </a:cubicBezTo>
                  <a:cubicBezTo>
                    <a:pt x="10842" y="5968"/>
                    <a:pt x="11934" y="4876"/>
                    <a:pt x="11934" y="3538"/>
                  </a:cubicBezTo>
                  <a:cubicBezTo>
                    <a:pt x="11934" y="2200"/>
                    <a:pt x="10842" y="1124"/>
                    <a:pt x="9505" y="1124"/>
                  </a:cubicBezTo>
                  <a:cubicBezTo>
                    <a:pt x="9212" y="1124"/>
                    <a:pt x="8935" y="1169"/>
                    <a:pt x="8674" y="1262"/>
                  </a:cubicBezTo>
                  <a:cubicBezTo>
                    <a:pt x="8028" y="493"/>
                    <a:pt x="7059" y="1"/>
                    <a:pt x="5967" y="1"/>
                  </a:cubicBezTo>
                  <a:close/>
                </a:path>
              </a:pathLst>
            </a:custGeom>
            <a:solidFill>
              <a:srgbClr val="FFFEFA"/>
            </a:solidFill>
            <a:ln>
              <a:noFill/>
            </a:ln>
          </p:spPr>
          <p:txBody>
            <a:bodyPr spcFirstLastPara="1" wrap="square" lIns="91425" tIns="91425" rIns="91425" bIns="91425" anchor="ctr" anchorCtr="0">
              <a:noAutofit/>
            </a:bodyPr>
            <a:lstStyle/>
            <a:p>
              <a:endParaRPr/>
            </a:p>
          </p:txBody>
        </p:sp>
        <p:sp>
          <p:nvSpPr>
            <p:cNvPr id="618" name="Google Shape;618;p54"/>
            <p:cNvSpPr/>
            <p:nvPr/>
          </p:nvSpPr>
          <p:spPr>
            <a:xfrm>
              <a:off x="2065317" y="28475"/>
              <a:ext cx="1051086" cy="624399"/>
            </a:xfrm>
            <a:custGeom>
              <a:avLst/>
              <a:gdLst/>
              <a:ahLst/>
              <a:cxnLst/>
              <a:rect l="l" t="t" r="r" b="b"/>
              <a:pathLst>
                <a:path w="11935" h="7090" extrusionOk="0">
                  <a:moveTo>
                    <a:pt x="5968" y="1"/>
                  </a:moveTo>
                  <a:cubicBezTo>
                    <a:pt x="4875" y="1"/>
                    <a:pt x="3907" y="493"/>
                    <a:pt x="3261" y="1276"/>
                  </a:cubicBezTo>
                  <a:cubicBezTo>
                    <a:pt x="2999" y="1184"/>
                    <a:pt x="2722" y="1123"/>
                    <a:pt x="2431" y="1123"/>
                  </a:cubicBezTo>
                  <a:cubicBezTo>
                    <a:pt x="1092" y="1123"/>
                    <a:pt x="1" y="2215"/>
                    <a:pt x="1" y="3552"/>
                  </a:cubicBezTo>
                  <a:cubicBezTo>
                    <a:pt x="1" y="4891"/>
                    <a:pt x="1092" y="5968"/>
                    <a:pt x="2431" y="5968"/>
                  </a:cubicBezTo>
                  <a:cubicBezTo>
                    <a:pt x="2722" y="5968"/>
                    <a:pt x="2999" y="5921"/>
                    <a:pt x="3261" y="5829"/>
                  </a:cubicBezTo>
                  <a:cubicBezTo>
                    <a:pt x="3907" y="6597"/>
                    <a:pt x="4875" y="7090"/>
                    <a:pt x="5968" y="7090"/>
                  </a:cubicBezTo>
                  <a:cubicBezTo>
                    <a:pt x="7059" y="7090"/>
                    <a:pt x="8043" y="6597"/>
                    <a:pt x="8689" y="5829"/>
                  </a:cubicBezTo>
                  <a:cubicBezTo>
                    <a:pt x="8951" y="5921"/>
                    <a:pt x="9228" y="5968"/>
                    <a:pt x="9520" y="5968"/>
                  </a:cubicBezTo>
                  <a:cubicBezTo>
                    <a:pt x="10858" y="5968"/>
                    <a:pt x="11935" y="4891"/>
                    <a:pt x="11935" y="3552"/>
                  </a:cubicBezTo>
                  <a:cubicBezTo>
                    <a:pt x="11935" y="2215"/>
                    <a:pt x="10858" y="1123"/>
                    <a:pt x="9520" y="1123"/>
                  </a:cubicBezTo>
                  <a:cubicBezTo>
                    <a:pt x="9228" y="1123"/>
                    <a:pt x="8951" y="1184"/>
                    <a:pt x="8689" y="1276"/>
                  </a:cubicBezTo>
                  <a:cubicBezTo>
                    <a:pt x="8043" y="493"/>
                    <a:pt x="7059" y="1"/>
                    <a:pt x="5968" y="1"/>
                  </a:cubicBezTo>
                  <a:close/>
                </a:path>
              </a:pathLst>
            </a:custGeom>
            <a:solidFill>
              <a:srgbClr val="FFFEFA"/>
            </a:solidFill>
            <a:ln>
              <a:noFill/>
            </a:ln>
          </p:spPr>
          <p:txBody>
            <a:bodyPr spcFirstLastPara="1" wrap="square" lIns="91425" tIns="91425" rIns="91425" bIns="91425" anchor="ctr" anchorCtr="0">
              <a:noAutofit/>
            </a:bodyPr>
            <a:lstStyle/>
            <a:p>
              <a:endParaRPr/>
            </a:p>
          </p:txBody>
        </p:sp>
        <p:sp>
          <p:nvSpPr>
            <p:cNvPr id="619" name="Google Shape;619;p54"/>
            <p:cNvSpPr/>
            <p:nvPr/>
          </p:nvSpPr>
          <p:spPr>
            <a:xfrm>
              <a:off x="4734846" y="530907"/>
              <a:ext cx="942675" cy="560814"/>
            </a:xfrm>
            <a:custGeom>
              <a:avLst/>
              <a:gdLst/>
              <a:ahLst/>
              <a:cxnLst/>
              <a:rect l="l" t="t" r="r" b="b"/>
              <a:pathLst>
                <a:path w="10704" h="6368" extrusionOk="0">
                  <a:moveTo>
                    <a:pt x="5352" y="1"/>
                  </a:moveTo>
                  <a:cubicBezTo>
                    <a:pt x="4384" y="1"/>
                    <a:pt x="3507" y="447"/>
                    <a:pt x="2922" y="1139"/>
                  </a:cubicBezTo>
                  <a:cubicBezTo>
                    <a:pt x="2692" y="1062"/>
                    <a:pt x="2430" y="1016"/>
                    <a:pt x="2169" y="1016"/>
                  </a:cubicBezTo>
                  <a:cubicBezTo>
                    <a:pt x="970" y="1016"/>
                    <a:pt x="0" y="1985"/>
                    <a:pt x="0" y="3185"/>
                  </a:cubicBezTo>
                  <a:cubicBezTo>
                    <a:pt x="0" y="4384"/>
                    <a:pt x="970" y="5368"/>
                    <a:pt x="2169" y="5368"/>
                  </a:cubicBezTo>
                  <a:cubicBezTo>
                    <a:pt x="2430" y="5368"/>
                    <a:pt x="2692" y="5307"/>
                    <a:pt x="2922" y="5229"/>
                  </a:cubicBezTo>
                  <a:cubicBezTo>
                    <a:pt x="3507" y="5922"/>
                    <a:pt x="4384" y="6367"/>
                    <a:pt x="5352" y="6367"/>
                  </a:cubicBezTo>
                  <a:cubicBezTo>
                    <a:pt x="6336" y="6367"/>
                    <a:pt x="7214" y="5922"/>
                    <a:pt x="7798" y="5229"/>
                  </a:cubicBezTo>
                  <a:cubicBezTo>
                    <a:pt x="8028" y="5307"/>
                    <a:pt x="8274" y="5368"/>
                    <a:pt x="8536" y="5368"/>
                  </a:cubicBezTo>
                  <a:cubicBezTo>
                    <a:pt x="9736" y="5368"/>
                    <a:pt x="10704" y="4384"/>
                    <a:pt x="10704" y="3185"/>
                  </a:cubicBezTo>
                  <a:cubicBezTo>
                    <a:pt x="10704" y="1985"/>
                    <a:pt x="9736" y="1016"/>
                    <a:pt x="8536" y="1016"/>
                  </a:cubicBezTo>
                  <a:cubicBezTo>
                    <a:pt x="8274" y="1016"/>
                    <a:pt x="8028" y="1062"/>
                    <a:pt x="7798" y="1139"/>
                  </a:cubicBezTo>
                  <a:cubicBezTo>
                    <a:pt x="7214" y="447"/>
                    <a:pt x="6336" y="1"/>
                    <a:pt x="5352" y="1"/>
                  </a:cubicBezTo>
                  <a:close/>
                </a:path>
              </a:pathLst>
            </a:custGeom>
            <a:solidFill>
              <a:srgbClr val="FFFEFA"/>
            </a:solidFill>
            <a:ln>
              <a:noFill/>
            </a:ln>
          </p:spPr>
          <p:txBody>
            <a:bodyPr spcFirstLastPara="1" wrap="square" lIns="91425" tIns="91425" rIns="91425" bIns="91425" anchor="ctr" anchorCtr="0">
              <a:noAutofit/>
            </a:bodyPr>
            <a:lstStyle/>
            <a:p>
              <a:endParaRPr/>
            </a:p>
          </p:txBody>
        </p:sp>
        <p:sp>
          <p:nvSpPr>
            <p:cNvPr id="620" name="Google Shape;620;p54"/>
            <p:cNvSpPr/>
            <p:nvPr/>
          </p:nvSpPr>
          <p:spPr>
            <a:xfrm>
              <a:off x="369649" y="685291"/>
              <a:ext cx="652932" cy="388906"/>
            </a:xfrm>
            <a:custGeom>
              <a:avLst/>
              <a:gdLst/>
              <a:ahLst/>
              <a:cxnLst/>
              <a:rect l="l" t="t" r="r" b="b"/>
              <a:pathLst>
                <a:path w="7414" h="4416" extrusionOk="0">
                  <a:moveTo>
                    <a:pt x="3706" y="1"/>
                  </a:moveTo>
                  <a:cubicBezTo>
                    <a:pt x="3029" y="1"/>
                    <a:pt x="2430" y="308"/>
                    <a:pt x="2014" y="800"/>
                  </a:cubicBezTo>
                  <a:cubicBezTo>
                    <a:pt x="1861" y="739"/>
                    <a:pt x="1692" y="708"/>
                    <a:pt x="1508" y="708"/>
                  </a:cubicBezTo>
                  <a:cubicBezTo>
                    <a:pt x="677" y="708"/>
                    <a:pt x="0" y="1385"/>
                    <a:pt x="0" y="2215"/>
                  </a:cubicBezTo>
                  <a:cubicBezTo>
                    <a:pt x="0" y="3046"/>
                    <a:pt x="677" y="3722"/>
                    <a:pt x="1508" y="3722"/>
                  </a:cubicBezTo>
                  <a:cubicBezTo>
                    <a:pt x="1692" y="3722"/>
                    <a:pt x="1861" y="3677"/>
                    <a:pt x="2014" y="3630"/>
                  </a:cubicBezTo>
                  <a:cubicBezTo>
                    <a:pt x="2430" y="4108"/>
                    <a:pt x="3029" y="4415"/>
                    <a:pt x="3706" y="4415"/>
                  </a:cubicBezTo>
                  <a:cubicBezTo>
                    <a:pt x="4383" y="4415"/>
                    <a:pt x="4998" y="4108"/>
                    <a:pt x="5398" y="3630"/>
                  </a:cubicBezTo>
                  <a:cubicBezTo>
                    <a:pt x="5552" y="3677"/>
                    <a:pt x="5736" y="3722"/>
                    <a:pt x="5906" y="3722"/>
                  </a:cubicBezTo>
                  <a:cubicBezTo>
                    <a:pt x="6736" y="3722"/>
                    <a:pt x="7413" y="3046"/>
                    <a:pt x="7413" y="2215"/>
                  </a:cubicBezTo>
                  <a:cubicBezTo>
                    <a:pt x="7413" y="1385"/>
                    <a:pt x="6736" y="708"/>
                    <a:pt x="5906" y="708"/>
                  </a:cubicBezTo>
                  <a:cubicBezTo>
                    <a:pt x="5736" y="708"/>
                    <a:pt x="5552" y="739"/>
                    <a:pt x="5398" y="800"/>
                  </a:cubicBezTo>
                  <a:cubicBezTo>
                    <a:pt x="4998" y="308"/>
                    <a:pt x="4383" y="1"/>
                    <a:pt x="3706" y="1"/>
                  </a:cubicBezTo>
                  <a:close/>
                </a:path>
              </a:pathLst>
            </a:custGeom>
            <a:solidFill>
              <a:srgbClr val="FFFEFA"/>
            </a:solidFill>
            <a:ln>
              <a:noFill/>
            </a:ln>
          </p:spPr>
          <p:txBody>
            <a:bodyPr spcFirstLastPara="1" wrap="square" lIns="91425" tIns="91425" rIns="91425" bIns="91425" anchor="ctr" anchorCtr="0">
              <a:noAutofit/>
            </a:bodyPr>
            <a:lstStyle/>
            <a:p>
              <a:endParaRPr/>
            </a:p>
          </p:txBody>
        </p:sp>
        <p:sp>
          <p:nvSpPr>
            <p:cNvPr id="621" name="Google Shape;621;p54"/>
            <p:cNvSpPr/>
            <p:nvPr/>
          </p:nvSpPr>
          <p:spPr>
            <a:xfrm>
              <a:off x="6553810" y="1120086"/>
              <a:ext cx="654253" cy="388818"/>
            </a:xfrm>
            <a:custGeom>
              <a:avLst/>
              <a:gdLst/>
              <a:ahLst/>
              <a:cxnLst/>
              <a:rect l="l" t="t" r="r" b="b"/>
              <a:pathLst>
                <a:path w="7429" h="4415" extrusionOk="0">
                  <a:moveTo>
                    <a:pt x="3707" y="1"/>
                  </a:moveTo>
                  <a:cubicBezTo>
                    <a:pt x="3030" y="1"/>
                    <a:pt x="2431" y="309"/>
                    <a:pt x="2031" y="785"/>
                  </a:cubicBezTo>
                  <a:cubicBezTo>
                    <a:pt x="1861" y="739"/>
                    <a:pt x="1692" y="692"/>
                    <a:pt x="1508" y="692"/>
                  </a:cubicBezTo>
                  <a:cubicBezTo>
                    <a:pt x="677" y="692"/>
                    <a:pt x="1" y="1369"/>
                    <a:pt x="1" y="2200"/>
                  </a:cubicBezTo>
                  <a:cubicBezTo>
                    <a:pt x="1" y="3030"/>
                    <a:pt x="677" y="3707"/>
                    <a:pt x="1508" y="3707"/>
                  </a:cubicBezTo>
                  <a:cubicBezTo>
                    <a:pt x="1692" y="3707"/>
                    <a:pt x="1861" y="3676"/>
                    <a:pt x="2031" y="3614"/>
                  </a:cubicBezTo>
                  <a:cubicBezTo>
                    <a:pt x="2431" y="4107"/>
                    <a:pt x="3030" y="4414"/>
                    <a:pt x="3707" y="4414"/>
                  </a:cubicBezTo>
                  <a:cubicBezTo>
                    <a:pt x="4383" y="4414"/>
                    <a:pt x="4998" y="4107"/>
                    <a:pt x="5398" y="3614"/>
                  </a:cubicBezTo>
                  <a:cubicBezTo>
                    <a:pt x="5568" y="3676"/>
                    <a:pt x="5737" y="3707"/>
                    <a:pt x="5921" y="3707"/>
                  </a:cubicBezTo>
                  <a:cubicBezTo>
                    <a:pt x="6752" y="3707"/>
                    <a:pt x="7428" y="3030"/>
                    <a:pt x="7428" y="2200"/>
                  </a:cubicBezTo>
                  <a:cubicBezTo>
                    <a:pt x="7428" y="1369"/>
                    <a:pt x="6752" y="692"/>
                    <a:pt x="5921" y="692"/>
                  </a:cubicBezTo>
                  <a:cubicBezTo>
                    <a:pt x="5737" y="692"/>
                    <a:pt x="5568" y="739"/>
                    <a:pt x="5398" y="785"/>
                  </a:cubicBezTo>
                  <a:cubicBezTo>
                    <a:pt x="4998" y="309"/>
                    <a:pt x="4383" y="1"/>
                    <a:pt x="3707" y="1"/>
                  </a:cubicBezTo>
                  <a:close/>
                </a:path>
              </a:pathLst>
            </a:custGeom>
            <a:solidFill>
              <a:srgbClr val="FFFEFA"/>
            </a:solidFill>
            <a:ln>
              <a:noFill/>
            </a:ln>
          </p:spPr>
          <p:txBody>
            <a:bodyPr spcFirstLastPara="1" wrap="square" lIns="91425" tIns="91425" rIns="91425" bIns="91425" anchor="ctr" anchorCtr="0">
              <a:noAutofit/>
            </a:bodyPr>
            <a:lstStyle/>
            <a:p>
              <a:endParaRPr/>
            </a:p>
          </p:txBody>
        </p:sp>
        <p:sp>
          <p:nvSpPr>
            <p:cNvPr id="622" name="Google Shape;622;p54"/>
            <p:cNvSpPr/>
            <p:nvPr/>
          </p:nvSpPr>
          <p:spPr>
            <a:xfrm>
              <a:off x="6377761" y="213948"/>
              <a:ext cx="652932" cy="387497"/>
            </a:xfrm>
            <a:custGeom>
              <a:avLst/>
              <a:gdLst/>
              <a:ahLst/>
              <a:cxnLst/>
              <a:rect l="l" t="t" r="r" b="b"/>
              <a:pathLst>
                <a:path w="7414" h="4400" extrusionOk="0">
                  <a:moveTo>
                    <a:pt x="3706" y="1"/>
                  </a:moveTo>
                  <a:cubicBezTo>
                    <a:pt x="3030" y="1"/>
                    <a:pt x="2414" y="308"/>
                    <a:pt x="2015" y="786"/>
                  </a:cubicBezTo>
                  <a:cubicBezTo>
                    <a:pt x="1861" y="724"/>
                    <a:pt x="1676" y="693"/>
                    <a:pt x="1508" y="693"/>
                  </a:cubicBezTo>
                  <a:cubicBezTo>
                    <a:pt x="661" y="693"/>
                    <a:pt x="1" y="1370"/>
                    <a:pt x="1" y="2201"/>
                  </a:cubicBezTo>
                  <a:cubicBezTo>
                    <a:pt x="1" y="3031"/>
                    <a:pt x="661" y="3708"/>
                    <a:pt x="1508" y="3708"/>
                  </a:cubicBezTo>
                  <a:cubicBezTo>
                    <a:pt x="1676" y="3708"/>
                    <a:pt x="1861" y="3677"/>
                    <a:pt x="2015" y="3615"/>
                  </a:cubicBezTo>
                  <a:cubicBezTo>
                    <a:pt x="2414" y="4108"/>
                    <a:pt x="3030" y="4399"/>
                    <a:pt x="3706" y="4399"/>
                  </a:cubicBezTo>
                  <a:cubicBezTo>
                    <a:pt x="4383" y="4399"/>
                    <a:pt x="4983" y="4108"/>
                    <a:pt x="5398" y="3615"/>
                  </a:cubicBezTo>
                  <a:cubicBezTo>
                    <a:pt x="5552" y="3677"/>
                    <a:pt x="5722" y="3708"/>
                    <a:pt x="5906" y="3708"/>
                  </a:cubicBezTo>
                  <a:cubicBezTo>
                    <a:pt x="6737" y="3708"/>
                    <a:pt x="7413" y="3031"/>
                    <a:pt x="7413" y="2201"/>
                  </a:cubicBezTo>
                  <a:cubicBezTo>
                    <a:pt x="7413" y="1370"/>
                    <a:pt x="6737" y="693"/>
                    <a:pt x="5906" y="693"/>
                  </a:cubicBezTo>
                  <a:cubicBezTo>
                    <a:pt x="5722" y="693"/>
                    <a:pt x="5552" y="724"/>
                    <a:pt x="5398" y="786"/>
                  </a:cubicBezTo>
                  <a:cubicBezTo>
                    <a:pt x="4983" y="308"/>
                    <a:pt x="4383" y="1"/>
                    <a:pt x="3706" y="1"/>
                  </a:cubicBezTo>
                  <a:close/>
                </a:path>
              </a:pathLst>
            </a:custGeom>
            <a:solidFill>
              <a:srgbClr val="FFFEFA"/>
            </a:solidFill>
            <a:ln>
              <a:noFill/>
            </a:ln>
          </p:spPr>
          <p:txBody>
            <a:bodyPr spcFirstLastPara="1" wrap="square" lIns="91425" tIns="91425" rIns="91425" bIns="91425" anchor="ctr" anchorCtr="0">
              <a:noAutofit/>
            </a:bodyPr>
            <a:lstStyle/>
            <a:p>
              <a:endParaRPr/>
            </a:p>
          </p:txBody>
        </p:sp>
        <p:sp>
          <p:nvSpPr>
            <p:cNvPr id="623" name="Google Shape;623;p54"/>
            <p:cNvSpPr/>
            <p:nvPr/>
          </p:nvSpPr>
          <p:spPr>
            <a:xfrm>
              <a:off x="1631933" y="1095779"/>
              <a:ext cx="652932" cy="388730"/>
            </a:xfrm>
            <a:custGeom>
              <a:avLst/>
              <a:gdLst/>
              <a:ahLst/>
              <a:cxnLst/>
              <a:rect l="l" t="t" r="r" b="b"/>
              <a:pathLst>
                <a:path w="7414" h="4414" extrusionOk="0">
                  <a:moveTo>
                    <a:pt x="3706" y="0"/>
                  </a:moveTo>
                  <a:cubicBezTo>
                    <a:pt x="3030" y="0"/>
                    <a:pt x="2414" y="308"/>
                    <a:pt x="2015" y="784"/>
                  </a:cubicBezTo>
                  <a:cubicBezTo>
                    <a:pt x="1861" y="738"/>
                    <a:pt x="1676" y="692"/>
                    <a:pt x="1508" y="692"/>
                  </a:cubicBezTo>
                  <a:cubicBezTo>
                    <a:pt x="661" y="692"/>
                    <a:pt x="1" y="1368"/>
                    <a:pt x="1" y="2199"/>
                  </a:cubicBezTo>
                  <a:cubicBezTo>
                    <a:pt x="1" y="3029"/>
                    <a:pt x="661" y="3706"/>
                    <a:pt x="1508" y="3706"/>
                  </a:cubicBezTo>
                  <a:cubicBezTo>
                    <a:pt x="1676" y="3706"/>
                    <a:pt x="1861" y="3675"/>
                    <a:pt x="2015" y="3614"/>
                  </a:cubicBezTo>
                  <a:cubicBezTo>
                    <a:pt x="2414" y="4106"/>
                    <a:pt x="3030" y="4413"/>
                    <a:pt x="3706" y="4413"/>
                  </a:cubicBezTo>
                  <a:cubicBezTo>
                    <a:pt x="4383" y="4413"/>
                    <a:pt x="4983" y="4106"/>
                    <a:pt x="5398" y="3614"/>
                  </a:cubicBezTo>
                  <a:cubicBezTo>
                    <a:pt x="5552" y="3675"/>
                    <a:pt x="5722" y="3706"/>
                    <a:pt x="5906" y="3706"/>
                  </a:cubicBezTo>
                  <a:cubicBezTo>
                    <a:pt x="6737" y="3706"/>
                    <a:pt x="7413" y="3029"/>
                    <a:pt x="7413" y="2199"/>
                  </a:cubicBezTo>
                  <a:cubicBezTo>
                    <a:pt x="7413" y="1368"/>
                    <a:pt x="6737" y="692"/>
                    <a:pt x="5906" y="692"/>
                  </a:cubicBezTo>
                  <a:cubicBezTo>
                    <a:pt x="5722" y="692"/>
                    <a:pt x="5552" y="738"/>
                    <a:pt x="5398" y="784"/>
                  </a:cubicBezTo>
                  <a:cubicBezTo>
                    <a:pt x="4983" y="308"/>
                    <a:pt x="4383" y="0"/>
                    <a:pt x="3706" y="0"/>
                  </a:cubicBezTo>
                  <a:close/>
                </a:path>
              </a:pathLst>
            </a:custGeom>
            <a:solidFill>
              <a:srgbClr val="FFFEFA"/>
            </a:solidFill>
            <a:ln>
              <a:noFill/>
            </a:ln>
          </p:spPr>
          <p:txBody>
            <a:bodyPr spcFirstLastPara="1" wrap="square" lIns="91425" tIns="91425" rIns="91425" bIns="91425" anchor="ctr" anchorCtr="0">
              <a:noAutofit/>
            </a:bodyPr>
            <a:lstStyle/>
            <a:p>
              <a:endParaRPr/>
            </a:p>
          </p:txBody>
        </p:sp>
        <p:grpSp>
          <p:nvGrpSpPr>
            <p:cNvPr id="624" name="Google Shape;624;p54"/>
            <p:cNvGrpSpPr/>
            <p:nvPr/>
          </p:nvGrpSpPr>
          <p:grpSpPr>
            <a:xfrm>
              <a:off x="2417902" y="794289"/>
              <a:ext cx="2755095" cy="2170656"/>
              <a:chOff x="5284125" y="4469700"/>
              <a:chExt cx="524950" cy="413600"/>
            </a:xfrm>
          </p:grpSpPr>
          <p:sp>
            <p:nvSpPr>
              <p:cNvPr id="625" name="Google Shape;625;p54"/>
              <p:cNvSpPr/>
              <p:nvPr/>
            </p:nvSpPr>
            <p:spPr>
              <a:xfrm>
                <a:off x="5465875" y="4640200"/>
                <a:ext cx="161925" cy="80975"/>
              </a:xfrm>
              <a:custGeom>
                <a:avLst/>
                <a:gdLst/>
                <a:ahLst/>
                <a:cxnLst/>
                <a:rect l="l" t="t" r="r" b="b"/>
                <a:pathLst>
                  <a:path w="6477" h="3239" extrusionOk="0">
                    <a:moveTo>
                      <a:pt x="3238" y="1"/>
                    </a:moveTo>
                    <a:cubicBezTo>
                      <a:pt x="1457" y="1"/>
                      <a:pt x="1" y="1457"/>
                      <a:pt x="1" y="3238"/>
                    </a:cubicBezTo>
                    <a:lnTo>
                      <a:pt x="1543" y="3238"/>
                    </a:lnTo>
                    <a:cubicBezTo>
                      <a:pt x="1543" y="2300"/>
                      <a:pt x="2300" y="1543"/>
                      <a:pt x="3238" y="1543"/>
                    </a:cubicBezTo>
                    <a:cubicBezTo>
                      <a:pt x="4177" y="1543"/>
                      <a:pt x="4944" y="2300"/>
                      <a:pt x="4944" y="3238"/>
                    </a:cubicBezTo>
                    <a:lnTo>
                      <a:pt x="6476" y="3238"/>
                    </a:lnTo>
                    <a:cubicBezTo>
                      <a:pt x="6476" y="1457"/>
                      <a:pt x="5030" y="1"/>
                      <a:pt x="3238" y="1"/>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626" name="Google Shape;626;p54"/>
              <p:cNvSpPr/>
              <p:nvPr/>
            </p:nvSpPr>
            <p:spPr>
              <a:xfrm>
                <a:off x="5465175" y="4639500"/>
                <a:ext cx="163575" cy="82625"/>
              </a:xfrm>
              <a:custGeom>
                <a:avLst/>
                <a:gdLst/>
                <a:ahLst/>
                <a:cxnLst/>
                <a:rect l="l" t="t" r="r" b="b"/>
                <a:pathLst>
                  <a:path w="6543" h="3305" extrusionOk="0">
                    <a:moveTo>
                      <a:pt x="3266" y="67"/>
                    </a:moveTo>
                    <a:cubicBezTo>
                      <a:pt x="5020" y="67"/>
                      <a:pt x="6457" y="1485"/>
                      <a:pt x="6476" y="3238"/>
                    </a:cubicBezTo>
                    <a:lnTo>
                      <a:pt x="5001" y="3238"/>
                    </a:lnTo>
                    <a:cubicBezTo>
                      <a:pt x="4982" y="2289"/>
                      <a:pt x="4215" y="1533"/>
                      <a:pt x="3266" y="1533"/>
                    </a:cubicBezTo>
                    <a:cubicBezTo>
                      <a:pt x="2328" y="1533"/>
                      <a:pt x="1552" y="2289"/>
                      <a:pt x="1533" y="3238"/>
                    </a:cubicBezTo>
                    <a:lnTo>
                      <a:pt x="67" y="3238"/>
                    </a:lnTo>
                    <a:cubicBezTo>
                      <a:pt x="86" y="1485"/>
                      <a:pt x="1514" y="67"/>
                      <a:pt x="3266" y="67"/>
                    </a:cubicBezTo>
                    <a:close/>
                    <a:moveTo>
                      <a:pt x="3266" y="0"/>
                    </a:moveTo>
                    <a:cubicBezTo>
                      <a:pt x="1466" y="0"/>
                      <a:pt x="0" y="1465"/>
                      <a:pt x="0" y="3266"/>
                    </a:cubicBezTo>
                    <a:lnTo>
                      <a:pt x="0" y="3305"/>
                    </a:lnTo>
                    <a:lnTo>
                      <a:pt x="1610" y="3305"/>
                    </a:lnTo>
                    <a:lnTo>
                      <a:pt x="1610" y="3266"/>
                    </a:lnTo>
                    <a:cubicBezTo>
                      <a:pt x="1610" y="2357"/>
                      <a:pt x="2357" y="1610"/>
                      <a:pt x="3266" y="1610"/>
                    </a:cubicBezTo>
                    <a:cubicBezTo>
                      <a:pt x="4186" y="1610"/>
                      <a:pt x="4933" y="2357"/>
                      <a:pt x="4933" y="3266"/>
                    </a:cubicBezTo>
                    <a:lnTo>
                      <a:pt x="4933" y="3305"/>
                    </a:lnTo>
                    <a:lnTo>
                      <a:pt x="6543" y="3305"/>
                    </a:lnTo>
                    <a:lnTo>
                      <a:pt x="6543" y="3266"/>
                    </a:lnTo>
                    <a:cubicBezTo>
                      <a:pt x="6543" y="1465"/>
                      <a:pt x="5077" y="0"/>
                      <a:pt x="3266"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27" name="Google Shape;627;p54"/>
              <p:cNvSpPr/>
              <p:nvPr/>
            </p:nvSpPr>
            <p:spPr>
              <a:xfrm>
                <a:off x="5423500" y="4597825"/>
                <a:ext cx="246925" cy="123350"/>
              </a:xfrm>
              <a:custGeom>
                <a:avLst/>
                <a:gdLst/>
                <a:ahLst/>
                <a:cxnLst/>
                <a:rect l="l" t="t" r="r" b="b"/>
                <a:pathLst>
                  <a:path w="9877" h="4934" extrusionOk="0">
                    <a:moveTo>
                      <a:pt x="4933" y="0"/>
                    </a:moveTo>
                    <a:cubicBezTo>
                      <a:pt x="2213" y="0"/>
                      <a:pt x="1" y="2213"/>
                      <a:pt x="1" y="4933"/>
                    </a:cubicBezTo>
                    <a:lnTo>
                      <a:pt x="1696" y="4933"/>
                    </a:lnTo>
                    <a:cubicBezTo>
                      <a:pt x="1696" y="3152"/>
                      <a:pt x="3152" y="1696"/>
                      <a:pt x="4933" y="1696"/>
                    </a:cubicBezTo>
                    <a:cubicBezTo>
                      <a:pt x="6725" y="1696"/>
                      <a:pt x="8171" y="3152"/>
                      <a:pt x="8171" y="4933"/>
                    </a:cubicBezTo>
                    <a:lnTo>
                      <a:pt x="9876" y="4933"/>
                    </a:lnTo>
                    <a:cubicBezTo>
                      <a:pt x="9876" y="2213"/>
                      <a:pt x="7664" y="0"/>
                      <a:pt x="4933" y="0"/>
                    </a:cubicBezTo>
                    <a:close/>
                  </a:path>
                </a:pathLst>
              </a:custGeom>
              <a:solidFill>
                <a:srgbClr val="94D9F7"/>
              </a:solidFill>
              <a:ln>
                <a:noFill/>
              </a:ln>
            </p:spPr>
            <p:txBody>
              <a:bodyPr spcFirstLastPara="1" wrap="square" lIns="91425" tIns="91425" rIns="91425" bIns="91425" anchor="ctr" anchorCtr="0">
                <a:noAutofit/>
              </a:bodyPr>
              <a:lstStyle/>
              <a:p>
                <a:endParaRPr/>
              </a:p>
            </p:txBody>
          </p:sp>
          <p:sp>
            <p:nvSpPr>
              <p:cNvPr id="628" name="Google Shape;628;p54"/>
              <p:cNvSpPr/>
              <p:nvPr/>
            </p:nvSpPr>
            <p:spPr>
              <a:xfrm>
                <a:off x="5422775" y="4597100"/>
                <a:ext cx="248375" cy="125025"/>
              </a:xfrm>
              <a:custGeom>
                <a:avLst/>
                <a:gdLst/>
                <a:ahLst/>
                <a:cxnLst/>
                <a:rect l="l" t="t" r="r" b="b"/>
                <a:pathLst>
                  <a:path w="9935" h="5001" extrusionOk="0">
                    <a:moveTo>
                      <a:pt x="4962" y="58"/>
                    </a:moveTo>
                    <a:cubicBezTo>
                      <a:pt x="7655" y="58"/>
                      <a:pt x="9848" y="2242"/>
                      <a:pt x="9867" y="4934"/>
                    </a:cubicBezTo>
                    <a:lnTo>
                      <a:pt x="8239" y="4934"/>
                    </a:lnTo>
                    <a:cubicBezTo>
                      <a:pt x="8219" y="3142"/>
                      <a:pt x="6754" y="1696"/>
                      <a:pt x="4962" y="1696"/>
                    </a:cubicBezTo>
                    <a:cubicBezTo>
                      <a:pt x="3172" y="1696"/>
                      <a:pt x="1716" y="3142"/>
                      <a:pt x="1696" y="4934"/>
                    </a:cubicBezTo>
                    <a:lnTo>
                      <a:pt x="68" y="4934"/>
                    </a:lnTo>
                    <a:cubicBezTo>
                      <a:pt x="77" y="2242"/>
                      <a:pt x="2271" y="58"/>
                      <a:pt x="4962" y="58"/>
                    </a:cubicBezTo>
                    <a:close/>
                    <a:moveTo>
                      <a:pt x="4962" y="0"/>
                    </a:moveTo>
                    <a:cubicBezTo>
                      <a:pt x="2223" y="0"/>
                      <a:pt x="0" y="2223"/>
                      <a:pt x="0" y="4962"/>
                    </a:cubicBezTo>
                    <a:lnTo>
                      <a:pt x="0" y="5001"/>
                    </a:lnTo>
                    <a:lnTo>
                      <a:pt x="1763" y="5001"/>
                    </a:lnTo>
                    <a:lnTo>
                      <a:pt x="1763" y="4962"/>
                    </a:lnTo>
                    <a:cubicBezTo>
                      <a:pt x="1763" y="3200"/>
                      <a:pt x="3200" y="1763"/>
                      <a:pt x="4962" y="1763"/>
                    </a:cubicBezTo>
                    <a:cubicBezTo>
                      <a:pt x="6735" y="1763"/>
                      <a:pt x="8172" y="3200"/>
                      <a:pt x="8172" y="4962"/>
                    </a:cubicBezTo>
                    <a:lnTo>
                      <a:pt x="8172" y="5001"/>
                    </a:lnTo>
                    <a:lnTo>
                      <a:pt x="9934" y="5001"/>
                    </a:lnTo>
                    <a:lnTo>
                      <a:pt x="9934" y="4962"/>
                    </a:lnTo>
                    <a:cubicBezTo>
                      <a:pt x="9934" y="2223"/>
                      <a:pt x="7702" y="0"/>
                      <a:pt x="4962"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29" name="Google Shape;629;p54"/>
              <p:cNvSpPr/>
              <p:nvPr/>
            </p:nvSpPr>
            <p:spPr>
              <a:xfrm>
                <a:off x="5422550" y="4596875"/>
                <a:ext cx="248600" cy="125250"/>
              </a:xfrm>
              <a:custGeom>
                <a:avLst/>
                <a:gdLst/>
                <a:ahLst/>
                <a:cxnLst/>
                <a:rect l="l" t="t" r="r" b="b"/>
                <a:pathLst>
                  <a:path w="9944" h="5010" extrusionOk="0">
                    <a:moveTo>
                      <a:pt x="4971" y="77"/>
                    </a:moveTo>
                    <a:cubicBezTo>
                      <a:pt x="7664" y="77"/>
                      <a:pt x="9857" y="2251"/>
                      <a:pt x="9876" y="4943"/>
                    </a:cubicBezTo>
                    <a:lnTo>
                      <a:pt x="8248" y="4943"/>
                    </a:lnTo>
                    <a:cubicBezTo>
                      <a:pt x="8228" y="3151"/>
                      <a:pt x="6772" y="1705"/>
                      <a:pt x="4971" y="1705"/>
                    </a:cubicBezTo>
                    <a:cubicBezTo>
                      <a:pt x="3181" y="1705"/>
                      <a:pt x="1725" y="3151"/>
                      <a:pt x="1705" y="4943"/>
                    </a:cubicBezTo>
                    <a:lnTo>
                      <a:pt x="77" y="4943"/>
                    </a:lnTo>
                    <a:cubicBezTo>
                      <a:pt x="96" y="2251"/>
                      <a:pt x="2280" y="77"/>
                      <a:pt x="4971" y="77"/>
                    </a:cubicBezTo>
                    <a:close/>
                    <a:moveTo>
                      <a:pt x="4971" y="0"/>
                    </a:moveTo>
                    <a:cubicBezTo>
                      <a:pt x="2232" y="0"/>
                      <a:pt x="0" y="2232"/>
                      <a:pt x="0" y="4971"/>
                    </a:cubicBezTo>
                    <a:lnTo>
                      <a:pt x="0" y="5010"/>
                    </a:lnTo>
                    <a:lnTo>
                      <a:pt x="1772" y="5010"/>
                    </a:lnTo>
                    <a:lnTo>
                      <a:pt x="1772" y="4971"/>
                    </a:lnTo>
                    <a:cubicBezTo>
                      <a:pt x="1772" y="3209"/>
                      <a:pt x="3209" y="1772"/>
                      <a:pt x="4971" y="1772"/>
                    </a:cubicBezTo>
                    <a:cubicBezTo>
                      <a:pt x="6744" y="1772"/>
                      <a:pt x="8181" y="3209"/>
                      <a:pt x="8181" y="4971"/>
                    </a:cubicBezTo>
                    <a:lnTo>
                      <a:pt x="8181" y="5010"/>
                    </a:lnTo>
                    <a:lnTo>
                      <a:pt x="9943" y="5010"/>
                    </a:lnTo>
                    <a:lnTo>
                      <a:pt x="9943" y="4971"/>
                    </a:lnTo>
                    <a:cubicBezTo>
                      <a:pt x="9943" y="2232"/>
                      <a:pt x="7711" y="0"/>
                      <a:pt x="4971"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30" name="Google Shape;630;p54"/>
              <p:cNvSpPr/>
              <p:nvPr/>
            </p:nvSpPr>
            <p:spPr>
              <a:xfrm>
                <a:off x="5381100" y="4555425"/>
                <a:ext cx="331725" cy="165750"/>
              </a:xfrm>
              <a:custGeom>
                <a:avLst/>
                <a:gdLst/>
                <a:ahLst/>
                <a:cxnLst/>
                <a:rect l="l" t="t" r="r" b="b"/>
                <a:pathLst>
                  <a:path w="13269" h="6630" extrusionOk="0">
                    <a:moveTo>
                      <a:pt x="6629" y="1"/>
                    </a:moveTo>
                    <a:cubicBezTo>
                      <a:pt x="2970" y="1"/>
                      <a:pt x="1" y="2970"/>
                      <a:pt x="1" y="6629"/>
                    </a:cubicBezTo>
                    <a:lnTo>
                      <a:pt x="1697" y="6629"/>
                    </a:lnTo>
                    <a:cubicBezTo>
                      <a:pt x="1697" y="3909"/>
                      <a:pt x="3909" y="1696"/>
                      <a:pt x="6629" y="1696"/>
                    </a:cubicBezTo>
                    <a:cubicBezTo>
                      <a:pt x="9360" y="1696"/>
                      <a:pt x="11572" y="3909"/>
                      <a:pt x="11572" y="6629"/>
                    </a:cubicBezTo>
                    <a:lnTo>
                      <a:pt x="13268" y="6629"/>
                    </a:lnTo>
                    <a:cubicBezTo>
                      <a:pt x="13268" y="2970"/>
                      <a:pt x="10299" y="1"/>
                      <a:pt x="6629" y="1"/>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631" name="Google Shape;631;p54"/>
              <p:cNvSpPr/>
              <p:nvPr/>
            </p:nvSpPr>
            <p:spPr>
              <a:xfrm>
                <a:off x="5380150" y="4554475"/>
                <a:ext cx="333375" cy="167650"/>
              </a:xfrm>
              <a:custGeom>
                <a:avLst/>
                <a:gdLst/>
                <a:ahLst/>
                <a:cxnLst/>
                <a:rect l="l" t="t" r="r" b="b"/>
                <a:pathLst>
                  <a:path w="13335" h="6706" extrusionOk="0">
                    <a:moveTo>
                      <a:pt x="6667" y="68"/>
                    </a:moveTo>
                    <a:cubicBezTo>
                      <a:pt x="10298" y="68"/>
                      <a:pt x="13258" y="3008"/>
                      <a:pt x="13268" y="6639"/>
                    </a:cubicBezTo>
                    <a:lnTo>
                      <a:pt x="11639" y="6639"/>
                    </a:lnTo>
                    <a:cubicBezTo>
                      <a:pt x="11620" y="3909"/>
                      <a:pt x="9398" y="1705"/>
                      <a:pt x="6667" y="1705"/>
                    </a:cubicBezTo>
                    <a:cubicBezTo>
                      <a:pt x="3938" y="1705"/>
                      <a:pt x="1725" y="3909"/>
                      <a:pt x="1705" y="6639"/>
                    </a:cubicBezTo>
                    <a:lnTo>
                      <a:pt x="68" y="6639"/>
                    </a:lnTo>
                    <a:cubicBezTo>
                      <a:pt x="87" y="3008"/>
                      <a:pt x="3047" y="68"/>
                      <a:pt x="6667" y="68"/>
                    </a:cubicBezTo>
                    <a:close/>
                    <a:moveTo>
                      <a:pt x="6667" y="0"/>
                    </a:moveTo>
                    <a:cubicBezTo>
                      <a:pt x="2999" y="0"/>
                      <a:pt x="0" y="2999"/>
                      <a:pt x="0" y="6667"/>
                    </a:cubicBezTo>
                    <a:lnTo>
                      <a:pt x="0" y="6706"/>
                    </a:lnTo>
                    <a:lnTo>
                      <a:pt x="1773" y="6706"/>
                    </a:lnTo>
                    <a:lnTo>
                      <a:pt x="1773" y="6667"/>
                    </a:lnTo>
                    <a:cubicBezTo>
                      <a:pt x="1773" y="3966"/>
                      <a:pt x="3966" y="1763"/>
                      <a:pt x="6667" y="1763"/>
                    </a:cubicBezTo>
                    <a:cubicBezTo>
                      <a:pt x="9379" y="1763"/>
                      <a:pt x="11572" y="3966"/>
                      <a:pt x="11572" y="6667"/>
                    </a:cubicBezTo>
                    <a:lnTo>
                      <a:pt x="11572" y="6706"/>
                    </a:lnTo>
                    <a:lnTo>
                      <a:pt x="13335" y="6706"/>
                    </a:lnTo>
                    <a:lnTo>
                      <a:pt x="13335" y="6667"/>
                    </a:lnTo>
                    <a:cubicBezTo>
                      <a:pt x="13335" y="2999"/>
                      <a:pt x="10346" y="0"/>
                      <a:pt x="6667"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32" name="Google Shape;632;p54"/>
              <p:cNvSpPr/>
              <p:nvPr/>
            </p:nvSpPr>
            <p:spPr>
              <a:xfrm>
                <a:off x="5380150" y="4554475"/>
                <a:ext cx="333625" cy="167650"/>
              </a:xfrm>
              <a:custGeom>
                <a:avLst/>
                <a:gdLst/>
                <a:ahLst/>
                <a:cxnLst/>
                <a:rect l="l" t="t" r="r" b="b"/>
                <a:pathLst>
                  <a:path w="13345" h="6706" extrusionOk="0">
                    <a:moveTo>
                      <a:pt x="6667" y="68"/>
                    </a:moveTo>
                    <a:cubicBezTo>
                      <a:pt x="10298" y="68"/>
                      <a:pt x="13249" y="3008"/>
                      <a:pt x="13268" y="6639"/>
                    </a:cubicBezTo>
                    <a:lnTo>
                      <a:pt x="11639" y="6639"/>
                    </a:lnTo>
                    <a:cubicBezTo>
                      <a:pt x="11620" y="3909"/>
                      <a:pt x="9398" y="1696"/>
                      <a:pt x="6667" y="1696"/>
                    </a:cubicBezTo>
                    <a:cubicBezTo>
                      <a:pt x="3938" y="1696"/>
                      <a:pt x="1715" y="3909"/>
                      <a:pt x="1696" y="6639"/>
                    </a:cubicBezTo>
                    <a:lnTo>
                      <a:pt x="77" y="6639"/>
                    </a:lnTo>
                    <a:cubicBezTo>
                      <a:pt x="96" y="3008"/>
                      <a:pt x="3047" y="68"/>
                      <a:pt x="6667" y="68"/>
                    </a:cubicBezTo>
                    <a:close/>
                    <a:moveTo>
                      <a:pt x="6667" y="0"/>
                    </a:moveTo>
                    <a:cubicBezTo>
                      <a:pt x="2989" y="0"/>
                      <a:pt x="0" y="2989"/>
                      <a:pt x="0" y="6667"/>
                    </a:cubicBezTo>
                    <a:lnTo>
                      <a:pt x="0" y="6706"/>
                    </a:lnTo>
                    <a:lnTo>
                      <a:pt x="1773" y="6706"/>
                    </a:lnTo>
                    <a:lnTo>
                      <a:pt x="1773" y="6667"/>
                    </a:lnTo>
                    <a:cubicBezTo>
                      <a:pt x="1773" y="3966"/>
                      <a:pt x="3966" y="1773"/>
                      <a:pt x="6667" y="1773"/>
                    </a:cubicBezTo>
                    <a:cubicBezTo>
                      <a:pt x="9369" y="1773"/>
                      <a:pt x="11572" y="3966"/>
                      <a:pt x="11572" y="6667"/>
                    </a:cubicBezTo>
                    <a:lnTo>
                      <a:pt x="11572" y="6706"/>
                    </a:lnTo>
                    <a:lnTo>
                      <a:pt x="13344" y="6706"/>
                    </a:lnTo>
                    <a:lnTo>
                      <a:pt x="13344" y="6667"/>
                    </a:lnTo>
                    <a:cubicBezTo>
                      <a:pt x="13344" y="2989"/>
                      <a:pt x="10346" y="0"/>
                      <a:pt x="6667"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33" name="Google Shape;633;p54"/>
              <p:cNvSpPr/>
              <p:nvPr/>
            </p:nvSpPr>
            <p:spPr>
              <a:xfrm>
                <a:off x="5338725" y="4513050"/>
                <a:ext cx="416475" cy="208125"/>
              </a:xfrm>
              <a:custGeom>
                <a:avLst/>
                <a:gdLst/>
                <a:ahLst/>
                <a:cxnLst/>
                <a:rect l="l" t="t" r="r" b="b"/>
                <a:pathLst>
                  <a:path w="16659" h="8325" extrusionOk="0">
                    <a:moveTo>
                      <a:pt x="8324" y="0"/>
                    </a:moveTo>
                    <a:cubicBezTo>
                      <a:pt x="3726" y="0"/>
                      <a:pt x="1" y="3726"/>
                      <a:pt x="1" y="8324"/>
                    </a:cubicBezTo>
                    <a:lnTo>
                      <a:pt x="1696" y="8324"/>
                    </a:lnTo>
                    <a:cubicBezTo>
                      <a:pt x="1696" y="4665"/>
                      <a:pt x="4665" y="1696"/>
                      <a:pt x="8324" y="1696"/>
                    </a:cubicBezTo>
                    <a:cubicBezTo>
                      <a:pt x="11994" y="1696"/>
                      <a:pt x="14963" y="4665"/>
                      <a:pt x="14963" y="8324"/>
                    </a:cubicBezTo>
                    <a:lnTo>
                      <a:pt x="16658" y="8324"/>
                    </a:lnTo>
                    <a:cubicBezTo>
                      <a:pt x="16658" y="3726"/>
                      <a:pt x="12932" y="0"/>
                      <a:pt x="8324" y="0"/>
                    </a:cubicBezTo>
                    <a:close/>
                  </a:path>
                </a:pathLst>
              </a:custGeom>
              <a:solidFill>
                <a:srgbClr val="F2C483"/>
              </a:solidFill>
              <a:ln>
                <a:noFill/>
              </a:ln>
            </p:spPr>
            <p:txBody>
              <a:bodyPr spcFirstLastPara="1" wrap="square" lIns="91425" tIns="91425" rIns="91425" bIns="91425" anchor="ctr" anchorCtr="0">
                <a:noAutofit/>
              </a:bodyPr>
              <a:lstStyle/>
              <a:p>
                <a:endParaRPr/>
              </a:p>
            </p:txBody>
          </p:sp>
          <p:sp>
            <p:nvSpPr>
              <p:cNvPr id="634" name="Google Shape;634;p54"/>
              <p:cNvSpPr/>
              <p:nvPr/>
            </p:nvSpPr>
            <p:spPr>
              <a:xfrm>
                <a:off x="5337775" y="4512100"/>
                <a:ext cx="418375" cy="210025"/>
              </a:xfrm>
              <a:custGeom>
                <a:avLst/>
                <a:gdLst/>
                <a:ahLst/>
                <a:cxnLst/>
                <a:rect l="l" t="t" r="r" b="b"/>
                <a:pathLst>
                  <a:path w="16735" h="8401" extrusionOk="0">
                    <a:moveTo>
                      <a:pt x="8362" y="67"/>
                    </a:moveTo>
                    <a:cubicBezTo>
                      <a:pt x="12932" y="67"/>
                      <a:pt x="16639" y="3774"/>
                      <a:pt x="16658" y="8334"/>
                    </a:cubicBezTo>
                    <a:lnTo>
                      <a:pt x="15039" y="8334"/>
                    </a:lnTo>
                    <a:cubicBezTo>
                      <a:pt x="15010" y="4665"/>
                      <a:pt x="12032" y="1695"/>
                      <a:pt x="8362" y="1695"/>
                    </a:cubicBezTo>
                    <a:cubicBezTo>
                      <a:pt x="4703" y="1695"/>
                      <a:pt x="1715" y="4665"/>
                      <a:pt x="1695" y="8334"/>
                    </a:cubicBezTo>
                    <a:lnTo>
                      <a:pt x="67" y="8334"/>
                    </a:lnTo>
                    <a:cubicBezTo>
                      <a:pt x="86" y="3774"/>
                      <a:pt x="3803" y="67"/>
                      <a:pt x="8362" y="67"/>
                    </a:cubicBezTo>
                    <a:close/>
                    <a:moveTo>
                      <a:pt x="8362" y="0"/>
                    </a:moveTo>
                    <a:cubicBezTo>
                      <a:pt x="3755" y="0"/>
                      <a:pt x="0" y="3755"/>
                      <a:pt x="0" y="8362"/>
                    </a:cubicBezTo>
                    <a:lnTo>
                      <a:pt x="0" y="8401"/>
                    </a:lnTo>
                    <a:lnTo>
                      <a:pt x="1772" y="8401"/>
                    </a:lnTo>
                    <a:lnTo>
                      <a:pt x="1772" y="8362"/>
                    </a:lnTo>
                    <a:cubicBezTo>
                      <a:pt x="1772" y="4722"/>
                      <a:pt x="4732" y="1763"/>
                      <a:pt x="8362" y="1763"/>
                    </a:cubicBezTo>
                    <a:cubicBezTo>
                      <a:pt x="12003" y="1763"/>
                      <a:pt x="14963" y="4722"/>
                      <a:pt x="14963" y="8362"/>
                    </a:cubicBezTo>
                    <a:lnTo>
                      <a:pt x="14963" y="8401"/>
                    </a:lnTo>
                    <a:lnTo>
                      <a:pt x="16735" y="8401"/>
                    </a:lnTo>
                    <a:lnTo>
                      <a:pt x="16735" y="8362"/>
                    </a:lnTo>
                    <a:cubicBezTo>
                      <a:pt x="16735" y="3755"/>
                      <a:pt x="12980" y="0"/>
                      <a:pt x="8362"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35" name="Google Shape;635;p54"/>
              <p:cNvSpPr/>
              <p:nvPr/>
            </p:nvSpPr>
            <p:spPr>
              <a:xfrm>
                <a:off x="5296100" y="4470425"/>
                <a:ext cx="501500" cy="250750"/>
              </a:xfrm>
              <a:custGeom>
                <a:avLst/>
                <a:gdLst/>
                <a:ahLst/>
                <a:cxnLst/>
                <a:rect l="l" t="t" r="r" b="b"/>
                <a:pathLst>
                  <a:path w="20060" h="10030" extrusionOk="0">
                    <a:moveTo>
                      <a:pt x="10029" y="0"/>
                    </a:moveTo>
                    <a:cubicBezTo>
                      <a:pt x="4493" y="0"/>
                      <a:pt x="1" y="4493"/>
                      <a:pt x="1" y="10029"/>
                    </a:cubicBezTo>
                    <a:lnTo>
                      <a:pt x="1706" y="10029"/>
                    </a:lnTo>
                    <a:cubicBezTo>
                      <a:pt x="1706" y="5431"/>
                      <a:pt x="5431" y="1705"/>
                      <a:pt x="10029" y="1705"/>
                    </a:cubicBezTo>
                    <a:cubicBezTo>
                      <a:pt x="14637" y="1705"/>
                      <a:pt x="18363" y="5431"/>
                      <a:pt x="18363" y="10029"/>
                    </a:cubicBezTo>
                    <a:lnTo>
                      <a:pt x="20059" y="10029"/>
                    </a:lnTo>
                    <a:cubicBezTo>
                      <a:pt x="20059" y="4493"/>
                      <a:pt x="15576" y="0"/>
                      <a:pt x="10029" y="0"/>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636" name="Google Shape;636;p54"/>
              <p:cNvSpPr/>
              <p:nvPr/>
            </p:nvSpPr>
            <p:spPr>
              <a:xfrm>
                <a:off x="5295375" y="4469700"/>
                <a:ext cx="503175" cy="252425"/>
              </a:xfrm>
              <a:custGeom>
                <a:avLst/>
                <a:gdLst/>
                <a:ahLst/>
                <a:cxnLst/>
                <a:rect l="l" t="t" r="r" b="b"/>
                <a:pathLst>
                  <a:path w="20127" h="10097" extrusionOk="0">
                    <a:moveTo>
                      <a:pt x="10058" y="68"/>
                    </a:moveTo>
                    <a:cubicBezTo>
                      <a:pt x="15567" y="68"/>
                      <a:pt x="20040" y="4532"/>
                      <a:pt x="20059" y="10030"/>
                    </a:cubicBezTo>
                    <a:lnTo>
                      <a:pt x="18421" y="10030"/>
                    </a:lnTo>
                    <a:cubicBezTo>
                      <a:pt x="18411" y="5432"/>
                      <a:pt x="14666" y="1696"/>
                      <a:pt x="10058" y="1696"/>
                    </a:cubicBezTo>
                    <a:cubicBezTo>
                      <a:pt x="5460" y="1696"/>
                      <a:pt x="1715" y="5432"/>
                      <a:pt x="1696" y="10030"/>
                    </a:cubicBezTo>
                    <a:lnTo>
                      <a:pt x="68" y="10030"/>
                    </a:lnTo>
                    <a:cubicBezTo>
                      <a:pt x="87" y="4532"/>
                      <a:pt x="4560" y="68"/>
                      <a:pt x="10058" y="68"/>
                    </a:cubicBezTo>
                    <a:close/>
                    <a:moveTo>
                      <a:pt x="10058" y="0"/>
                    </a:moveTo>
                    <a:cubicBezTo>
                      <a:pt x="4513" y="0"/>
                      <a:pt x="0" y="4512"/>
                      <a:pt x="0" y="10058"/>
                    </a:cubicBezTo>
                    <a:lnTo>
                      <a:pt x="0" y="10097"/>
                    </a:lnTo>
                    <a:lnTo>
                      <a:pt x="1763" y="10097"/>
                    </a:lnTo>
                    <a:lnTo>
                      <a:pt x="1763" y="10058"/>
                    </a:lnTo>
                    <a:cubicBezTo>
                      <a:pt x="1763" y="5489"/>
                      <a:pt x="5490" y="1763"/>
                      <a:pt x="10058" y="1763"/>
                    </a:cubicBezTo>
                    <a:cubicBezTo>
                      <a:pt x="14637" y="1763"/>
                      <a:pt x="18364" y="5489"/>
                      <a:pt x="18364" y="10058"/>
                    </a:cubicBezTo>
                    <a:lnTo>
                      <a:pt x="18364" y="10097"/>
                    </a:lnTo>
                    <a:lnTo>
                      <a:pt x="20126" y="10097"/>
                    </a:lnTo>
                    <a:lnTo>
                      <a:pt x="20126" y="10058"/>
                    </a:lnTo>
                    <a:cubicBezTo>
                      <a:pt x="20126" y="4512"/>
                      <a:pt x="15614" y="0"/>
                      <a:pt x="1005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37" name="Google Shape;637;p54"/>
              <p:cNvSpPr/>
              <p:nvPr/>
            </p:nvSpPr>
            <p:spPr>
              <a:xfrm>
                <a:off x="5295375" y="4469700"/>
                <a:ext cx="503175" cy="252425"/>
              </a:xfrm>
              <a:custGeom>
                <a:avLst/>
                <a:gdLst/>
                <a:ahLst/>
                <a:cxnLst/>
                <a:rect l="l" t="t" r="r" b="b"/>
                <a:pathLst>
                  <a:path w="20127" h="10097" extrusionOk="0">
                    <a:moveTo>
                      <a:pt x="10058" y="68"/>
                    </a:moveTo>
                    <a:cubicBezTo>
                      <a:pt x="15557" y="68"/>
                      <a:pt x="20040" y="4532"/>
                      <a:pt x="20059" y="10030"/>
                    </a:cubicBezTo>
                    <a:lnTo>
                      <a:pt x="18431" y="10030"/>
                    </a:lnTo>
                    <a:cubicBezTo>
                      <a:pt x="18411" y="5432"/>
                      <a:pt x="14666" y="1696"/>
                      <a:pt x="10058" y="1696"/>
                    </a:cubicBezTo>
                    <a:cubicBezTo>
                      <a:pt x="5460" y="1696"/>
                      <a:pt x="1715" y="5432"/>
                      <a:pt x="1696" y="10030"/>
                    </a:cubicBezTo>
                    <a:lnTo>
                      <a:pt x="68" y="10030"/>
                    </a:lnTo>
                    <a:cubicBezTo>
                      <a:pt x="87" y="4532"/>
                      <a:pt x="4560" y="68"/>
                      <a:pt x="10058" y="68"/>
                    </a:cubicBezTo>
                    <a:close/>
                    <a:moveTo>
                      <a:pt x="10058" y="0"/>
                    </a:moveTo>
                    <a:cubicBezTo>
                      <a:pt x="4513" y="0"/>
                      <a:pt x="0" y="4512"/>
                      <a:pt x="0" y="10058"/>
                    </a:cubicBezTo>
                    <a:lnTo>
                      <a:pt x="0" y="10097"/>
                    </a:lnTo>
                    <a:lnTo>
                      <a:pt x="1763" y="10097"/>
                    </a:lnTo>
                    <a:lnTo>
                      <a:pt x="1763" y="10058"/>
                    </a:lnTo>
                    <a:cubicBezTo>
                      <a:pt x="1763" y="5489"/>
                      <a:pt x="5490" y="1763"/>
                      <a:pt x="10058" y="1763"/>
                    </a:cubicBezTo>
                    <a:cubicBezTo>
                      <a:pt x="14637" y="1763"/>
                      <a:pt x="18354" y="5489"/>
                      <a:pt x="18354" y="10058"/>
                    </a:cubicBezTo>
                    <a:lnTo>
                      <a:pt x="18354" y="10097"/>
                    </a:lnTo>
                    <a:lnTo>
                      <a:pt x="20126" y="10097"/>
                    </a:lnTo>
                    <a:lnTo>
                      <a:pt x="20126" y="10058"/>
                    </a:lnTo>
                    <a:cubicBezTo>
                      <a:pt x="20126" y="4512"/>
                      <a:pt x="15614" y="0"/>
                      <a:pt x="1005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38" name="Google Shape;638;p54"/>
              <p:cNvSpPr/>
              <p:nvPr/>
            </p:nvSpPr>
            <p:spPr>
              <a:xfrm>
                <a:off x="5284825" y="4651475"/>
                <a:ext cx="231850" cy="137700"/>
              </a:xfrm>
              <a:custGeom>
                <a:avLst/>
                <a:gdLst/>
                <a:ahLst/>
                <a:cxnLst/>
                <a:rect l="l" t="t" r="r" b="b"/>
                <a:pathLst>
                  <a:path w="9274" h="5508" extrusionOk="0">
                    <a:moveTo>
                      <a:pt x="4637" y="0"/>
                    </a:moveTo>
                    <a:cubicBezTo>
                      <a:pt x="3794" y="0"/>
                      <a:pt x="3038" y="383"/>
                      <a:pt x="2530" y="986"/>
                    </a:cubicBezTo>
                    <a:cubicBezTo>
                      <a:pt x="2329" y="920"/>
                      <a:pt x="2108" y="872"/>
                      <a:pt x="1888" y="872"/>
                    </a:cubicBezTo>
                    <a:cubicBezTo>
                      <a:pt x="844" y="872"/>
                      <a:pt x="1" y="1714"/>
                      <a:pt x="1" y="2759"/>
                    </a:cubicBezTo>
                    <a:cubicBezTo>
                      <a:pt x="1" y="3794"/>
                      <a:pt x="844" y="4636"/>
                      <a:pt x="1888" y="4636"/>
                    </a:cubicBezTo>
                    <a:cubicBezTo>
                      <a:pt x="2108" y="4636"/>
                      <a:pt x="2329" y="4598"/>
                      <a:pt x="2530" y="4522"/>
                    </a:cubicBezTo>
                    <a:cubicBezTo>
                      <a:pt x="3038" y="5125"/>
                      <a:pt x="3794" y="5508"/>
                      <a:pt x="4637" y="5508"/>
                    </a:cubicBezTo>
                    <a:cubicBezTo>
                      <a:pt x="5490" y="5508"/>
                      <a:pt x="6247" y="5125"/>
                      <a:pt x="6745" y="4522"/>
                    </a:cubicBezTo>
                    <a:cubicBezTo>
                      <a:pt x="6946" y="4598"/>
                      <a:pt x="7166" y="4636"/>
                      <a:pt x="7387" y="4636"/>
                    </a:cubicBezTo>
                    <a:cubicBezTo>
                      <a:pt x="8431" y="4636"/>
                      <a:pt x="9274" y="3794"/>
                      <a:pt x="9274" y="2759"/>
                    </a:cubicBezTo>
                    <a:cubicBezTo>
                      <a:pt x="9274" y="1714"/>
                      <a:pt x="8431" y="872"/>
                      <a:pt x="7387" y="872"/>
                    </a:cubicBezTo>
                    <a:cubicBezTo>
                      <a:pt x="7166" y="872"/>
                      <a:pt x="6946" y="920"/>
                      <a:pt x="6745" y="986"/>
                    </a:cubicBezTo>
                    <a:cubicBezTo>
                      <a:pt x="6247" y="383"/>
                      <a:pt x="5490" y="0"/>
                      <a:pt x="4637"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39" name="Google Shape;639;p54"/>
              <p:cNvSpPr/>
              <p:nvPr/>
            </p:nvSpPr>
            <p:spPr>
              <a:xfrm>
                <a:off x="5284125" y="4650750"/>
                <a:ext cx="233500" cy="139400"/>
              </a:xfrm>
              <a:custGeom>
                <a:avLst/>
                <a:gdLst/>
                <a:ahLst/>
                <a:cxnLst/>
                <a:rect l="l" t="t" r="r" b="b"/>
                <a:pathLst>
                  <a:path w="9340" h="5576" extrusionOk="0">
                    <a:moveTo>
                      <a:pt x="4665" y="68"/>
                    </a:moveTo>
                    <a:cubicBezTo>
                      <a:pt x="5470" y="68"/>
                      <a:pt x="6227" y="422"/>
                      <a:pt x="6753" y="1045"/>
                    </a:cubicBezTo>
                    <a:lnTo>
                      <a:pt x="6763" y="1064"/>
                    </a:lnTo>
                    <a:lnTo>
                      <a:pt x="6792" y="1054"/>
                    </a:lnTo>
                    <a:cubicBezTo>
                      <a:pt x="6993" y="977"/>
                      <a:pt x="7204" y="939"/>
                      <a:pt x="7415" y="939"/>
                    </a:cubicBezTo>
                    <a:cubicBezTo>
                      <a:pt x="8439" y="939"/>
                      <a:pt x="9263" y="1763"/>
                      <a:pt x="9263" y="2788"/>
                    </a:cubicBezTo>
                    <a:cubicBezTo>
                      <a:pt x="9263" y="3803"/>
                      <a:pt x="8439" y="4627"/>
                      <a:pt x="7415" y="4627"/>
                    </a:cubicBezTo>
                    <a:cubicBezTo>
                      <a:pt x="7204" y="4627"/>
                      <a:pt x="6993" y="4589"/>
                      <a:pt x="6792" y="4521"/>
                    </a:cubicBezTo>
                    <a:lnTo>
                      <a:pt x="6763" y="4512"/>
                    </a:lnTo>
                    <a:lnTo>
                      <a:pt x="6753" y="4531"/>
                    </a:lnTo>
                    <a:cubicBezTo>
                      <a:pt x="6227" y="5144"/>
                      <a:pt x="5470" y="5498"/>
                      <a:pt x="4665" y="5498"/>
                    </a:cubicBezTo>
                    <a:cubicBezTo>
                      <a:pt x="3861" y="5498"/>
                      <a:pt x="3104" y="5144"/>
                      <a:pt x="2587" y="4531"/>
                    </a:cubicBezTo>
                    <a:lnTo>
                      <a:pt x="2568" y="4512"/>
                    </a:lnTo>
                    <a:lnTo>
                      <a:pt x="2549" y="4521"/>
                    </a:lnTo>
                    <a:cubicBezTo>
                      <a:pt x="2338" y="4589"/>
                      <a:pt x="2127" y="4627"/>
                      <a:pt x="1916" y="4627"/>
                    </a:cubicBezTo>
                    <a:cubicBezTo>
                      <a:pt x="901" y="4627"/>
                      <a:pt x="67" y="3803"/>
                      <a:pt x="67" y="2788"/>
                    </a:cubicBezTo>
                    <a:cubicBezTo>
                      <a:pt x="67" y="1763"/>
                      <a:pt x="901" y="939"/>
                      <a:pt x="1916" y="939"/>
                    </a:cubicBezTo>
                    <a:cubicBezTo>
                      <a:pt x="2127" y="939"/>
                      <a:pt x="2338" y="977"/>
                      <a:pt x="2549" y="1054"/>
                    </a:cubicBezTo>
                    <a:lnTo>
                      <a:pt x="2568" y="1064"/>
                    </a:lnTo>
                    <a:lnTo>
                      <a:pt x="2587" y="1045"/>
                    </a:lnTo>
                    <a:cubicBezTo>
                      <a:pt x="3104" y="422"/>
                      <a:pt x="3861" y="68"/>
                      <a:pt x="4665" y="68"/>
                    </a:cubicBezTo>
                    <a:close/>
                    <a:moveTo>
                      <a:pt x="4665" y="0"/>
                    </a:moveTo>
                    <a:cubicBezTo>
                      <a:pt x="3851" y="0"/>
                      <a:pt x="3075" y="355"/>
                      <a:pt x="2549" y="977"/>
                    </a:cubicBezTo>
                    <a:cubicBezTo>
                      <a:pt x="2338" y="901"/>
                      <a:pt x="2127" y="862"/>
                      <a:pt x="1916" y="862"/>
                    </a:cubicBezTo>
                    <a:cubicBezTo>
                      <a:pt x="853" y="862"/>
                      <a:pt x="1" y="1724"/>
                      <a:pt x="1" y="2788"/>
                    </a:cubicBezTo>
                    <a:cubicBezTo>
                      <a:pt x="1" y="3842"/>
                      <a:pt x="853" y="4704"/>
                      <a:pt x="1916" y="4704"/>
                    </a:cubicBezTo>
                    <a:cubicBezTo>
                      <a:pt x="2127" y="4704"/>
                      <a:pt x="2338" y="4665"/>
                      <a:pt x="2549" y="4589"/>
                    </a:cubicBezTo>
                    <a:cubicBezTo>
                      <a:pt x="3075" y="5211"/>
                      <a:pt x="3851" y="5575"/>
                      <a:pt x="4665" y="5575"/>
                    </a:cubicBezTo>
                    <a:cubicBezTo>
                      <a:pt x="5489" y="5575"/>
                      <a:pt x="6255" y="5211"/>
                      <a:pt x="6792" y="4589"/>
                    </a:cubicBezTo>
                    <a:cubicBezTo>
                      <a:pt x="6993" y="4665"/>
                      <a:pt x="7204" y="4704"/>
                      <a:pt x="7415" y="4704"/>
                    </a:cubicBezTo>
                    <a:cubicBezTo>
                      <a:pt x="8478" y="4704"/>
                      <a:pt x="9340" y="3842"/>
                      <a:pt x="9340" y="2788"/>
                    </a:cubicBezTo>
                    <a:cubicBezTo>
                      <a:pt x="9340" y="1724"/>
                      <a:pt x="8478" y="862"/>
                      <a:pt x="7415" y="862"/>
                    </a:cubicBezTo>
                    <a:cubicBezTo>
                      <a:pt x="7204" y="862"/>
                      <a:pt x="6993" y="901"/>
                      <a:pt x="6792" y="977"/>
                    </a:cubicBezTo>
                    <a:cubicBezTo>
                      <a:pt x="6255" y="355"/>
                      <a:pt x="5489" y="0"/>
                      <a:pt x="4665"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40" name="Google Shape;640;p54"/>
              <p:cNvSpPr/>
              <p:nvPr/>
            </p:nvSpPr>
            <p:spPr>
              <a:xfrm>
                <a:off x="5576525" y="4651475"/>
                <a:ext cx="231825" cy="137700"/>
              </a:xfrm>
              <a:custGeom>
                <a:avLst/>
                <a:gdLst/>
                <a:ahLst/>
                <a:cxnLst/>
                <a:rect l="l" t="t" r="r" b="b"/>
                <a:pathLst>
                  <a:path w="9273" h="5508" extrusionOk="0">
                    <a:moveTo>
                      <a:pt x="4637" y="0"/>
                    </a:moveTo>
                    <a:cubicBezTo>
                      <a:pt x="3784" y="0"/>
                      <a:pt x="3027" y="383"/>
                      <a:pt x="2529" y="986"/>
                    </a:cubicBezTo>
                    <a:cubicBezTo>
                      <a:pt x="2328" y="920"/>
                      <a:pt x="2108" y="872"/>
                      <a:pt x="1888" y="872"/>
                    </a:cubicBezTo>
                    <a:cubicBezTo>
                      <a:pt x="843" y="872"/>
                      <a:pt x="0" y="1714"/>
                      <a:pt x="0" y="2759"/>
                    </a:cubicBezTo>
                    <a:cubicBezTo>
                      <a:pt x="0" y="3794"/>
                      <a:pt x="843" y="4636"/>
                      <a:pt x="1888" y="4636"/>
                    </a:cubicBezTo>
                    <a:cubicBezTo>
                      <a:pt x="2108" y="4636"/>
                      <a:pt x="2328" y="4598"/>
                      <a:pt x="2529" y="4522"/>
                    </a:cubicBezTo>
                    <a:cubicBezTo>
                      <a:pt x="3027" y="5125"/>
                      <a:pt x="3784" y="5508"/>
                      <a:pt x="4637" y="5508"/>
                    </a:cubicBezTo>
                    <a:cubicBezTo>
                      <a:pt x="5480" y="5508"/>
                      <a:pt x="6237" y="5125"/>
                      <a:pt x="6744" y="4522"/>
                    </a:cubicBezTo>
                    <a:cubicBezTo>
                      <a:pt x="6946" y="4598"/>
                      <a:pt x="7165" y="4636"/>
                      <a:pt x="7386" y="4636"/>
                    </a:cubicBezTo>
                    <a:cubicBezTo>
                      <a:pt x="8430" y="4636"/>
                      <a:pt x="9273" y="3794"/>
                      <a:pt x="9273" y="2759"/>
                    </a:cubicBezTo>
                    <a:cubicBezTo>
                      <a:pt x="9273" y="1714"/>
                      <a:pt x="8430" y="872"/>
                      <a:pt x="7386" y="872"/>
                    </a:cubicBezTo>
                    <a:cubicBezTo>
                      <a:pt x="7165" y="872"/>
                      <a:pt x="6946" y="920"/>
                      <a:pt x="6744" y="986"/>
                    </a:cubicBezTo>
                    <a:cubicBezTo>
                      <a:pt x="6237" y="383"/>
                      <a:pt x="5480" y="0"/>
                      <a:pt x="4637"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41" name="Google Shape;641;p54"/>
              <p:cNvSpPr/>
              <p:nvPr/>
            </p:nvSpPr>
            <p:spPr>
              <a:xfrm>
                <a:off x="5575550" y="4650750"/>
                <a:ext cx="233525" cy="139400"/>
              </a:xfrm>
              <a:custGeom>
                <a:avLst/>
                <a:gdLst/>
                <a:ahLst/>
                <a:cxnLst/>
                <a:rect l="l" t="t" r="r" b="b"/>
                <a:pathLst>
                  <a:path w="9341" h="5576" extrusionOk="0">
                    <a:moveTo>
                      <a:pt x="4676" y="68"/>
                    </a:moveTo>
                    <a:cubicBezTo>
                      <a:pt x="5480" y="68"/>
                      <a:pt x="6237" y="422"/>
                      <a:pt x="6755" y="1045"/>
                    </a:cubicBezTo>
                    <a:lnTo>
                      <a:pt x="6774" y="1064"/>
                    </a:lnTo>
                    <a:lnTo>
                      <a:pt x="6793" y="1054"/>
                    </a:lnTo>
                    <a:cubicBezTo>
                      <a:pt x="7004" y="977"/>
                      <a:pt x="7214" y="939"/>
                      <a:pt x="7425" y="939"/>
                    </a:cubicBezTo>
                    <a:cubicBezTo>
                      <a:pt x="8450" y="939"/>
                      <a:pt x="9274" y="1763"/>
                      <a:pt x="9274" y="2788"/>
                    </a:cubicBezTo>
                    <a:cubicBezTo>
                      <a:pt x="9274" y="3803"/>
                      <a:pt x="8450" y="4627"/>
                      <a:pt x="7425" y="4627"/>
                    </a:cubicBezTo>
                    <a:cubicBezTo>
                      <a:pt x="7214" y="4627"/>
                      <a:pt x="7004" y="4589"/>
                      <a:pt x="6793" y="4521"/>
                    </a:cubicBezTo>
                    <a:lnTo>
                      <a:pt x="6774" y="4512"/>
                    </a:lnTo>
                    <a:lnTo>
                      <a:pt x="6755" y="4531"/>
                    </a:lnTo>
                    <a:cubicBezTo>
                      <a:pt x="6237" y="5144"/>
                      <a:pt x="5480" y="5498"/>
                      <a:pt x="4676" y="5498"/>
                    </a:cubicBezTo>
                    <a:cubicBezTo>
                      <a:pt x="3871" y="5498"/>
                      <a:pt x="3115" y="5144"/>
                      <a:pt x="2597" y="4531"/>
                    </a:cubicBezTo>
                    <a:lnTo>
                      <a:pt x="2578" y="4512"/>
                    </a:lnTo>
                    <a:lnTo>
                      <a:pt x="2549" y="4521"/>
                    </a:lnTo>
                    <a:cubicBezTo>
                      <a:pt x="2348" y="4589"/>
                      <a:pt x="2137" y="4627"/>
                      <a:pt x="1927" y="4627"/>
                    </a:cubicBezTo>
                    <a:cubicBezTo>
                      <a:pt x="901" y="4627"/>
                      <a:pt x="78" y="3803"/>
                      <a:pt x="78" y="2788"/>
                    </a:cubicBezTo>
                    <a:cubicBezTo>
                      <a:pt x="78" y="1763"/>
                      <a:pt x="901" y="939"/>
                      <a:pt x="1927" y="939"/>
                    </a:cubicBezTo>
                    <a:cubicBezTo>
                      <a:pt x="2137" y="939"/>
                      <a:pt x="2348" y="977"/>
                      <a:pt x="2549" y="1054"/>
                    </a:cubicBezTo>
                    <a:lnTo>
                      <a:pt x="2578" y="1064"/>
                    </a:lnTo>
                    <a:lnTo>
                      <a:pt x="2597" y="1045"/>
                    </a:lnTo>
                    <a:cubicBezTo>
                      <a:pt x="3115" y="422"/>
                      <a:pt x="3871" y="68"/>
                      <a:pt x="4676" y="68"/>
                    </a:cubicBezTo>
                    <a:close/>
                    <a:moveTo>
                      <a:pt x="4676" y="0"/>
                    </a:moveTo>
                    <a:cubicBezTo>
                      <a:pt x="3862" y="0"/>
                      <a:pt x="3085" y="355"/>
                      <a:pt x="2559" y="977"/>
                    </a:cubicBezTo>
                    <a:cubicBezTo>
                      <a:pt x="2348" y="901"/>
                      <a:pt x="2137" y="862"/>
                      <a:pt x="1927" y="862"/>
                    </a:cubicBezTo>
                    <a:cubicBezTo>
                      <a:pt x="863" y="862"/>
                      <a:pt x="1" y="1724"/>
                      <a:pt x="1" y="2788"/>
                    </a:cubicBezTo>
                    <a:cubicBezTo>
                      <a:pt x="1" y="3842"/>
                      <a:pt x="863" y="4704"/>
                      <a:pt x="1927" y="4704"/>
                    </a:cubicBezTo>
                    <a:cubicBezTo>
                      <a:pt x="2137" y="4704"/>
                      <a:pt x="2348" y="4665"/>
                      <a:pt x="2559" y="4589"/>
                    </a:cubicBezTo>
                    <a:cubicBezTo>
                      <a:pt x="3085" y="5211"/>
                      <a:pt x="3862" y="5575"/>
                      <a:pt x="4676" y="5575"/>
                    </a:cubicBezTo>
                    <a:cubicBezTo>
                      <a:pt x="5490" y="5575"/>
                      <a:pt x="6266" y="5211"/>
                      <a:pt x="6793" y="4589"/>
                    </a:cubicBezTo>
                    <a:cubicBezTo>
                      <a:pt x="7004" y="4665"/>
                      <a:pt x="7214" y="4704"/>
                      <a:pt x="7425" y="4704"/>
                    </a:cubicBezTo>
                    <a:cubicBezTo>
                      <a:pt x="8488" y="4704"/>
                      <a:pt x="9341" y="3842"/>
                      <a:pt x="9341" y="2788"/>
                    </a:cubicBezTo>
                    <a:cubicBezTo>
                      <a:pt x="9341" y="1724"/>
                      <a:pt x="8488" y="862"/>
                      <a:pt x="7425" y="862"/>
                    </a:cubicBezTo>
                    <a:cubicBezTo>
                      <a:pt x="7214" y="862"/>
                      <a:pt x="7004" y="901"/>
                      <a:pt x="6793" y="977"/>
                    </a:cubicBezTo>
                    <a:cubicBezTo>
                      <a:pt x="6266" y="355"/>
                      <a:pt x="5490" y="0"/>
                      <a:pt x="4676"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42" name="Google Shape;642;p54"/>
              <p:cNvSpPr/>
              <p:nvPr/>
            </p:nvSpPr>
            <p:spPr>
              <a:xfrm>
                <a:off x="5584900" y="4796100"/>
                <a:ext cx="39050" cy="55350"/>
              </a:xfrm>
              <a:custGeom>
                <a:avLst/>
                <a:gdLst/>
                <a:ahLst/>
                <a:cxnLst/>
                <a:rect l="l" t="t" r="r" b="b"/>
                <a:pathLst>
                  <a:path w="1562" h="2214" extrusionOk="0">
                    <a:moveTo>
                      <a:pt x="1447" y="1"/>
                    </a:moveTo>
                    <a:lnTo>
                      <a:pt x="1447" y="1"/>
                    </a:lnTo>
                    <a:cubicBezTo>
                      <a:pt x="1447" y="1"/>
                      <a:pt x="307" y="911"/>
                      <a:pt x="154" y="1255"/>
                    </a:cubicBezTo>
                    <a:cubicBezTo>
                      <a:pt x="1" y="1600"/>
                      <a:pt x="163" y="2003"/>
                      <a:pt x="508" y="2156"/>
                    </a:cubicBezTo>
                    <a:cubicBezTo>
                      <a:pt x="597" y="2195"/>
                      <a:pt x="689" y="2214"/>
                      <a:pt x="780" y="2214"/>
                    </a:cubicBezTo>
                    <a:cubicBezTo>
                      <a:pt x="1043" y="2214"/>
                      <a:pt x="1295" y="2058"/>
                      <a:pt x="1409" y="1802"/>
                    </a:cubicBezTo>
                    <a:cubicBezTo>
                      <a:pt x="1562" y="1457"/>
                      <a:pt x="1447" y="1"/>
                      <a:pt x="1447" y="1"/>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643" name="Google Shape;643;p54"/>
              <p:cNvSpPr/>
              <p:nvPr/>
            </p:nvSpPr>
            <p:spPr>
              <a:xfrm>
                <a:off x="5586100" y="4794675"/>
                <a:ext cx="38600" cy="57500"/>
              </a:xfrm>
              <a:custGeom>
                <a:avLst/>
                <a:gdLst/>
                <a:ahLst/>
                <a:cxnLst/>
                <a:rect l="l" t="t" r="r" b="b"/>
                <a:pathLst>
                  <a:path w="1544" h="2300" extrusionOk="0">
                    <a:moveTo>
                      <a:pt x="1371" y="125"/>
                    </a:moveTo>
                    <a:lnTo>
                      <a:pt x="1371" y="125"/>
                    </a:lnTo>
                    <a:cubicBezTo>
                      <a:pt x="1390" y="403"/>
                      <a:pt x="1466" y="1552"/>
                      <a:pt x="1332" y="1849"/>
                    </a:cubicBezTo>
                    <a:cubicBezTo>
                      <a:pt x="1265" y="2002"/>
                      <a:pt x="1131" y="2127"/>
                      <a:pt x="968" y="2194"/>
                    </a:cubicBezTo>
                    <a:cubicBezTo>
                      <a:pt x="895" y="2221"/>
                      <a:pt x="814" y="2236"/>
                      <a:pt x="732" y="2236"/>
                    </a:cubicBezTo>
                    <a:cubicBezTo>
                      <a:pt x="644" y="2236"/>
                      <a:pt x="554" y="2219"/>
                      <a:pt x="470" y="2185"/>
                    </a:cubicBezTo>
                    <a:cubicBezTo>
                      <a:pt x="317" y="2117"/>
                      <a:pt x="192" y="1983"/>
                      <a:pt x="125" y="1821"/>
                    </a:cubicBezTo>
                    <a:cubicBezTo>
                      <a:pt x="68" y="1657"/>
                      <a:pt x="68" y="1485"/>
                      <a:pt x="135" y="1322"/>
                    </a:cubicBezTo>
                    <a:cubicBezTo>
                      <a:pt x="269" y="1025"/>
                      <a:pt x="1150" y="297"/>
                      <a:pt x="1371" y="125"/>
                    </a:cubicBezTo>
                    <a:close/>
                    <a:moveTo>
                      <a:pt x="1428" y="1"/>
                    </a:moveTo>
                    <a:lnTo>
                      <a:pt x="1380" y="39"/>
                    </a:lnTo>
                    <a:cubicBezTo>
                      <a:pt x="1332" y="67"/>
                      <a:pt x="230" y="948"/>
                      <a:pt x="77" y="1293"/>
                    </a:cubicBezTo>
                    <a:cubicBezTo>
                      <a:pt x="0" y="1476"/>
                      <a:pt x="0" y="1667"/>
                      <a:pt x="68" y="1849"/>
                    </a:cubicBezTo>
                    <a:cubicBezTo>
                      <a:pt x="135" y="2021"/>
                      <a:pt x="269" y="2165"/>
                      <a:pt x="451" y="2242"/>
                    </a:cubicBezTo>
                    <a:cubicBezTo>
                      <a:pt x="537" y="2280"/>
                      <a:pt x="633" y="2300"/>
                      <a:pt x="738" y="2300"/>
                    </a:cubicBezTo>
                    <a:cubicBezTo>
                      <a:pt x="824" y="2300"/>
                      <a:pt x="911" y="2290"/>
                      <a:pt x="997" y="2251"/>
                    </a:cubicBezTo>
                    <a:cubicBezTo>
                      <a:pt x="1179" y="2185"/>
                      <a:pt x="1313" y="2050"/>
                      <a:pt x="1390" y="1868"/>
                    </a:cubicBezTo>
                    <a:cubicBezTo>
                      <a:pt x="1543" y="1523"/>
                      <a:pt x="1437" y="115"/>
                      <a:pt x="1437" y="58"/>
                    </a:cubicBezTo>
                    <a:lnTo>
                      <a:pt x="1428"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44" name="Google Shape;644;p54"/>
              <p:cNvSpPr/>
              <p:nvPr/>
            </p:nvSpPr>
            <p:spPr>
              <a:xfrm>
                <a:off x="5585875" y="4794425"/>
                <a:ext cx="39050" cy="57975"/>
              </a:xfrm>
              <a:custGeom>
                <a:avLst/>
                <a:gdLst/>
                <a:ahLst/>
                <a:cxnLst/>
                <a:rect l="l" t="t" r="r" b="b"/>
                <a:pathLst>
                  <a:path w="1562" h="2319" extrusionOk="0">
                    <a:moveTo>
                      <a:pt x="1380" y="145"/>
                    </a:moveTo>
                    <a:lnTo>
                      <a:pt x="1380" y="145"/>
                    </a:lnTo>
                    <a:cubicBezTo>
                      <a:pt x="1399" y="432"/>
                      <a:pt x="1465" y="1562"/>
                      <a:pt x="1341" y="1859"/>
                    </a:cubicBezTo>
                    <a:cubicBezTo>
                      <a:pt x="1274" y="2012"/>
                      <a:pt x="1140" y="2137"/>
                      <a:pt x="977" y="2204"/>
                    </a:cubicBezTo>
                    <a:cubicBezTo>
                      <a:pt x="899" y="2231"/>
                      <a:pt x="818" y="2246"/>
                      <a:pt x="737" y="2246"/>
                    </a:cubicBezTo>
                    <a:cubicBezTo>
                      <a:pt x="650" y="2246"/>
                      <a:pt x="563" y="2229"/>
                      <a:pt x="479" y="2195"/>
                    </a:cubicBezTo>
                    <a:cubicBezTo>
                      <a:pt x="326" y="2118"/>
                      <a:pt x="201" y="1993"/>
                      <a:pt x="134" y="1831"/>
                    </a:cubicBezTo>
                    <a:cubicBezTo>
                      <a:pt x="77" y="1667"/>
                      <a:pt x="77" y="1495"/>
                      <a:pt x="144" y="1332"/>
                    </a:cubicBezTo>
                    <a:cubicBezTo>
                      <a:pt x="278" y="1045"/>
                      <a:pt x="1159" y="326"/>
                      <a:pt x="1380" y="145"/>
                    </a:cubicBezTo>
                    <a:close/>
                    <a:moveTo>
                      <a:pt x="1437" y="1"/>
                    </a:moveTo>
                    <a:lnTo>
                      <a:pt x="1389" y="39"/>
                    </a:lnTo>
                    <a:cubicBezTo>
                      <a:pt x="1341" y="77"/>
                      <a:pt x="239" y="958"/>
                      <a:pt x="86" y="1303"/>
                    </a:cubicBezTo>
                    <a:cubicBezTo>
                      <a:pt x="9" y="1486"/>
                      <a:pt x="0" y="1677"/>
                      <a:pt x="77" y="1859"/>
                    </a:cubicBezTo>
                    <a:cubicBezTo>
                      <a:pt x="144" y="2041"/>
                      <a:pt x="278" y="2175"/>
                      <a:pt x="450" y="2252"/>
                    </a:cubicBezTo>
                    <a:cubicBezTo>
                      <a:pt x="546" y="2300"/>
                      <a:pt x="642" y="2319"/>
                      <a:pt x="747" y="2319"/>
                    </a:cubicBezTo>
                    <a:cubicBezTo>
                      <a:pt x="833" y="2319"/>
                      <a:pt x="920" y="2300"/>
                      <a:pt x="1006" y="2271"/>
                    </a:cubicBezTo>
                    <a:cubicBezTo>
                      <a:pt x="1188" y="2195"/>
                      <a:pt x="1331" y="2060"/>
                      <a:pt x="1408" y="1888"/>
                    </a:cubicBezTo>
                    <a:cubicBezTo>
                      <a:pt x="1561" y="1533"/>
                      <a:pt x="1446" y="125"/>
                      <a:pt x="1446" y="68"/>
                    </a:cubicBezTo>
                    <a:lnTo>
                      <a:pt x="1437"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45" name="Google Shape;645;p54"/>
              <p:cNvSpPr/>
              <p:nvPr/>
            </p:nvSpPr>
            <p:spPr>
              <a:xfrm>
                <a:off x="5506600" y="4823900"/>
                <a:ext cx="39050" cy="55150"/>
              </a:xfrm>
              <a:custGeom>
                <a:avLst/>
                <a:gdLst/>
                <a:ahLst/>
                <a:cxnLst/>
                <a:rect l="l" t="t" r="r" b="b"/>
                <a:pathLst>
                  <a:path w="1562" h="2206" extrusionOk="0">
                    <a:moveTo>
                      <a:pt x="1447" y="0"/>
                    </a:moveTo>
                    <a:cubicBezTo>
                      <a:pt x="1447" y="0"/>
                      <a:pt x="307" y="901"/>
                      <a:pt x="153" y="1245"/>
                    </a:cubicBezTo>
                    <a:cubicBezTo>
                      <a:pt x="0" y="1590"/>
                      <a:pt x="163" y="2002"/>
                      <a:pt x="508" y="2146"/>
                    </a:cubicBezTo>
                    <a:cubicBezTo>
                      <a:pt x="599" y="2186"/>
                      <a:pt x="693" y="2205"/>
                      <a:pt x="787" y="2205"/>
                    </a:cubicBezTo>
                    <a:cubicBezTo>
                      <a:pt x="1050" y="2205"/>
                      <a:pt x="1302" y="2053"/>
                      <a:pt x="1409" y="1791"/>
                    </a:cubicBezTo>
                    <a:cubicBezTo>
                      <a:pt x="1562" y="1446"/>
                      <a:pt x="1447" y="0"/>
                      <a:pt x="1447" y="0"/>
                    </a:cubicBez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646" name="Google Shape;646;p54"/>
              <p:cNvSpPr/>
              <p:nvPr/>
            </p:nvSpPr>
            <p:spPr>
              <a:xfrm>
                <a:off x="5507800" y="4822200"/>
                <a:ext cx="38825" cy="57750"/>
              </a:xfrm>
              <a:custGeom>
                <a:avLst/>
                <a:gdLst/>
                <a:ahLst/>
                <a:cxnLst/>
                <a:rect l="l" t="t" r="r" b="b"/>
                <a:pathLst>
                  <a:path w="1553" h="2310" extrusionOk="0">
                    <a:moveTo>
                      <a:pt x="1370" y="126"/>
                    </a:moveTo>
                    <a:cubicBezTo>
                      <a:pt x="1389" y="413"/>
                      <a:pt x="1466" y="1553"/>
                      <a:pt x="1332" y="1850"/>
                    </a:cubicBezTo>
                    <a:cubicBezTo>
                      <a:pt x="1265" y="2012"/>
                      <a:pt x="1140" y="2137"/>
                      <a:pt x="978" y="2195"/>
                    </a:cubicBezTo>
                    <a:cubicBezTo>
                      <a:pt x="899" y="2227"/>
                      <a:pt x="816" y="2244"/>
                      <a:pt x="734" y="2244"/>
                    </a:cubicBezTo>
                    <a:cubicBezTo>
                      <a:pt x="646" y="2244"/>
                      <a:pt x="559" y="2224"/>
                      <a:pt x="479" y="2185"/>
                    </a:cubicBezTo>
                    <a:cubicBezTo>
                      <a:pt x="316" y="2118"/>
                      <a:pt x="192" y="1993"/>
                      <a:pt x="125" y="1831"/>
                    </a:cubicBezTo>
                    <a:cubicBezTo>
                      <a:pt x="67" y="1667"/>
                      <a:pt x="67" y="1486"/>
                      <a:pt x="135" y="1333"/>
                    </a:cubicBezTo>
                    <a:cubicBezTo>
                      <a:pt x="269" y="1035"/>
                      <a:pt x="1159" y="307"/>
                      <a:pt x="1370" y="126"/>
                    </a:cubicBezTo>
                    <a:close/>
                    <a:moveTo>
                      <a:pt x="1427" y="1"/>
                    </a:moveTo>
                    <a:lnTo>
                      <a:pt x="1380" y="39"/>
                    </a:lnTo>
                    <a:cubicBezTo>
                      <a:pt x="1332" y="77"/>
                      <a:pt x="230" y="949"/>
                      <a:pt x="77" y="1303"/>
                    </a:cubicBezTo>
                    <a:cubicBezTo>
                      <a:pt x="0" y="1476"/>
                      <a:pt x="0" y="1677"/>
                      <a:pt x="67" y="1850"/>
                    </a:cubicBezTo>
                    <a:cubicBezTo>
                      <a:pt x="135" y="2032"/>
                      <a:pt x="269" y="2166"/>
                      <a:pt x="450" y="2252"/>
                    </a:cubicBezTo>
                    <a:cubicBezTo>
                      <a:pt x="537" y="2291"/>
                      <a:pt x="642" y="2310"/>
                      <a:pt x="738" y="2310"/>
                    </a:cubicBezTo>
                    <a:cubicBezTo>
                      <a:pt x="824" y="2310"/>
                      <a:pt x="910" y="2291"/>
                      <a:pt x="997" y="2261"/>
                    </a:cubicBezTo>
                    <a:cubicBezTo>
                      <a:pt x="1178" y="2185"/>
                      <a:pt x="1312" y="2051"/>
                      <a:pt x="1399" y="1878"/>
                    </a:cubicBezTo>
                    <a:cubicBezTo>
                      <a:pt x="1552" y="1524"/>
                      <a:pt x="1437" y="126"/>
                      <a:pt x="1437" y="58"/>
                    </a:cubicBezTo>
                    <a:lnTo>
                      <a:pt x="1427"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47" name="Google Shape;647;p54"/>
              <p:cNvSpPr/>
              <p:nvPr/>
            </p:nvSpPr>
            <p:spPr>
              <a:xfrm>
                <a:off x="5507550" y="4821975"/>
                <a:ext cx="39075" cy="57975"/>
              </a:xfrm>
              <a:custGeom>
                <a:avLst/>
                <a:gdLst/>
                <a:ahLst/>
                <a:cxnLst/>
                <a:rect l="l" t="t" r="r" b="b"/>
                <a:pathLst>
                  <a:path w="1563" h="2319" extrusionOk="0">
                    <a:moveTo>
                      <a:pt x="1380" y="144"/>
                    </a:moveTo>
                    <a:lnTo>
                      <a:pt x="1380" y="144"/>
                    </a:lnTo>
                    <a:cubicBezTo>
                      <a:pt x="1399" y="431"/>
                      <a:pt x="1466" y="1562"/>
                      <a:pt x="1342" y="1859"/>
                    </a:cubicBezTo>
                    <a:cubicBezTo>
                      <a:pt x="1275" y="2021"/>
                      <a:pt x="1141" y="2136"/>
                      <a:pt x="988" y="2204"/>
                    </a:cubicBezTo>
                    <a:cubicBezTo>
                      <a:pt x="912" y="2235"/>
                      <a:pt x="832" y="2249"/>
                      <a:pt x="753" y="2249"/>
                    </a:cubicBezTo>
                    <a:cubicBezTo>
                      <a:pt x="662" y="2249"/>
                      <a:pt x="571" y="2230"/>
                      <a:pt x="489" y="2194"/>
                    </a:cubicBezTo>
                    <a:cubicBezTo>
                      <a:pt x="326" y="2127"/>
                      <a:pt x="202" y="1993"/>
                      <a:pt x="145" y="1840"/>
                    </a:cubicBezTo>
                    <a:cubicBezTo>
                      <a:pt x="77" y="1676"/>
                      <a:pt x="77" y="1495"/>
                      <a:pt x="154" y="1342"/>
                    </a:cubicBezTo>
                    <a:cubicBezTo>
                      <a:pt x="279" y="1044"/>
                      <a:pt x="1160" y="326"/>
                      <a:pt x="1380" y="144"/>
                    </a:cubicBezTo>
                    <a:close/>
                    <a:moveTo>
                      <a:pt x="1447" y="1"/>
                    </a:moveTo>
                    <a:lnTo>
                      <a:pt x="1390" y="48"/>
                    </a:lnTo>
                    <a:cubicBezTo>
                      <a:pt x="1342" y="86"/>
                      <a:pt x="240" y="958"/>
                      <a:pt x="87" y="1312"/>
                    </a:cubicBezTo>
                    <a:cubicBezTo>
                      <a:pt x="10" y="1485"/>
                      <a:pt x="0" y="1686"/>
                      <a:pt x="77" y="1859"/>
                    </a:cubicBezTo>
                    <a:cubicBezTo>
                      <a:pt x="145" y="2041"/>
                      <a:pt x="279" y="2185"/>
                      <a:pt x="460" y="2261"/>
                    </a:cubicBezTo>
                    <a:cubicBezTo>
                      <a:pt x="547" y="2300"/>
                      <a:pt x="652" y="2319"/>
                      <a:pt x="748" y="2319"/>
                    </a:cubicBezTo>
                    <a:cubicBezTo>
                      <a:pt x="834" y="2319"/>
                      <a:pt x="920" y="2300"/>
                      <a:pt x="1007" y="2270"/>
                    </a:cubicBezTo>
                    <a:cubicBezTo>
                      <a:pt x="1188" y="2204"/>
                      <a:pt x="1332" y="2060"/>
                      <a:pt x="1409" y="1887"/>
                    </a:cubicBezTo>
                    <a:cubicBezTo>
                      <a:pt x="1562" y="1533"/>
                      <a:pt x="1457" y="135"/>
                      <a:pt x="1447" y="67"/>
                    </a:cubicBezTo>
                    <a:lnTo>
                      <a:pt x="1447"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48" name="Google Shape;648;p54"/>
              <p:cNvSpPr/>
              <p:nvPr/>
            </p:nvSpPr>
            <p:spPr>
              <a:xfrm>
                <a:off x="5668000" y="4813825"/>
                <a:ext cx="39075" cy="55150"/>
              </a:xfrm>
              <a:custGeom>
                <a:avLst/>
                <a:gdLst/>
                <a:ahLst/>
                <a:cxnLst/>
                <a:rect l="l" t="t" r="r" b="b"/>
                <a:pathLst>
                  <a:path w="1563" h="2206" extrusionOk="0">
                    <a:moveTo>
                      <a:pt x="1447" y="1"/>
                    </a:moveTo>
                    <a:lnTo>
                      <a:pt x="1447" y="1"/>
                    </a:lnTo>
                    <a:cubicBezTo>
                      <a:pt x="1447" y="1"/>
                      <a:pt x="298" y="901"/>
                      <a:pt x="154" y="1246"/>
                    </a:cubicBezTo>
                    <a:cubicBezTo>
                      <a:pt x="0" y="1591"/>
                      <a:pt x="154" y="2002"/>
                      <a:pt x="499" y="2147"/>
                    </a:cubicBezTo>
                    <a:cubicBezTo>
                      <a:pt x="592" y="2187"/>
                      <a:pt x="689" y="2206"/>
                      <a:pt x="783" y="2206"/>
                    </a:cubicBezTo>
                    <a:cubicBezTo>
                      <a:pt x="1048" y="2206"/>
                      <a:pt x="1296" y="2056"/>
                      <a:pt x="1409" y="1802"/>
                    </a:cubicBezTo>
                    <a:cubicBezTo>
                      <a:pt x="1562" y="1447"/>
                      <a:pt x="1447" y="1"/>
                      <a:pt x="1447" y="1"/>
                    </a:cubicBezTo>
                    <a:close/>
                  </a:path>
                </a:pathLst>
              </a:custGeom>
              <a:solidFill>
                <a:srgbClr val="94D9F7"/>
              </a:solidFill>
              <a:ln>
                <a:noFill/>
              </a:ln>
            </p:spPr>
            <p:txBody>
              <a:bodyPr spcFirstLastPara="1" wrap="square" lIns="91425" tIns="91425" rIns="91425" bIns="91425" anchor="ctr" anchorCtr="0">
                <a:noAutofit/>
              </a:bodyPr>
              <a:lstStyle/>
              <a:p>
                <a:endParaRPr/>
              </a:p>
            </p:txBody>
          </p:sp>
          <p:sp>
            <p:nvSpPr>
              <p:cNvPr id="649" name="Google Shape;649;p54"/>
              <p:cNvSpPr/>
              <p:nvPr/>
            </p:nvSpPr>
            <p:spPr>
              <a:xfrm>
                <a:off x="5667050" y="4812150"/>
                <a:ext cx="40725" cy="57750"/>
              </a:xfrm>
              <a:custGeom>
                <a:avLst/>
                <a:gdLst/>
                <a:ahLst/>
                <a:cxnLst/>
                <a:rect l="l" t="t" r="r" b="b"/>
                <a:pathLst>
                  <a:path w="1629" h="2310" extrusionOk="0">
                    <a:moveTo>
                      <a:pt x="1456" y="125"/>
                    </a:moveTo>
                    <a:cubicBezTo>
                      <a:pt x="1475" y="413"/>
                      <a:pt x="1543" y="1552"/>
                      <a:pt x="1418" y="1850"/>
                    </a:cubicBezTo>
                    <a:cubicBezTo>
                      <a:pt x="1312" y="2097"/>
                      <a:pt x="1070" y="2240"/>
                      <a:pt x="819" y="2240"/>
                    </a:cubicBezTo>
                    <a:cubicBezTo>
                      <a:pt x="731" y="2240"/>
                      <a:pt x="641" y="2222"/>
                      <a:pt x="556" y="2184"/>
                    </a:cubicBezTo>
                    <a:cubicBezTo>
                      <a:pt x="221" y="2041"/>
                      <a:pt x="77" y="1658"/>
                      <a:pt x="221" y="1332"/>
                    </a:cubicBezTo>
                    <a:cubicBezTo>
                      <a:pt x="345" y="1035"/>
                      <a:pt x="1236" y="307"/>
                      <a:pt x="1456" y="125"/>
                    </a:cubicBezTo>
                    <a:close/>
                    <a:moveTo>
                      <a:pt x="1514" y="0"/>
                    </a:moveTo>
                    <a:lnTo>
                      <a:pt x="1466" y="39"/>
                    </a:lnTo>
                    <a:cubicBezTo>
                      <a:pt x="1418" y="77"/>
                      <a:pt x="307" y="949"/>
                      <a:pt x="153" y="1303"/>
                    </a:cubicBezTo>
                    <a:cubicBezTo>
                      <a:pt x="0" y="1667"/>
                      <a:pt x="163" y="2089"/>
                      <a:pt x="527" y="2252"/>
                    </a:cubicBezTo>
                    <a:cubicBezTo>
                      <a:pt x="623" y="2290"/>
                      <a:pt x="719" y="2309"/>
                      <a:pt x="815" y="2309"/>
                    </a:cubicBezTo>
                    <a:cubicBezTo>
                      <a:pt x="1092" y="2309"/>
                      <a:pt x="1360" y="2146"/>
                      <a:pt x="1475" y="1878"/>
                    </a:cubicBezTo>
                    <a:cubicBezTo>
                      <a:pt x="1629" y="1524"/>
                      <a:pt x="1524" y="125"/>
                      <a:pt x="1514" y="58"/>
                    </a:cubicBezTo>
                    <a:lnTo>
                      <a:pt x="1514"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50" name="Google Shape;650;p54"/>
              <p:cNvSpPr/>
              <p:nvPr/>
            </p:nvSpPr>
            <p:spPr>
              <a:xfrm>
                <a:off x="5667050" y="4811925"/>
                <a:ext cx="40725" cy="57975"/>
              </a:xfrm>
              <a:custGeom>
                <a:avLst/>
                <a:gdLst/>
                <a:ahLst/>
                <a:cxnLst/>
                <a:rect l="l" t="t" r="r" b="b"/>
                <a:pathLst>
                  <a:path w="1629" h="2319" extrusionOk="0">
                    <a:moveTo>
                      <a:pt x="1456" y="144"/>
                    </a:moveTo>
                    <a:lnTo>
                      <a:pt x="1456" y="144"/>
                    </a:lnTo>
                    <a:cubicBezTo>
                      <a:pt x="1475" y="431"/>
                      <a:pt x="1543" y="1571"/>
                      <a:pt x="1409" y="1859"/>
                    </a:cubicBezTo>
                    <a:cubicBezTo>
                      <a:pt x="1302" y="2101"/>
                      <a:pt x="1062" y="2248"/>
                      <a:pt x="812" y="2248"/>
                    </a:cubicBezTo>
                    <a:cubicBezTo>
                      <a:pt x="726" y="2248"/>
                      <a:pt x="639" y="2230"/>
                      <a:pt x="556" y="2193"/>
                    </a:cubicBezTo>
                    <a:cubicBezTo>
                      <a:pt x="230" y="2050"/>
                      <a:pt x="77" y="1667"/>
                      <a:pt x="221" y="1341"/>
                    </a:cubicBezTo>
                    <a:cubicBezTo>
                      <a:pt x="345" y="1044"/>
                      <a:pt x="1226" y="326"/>
                      <a:pt x="1456" y="144"/>
                    </a:cubicBezTo>
                    <a:close/>
                    <a:moveTo>
                      <a:pt x="1514" y="0"/>
                    </a:moveTo>
                    <a:lnTo>
                      <a:pt x="1456" y="48"/>
                    </a:lnTo>
                    <a:cubicBezTo>
                      <a:pt x="1418" y="86"/>
                      <a:pt x="307" y="958"/>
                      <a:pt x="153" y="1312"/>
                    </a:cubicBezTo>
                    <a:cubicBezTo>
                      <a:pt x="0" y="1676"/>
                      <a:pt x="163" y="2098"/>
                      <a:pt x="527" y="2261"/>
                    </a:cubicBezTo>
                    <a:cubicBezTo>
                      <a:pt x="623" y="2299"/>
                      <a:pt x="719" y="2318"/>
                      <a:pt x="815" y="2318"/>
                    </a:cubicBezTo>
                    <a:cubicBezTo>
                      <a:pt x="1092" y="2318"/>
                      <a:pt x="1360" y="2155"/>
                      <a:pt x="1475" y="1887"/>
                    </a:cubicBezTo>
                    <a:cubicBezTo>
                      <a:pt x="1629" y="1533"/>
                      <a:pt x="1524" y="134"/>
                      <a:pt x="1514" y="67"/>
                    </a:cubicBezTo>
                    <a:lnTo>
                      <a:pt x="1514"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51" name="Google Shape;651;p54"/>
              <p:cNvSpPr/>
              <p:nvPr/>
            </p:nvSpPr>
            <p:spPr>
              <a:xfrm>
                <a:off x="5450800" y="4786050"/>
                <a:ext cx="38825" cy="55350"/>
              </a:xfrm>
              <a:custGeom>
                <a:avLst/>
                <a:gdLst/>
                <a:ahLst/>
                <a:cxnLst/>
                <a:rect l="l" t="t" r="r" b="b"/>
                <a:pathLst>
                  <a:path w="1553" h="2214" extrusionOk="0">
                    <a:moveTo>
                      <a:pt x="1447" y="1"/>
                    </a:moveTo>
                    <a:lnTo>
                      <a:pt x="1447" y="1"/>
                    </a:lnTo>
                    <a:cubicBezTo>
                      <a:pt x="1447" y="1"/>
                      <a:pt x="297" y="910"/>
                      <a:pt x="144" y="1255"/>
                    </a:cubicBezTo>
                    <a:cubicBezTo>
                      <a:pt x="1" y="1600"/>
                      <a:pt x="154" y="2002"/>
                      <a:pt x="499" y="2156"/>
                    </a:cubicBezTo>
                    <a:cubicBezTo>
                      <a:pt x="590" y="2195"/>
                      <a:pt x="684" y="2213"/>
                      <a:pt x="776" y="2213"/>
                    </a:cubicBezTo>
                    <a:cubicBezTo>
                      <a:pt x="1043" y="2213"/>
                      <a:pt x="1294" y="2058"/>
                      <a:pt x="1408" y="1802"/>
                    </a:cubicBezTo>
                    <a:cubicBezTo>
                      <a:pt x="1552" y="1457"/>
                      <a:pt x="1447" y="1"/>
                      <a:pt x="1447" y="1"/>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652" name="Google Shape;652;p54"/>
              <p:cNvSpPr/>
              <p:nvPr/>
            </p:nvSpPr>
            <p:spPr>
              <a:xfrm>
                <a:off x="5449600" y="4784375"/>
                <a:ext cx="40975" cy="57975"/>
              </a:xfrm>
              <a:custGeom>
                <a:avLst/>
                <a:gdLst/>
                <a:ahLst/>
                <a:cxnLst/>
                <a:rect l="l" t="t" r="r" b="b"/>
                <a:pathLst>
                  <a:path w="1639" h="2319" extrusionOk="0">
                    <a:moveTo>
                      <a:pt x="1456" y="144"/>
                    </a:moveTo>
                    <a:lnTo>
                      <a:pt x="1456" y="144"/>
                    </a:lnTo>
                    <a:cubicBezTo>
                      <a:pt x="1476" y="432"/>
                      <a:pt x="1552" y="1562"/>
                      <a:pt x="1418" y="1859"/>
                    </a:cubicBezTo>
                    <a:cubicBezTo>
                      <a:pt x="1351" y="2012"/>
                      <a:pt x="1226" y="2137"/>
                      <a:pt x="1064" y="2203"/>
                    </a:cubicBezTo>
                    <a:cubicBezTo>
                      <a:pt x="985" y="2231"/>
                      <a:pt x="903" y="2245"/>
                      <a:pt x="821" y="2245"/>
                    </a:cubicBezTo>
                    <a:cubicBezTo>
                      <a:pt x="732" y="2245"/>
                      <a:pt x="645" y="2229"/>
                      <a:pt x="566" y="2194"/>
                    </a:cubicBezTo>
                    <a:cubicBezTo>
                      <a:pt x="240" y="2050"/>
                      <a:pt x="87" y="1667"/>
                      <a:pt x="230" y="1332"/>
                    </a:cubicBezTo>
                    <a:cubicBezTo>
                      <a:pt x="355" y="1045"/>
                      <a:pt x="1236" y="326"/>
                      <a:pt x="1456" y="144"/>
                    </a:cubicBezTo>
                    <a:close/>
                    <a:moveTo>
                      <a:pt x="1524" y="0"/>
                    </a:moveTo>
                    <a:lnTo>
                      <a:pt x="1466" y="39"/>
                    </a:lnTo>
                    <a:cubicBezTo>
                      <a:pt x="1418" y="77"/>
                      <a:pt x="317" y="958"/>
                      <a:pt x="164" y="1303"/>
                    </a:cubicBezTo>
                    <a:cubicBezTo>
                      <a:pt x="0" y="1667"/>
                      <a:pt x="173" y="2098"/>
                      <a:pt x="537" y="2252"/>
                    </a:cubicBezTo>
                    <a:cubicBezTo>
                      <a:pt x="623" y="2299"/>
                      <a:pt x="728" y="2318"/>
                      <a:pt x="824" y="2318"/>
                    </a:cubicBezTo>
                    <a:cubicBezTo>
                      <a:pt x="911" y="2318"/>
                      <a:pt x="1007" y="2299"/>
                      <a:pt x="1083" y="2271"/>
                    </a:cubicBezTo>
                    <a:cubicBezTo>
                      <a:pt x="1265" y="2194"/>
                      <a:pt x="1409" y="2060"/>
                      <a:pt x="1485" y="1888"/>
                    </a:cubicBezTo>
                    <a:cubicBezTo>
                      <a:pt x="1639" y="1533"/>
                      <a:pt x="1533" y="125"/>
                      <a:pt x="1524" y="68"/>
                    </a:cubicBezTo>
                    <a:lnTo>
                      <a:pt x="1524"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53" name="Google Shape;653;p54"/>
              <p:cNvSpPr/>
              <p:nvPr/>
            </p:nvSpPr>
            <p:spPr>
              <a:xfrm>
                <a:off x="5373700" y="4813825"/>
                <a:ext cx="39050" cy="55150"/>
              </a:xfrm>
              <a:custGeom>
                <a:avLst/>
                <a:gdLst/>
                <a:ahLst/>
                <a:cxnLst/>
                <a:rect l="l" t="t" r="r" b="b"/>
                <a:pathLst>
                  <a:path w="1562" h="2206" extrusionOk="0">
                    <a:moveTo>
                      <a:pt x="1446" y="1"/>
                    </a:moveTo>
                    <a:lnTo>
                      <a:pt x="1446" y="1"/>
                    </a:lnTo>
                    <a:cubicBezTo>
                      <a:pt x="1446" y="1"/>
                      <a:pt x="307" y="901"/>
                      <a:pt x="153" y="1246"/>
                    </a:cubicBezTo>
                    <a:cubicBezTo>
                      <a:pt x="0" y="1591"/>
                      <a:pt x="163" y="2002"/>
                      <a:pt x="507" y="2147"/>
                    </a:cubicBezTo>
                    <a:cubicBezTo>
                      <a:pt x="598" y="2187"/>
                      <a:pt x="693" y="2206"/>
                      <a:pt x="786" y="2206"/>
                    </a:cubicBezTo>
                    <a:cubicBezTo>
                      <a:pt x="1047" y="2206"/>
                      <a:pt x="1295" y="2056"/>
                      <a:pt x="1408" y="1802"/>
                    </a:cubicBezTo>
                    <a:cubicBezTo>
                      <a:pt x="1561" y="1447"/>
                      <a:pt x="1446" y="1"/>
                      <a:pt x="1446" y="1"/>
                    </a:cubicBezTo>
                    <a:close/>
                  </a:path>
                </a:pathLst>
              </a:custGeom>
              <a:solidFill>
                <a:srgbClr val="F2C483"/>
              </a:solidFill>
              <a:ln>
                <a:noFill/>
              </a:ln>
            </p:spPr>
            <p:txBody>
              <a:bodyPr spcFirstLastPara="1" wrap="square" lIns="91425" tIns="91425" rIns="91425" bIns="91425" anchor="ctr" anchorCtr="0">
                <a:noAutofit/>
              </a:bodyPr>
              <a:lstStyle/>
              <a:p>
                <a:endParaRPr/>
              </a:p>
            </p:txBody>
          </p:sp>
          <p:sp>
            <p:nvSpPr>
              <p:cNvPr id="654" name="Google Shape;654;p54"/>
              <p:cNvSpPr/>
              <p:nvPr/>
            </p:nvSpPr>
            <p:spPr>
              <a:xfrm>
                <a:off x="5374650" y="4811925"/>
                <a:ext cx="39050" cy="57975"/>
              </a:xfrm>
              <a:custGeom>
                <a:avLst/>
                <a:gdLst/>
                <a:ahLst/>
                <a:cxnLst/>
                <a:rect l="l" t="t" r="r" b="b"/>
                <a:pathLst>
                  <a:path w="1562" h="2319" extrusionOk="0">
                    <a:moveTo>
                      <a:pt x="1380" y="144"/>
                    </a:moveTo>
                    <a:lnTo>
                      <a:pt x="1380" y="144"/>
                    </a:lnTo>
                    <a:cubicBezTo>
                      <a:pt x="1399" y="431"/>
                      <a:pt x="1466" y="1571"/>
                      <a:pt x="1342" y="1859"/>
                    </a:cubicBezTo>
                    <a:cubicBezTo>
                      <a:pt x="1274" y="2021"/>
                      <a:pt x="1140" y="2136"/>
                      <a:pt x="978" y="2203"/>
                    </a:cubicBezTo>
                    <a:cubicBezTo>
                      <a:pt x="906" y="2234"/>
                      <a:pt x="829" y="2249"/>
                      <a:pt x="751" y="2249"/>
                    </a:cubicBezTo>
                    <a:cubicBezTo>
                      <a:pt x="661" y="2249"/>
                      <a:pt x="571" y="2230"/>
                      <a:pt x="489" y="2193"/>
                    </a:cubicBezTo>
                    <a:cubicBezTo>
                      <a:pt x="326" y="2127"/>
                      <a:pt x="201" y="2002"/>
                      <a:pt x="144" y="1839"/>
                    </a:cubicBezTo>
                    <a:cubicBezTo>
                      <a:pt x="77" y="1676"/>
                      <a:pt x="77" y="1495"/>
                      <a:pt x="154" y="1341"/>
                    </a:cubicBezTo>
                    <a:cubicBezTo>
                      <a:pt x="278" y="1044"/>
                      <a:pt x="1159" y="326"/>
                      <a:pt x="1380" y="144"/>
                    </a:cubicBezTo>
                    <a:close/>
                    <a:moveTo>
                      <a:pt x="1447" y="0"/>
                    </a:moveTo>
                    <a:lnTo>
                      <a:pt x="1389" y="48"/>
                    </a:lnTo>
                    <a:cubicBezTo>
                      <a:pt x="1342" y="86"/>
                      <a:pt x="240" y="958"/>
                      <a:pt x="86" y="1312"/>
                    </a:cubicBezTo>
                    <a:cubicBezTo>
                      <a:pt x="10" y="1485"/>
                      <a:pt x="0" y="1686"/>
                      <a:pt x="77" y="1859"/>
                    </a:cubicBezTo>
                    <a:cubicBezTo>
                      <a:pt x="144" y="2040"/>
                      <a:pt x="278" y="2184"/>
                      <a:pt x="460" y="2261"/>
                    </a:cubicBezTo>
                    <a:cubicBezTo>
                      <a:pt x="546" y="2299"/>
                      <a:pt x="642" y="2318"/>
                      <a:pt x="748" y="2318"/>
                    </a:cubicBezTo>
                    <a:cubicBezTo>
                      <a:pt x="833" y="2318"/>
                      <a:pt x="920" y="2299"/>
                      <a:pt x="1006" y="2270"/>
                    </a:cubicBezTo>
                    <a:cubicBezTo>
                      <a:pt x="1188" y="2203"/>
                      <a:pt x="1332" y="2059"/>
                      <a:pt x="1408" y="1887"/>
                    </a:cubicBezTo>
                    <a:cubicBezTo>
                      <a:pt x="1561" y="1533"/>
                      <a:pt x="1456" y="134"/>
                      <a:pt x="1447" y="67"/>
                    </a:cubicBezTo>
                    <a:lnTo>
                      <a:pt x="1447"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55" name="Google Shape;655;p54"/>
              <p:cNvSpPr/>
              <p:nvPr/>
            </p:nvSpPr>
            <p:spPr>
              <a:xfrm>
                <a:off x="5355975" y="4804975"/>
                <a:ext cx="12225" cy="17475"/>
              </a:xfrm>
              <a:custGeom>
                <a:avLst/>
                <a:gdLst/>
                <a:ahLst/>
                <a:cxnLst/>
                <a:rect l="l" t="t" r="r" b="b"/>
                <a:pathLst>
                  <a:path w="489" h="699" extrusionOk="0">
                    <a:moveTo>
                      <a:pt x="450" y="0"/>
                    </a:moveTo>
                    <a:cubicBezTo>
                      <a:pt x="450" y="0"/>
                      <a:pt x="96" y="287"/>
                      <a:pt x="48" y="393"/>
                    </a:cubicBezTo>
                    <a:cubicBezTo>
                      <a:pt x="0" y="508"/>
                      <a:pt x="48" y="632"/>
                      <a:pt x="154" y="681"/>
                    </a:cubicBezTo>
                    <a:cubicBezTo>
                      <a:pt x="183" y="693"/>
                      <a:pt x="214" y="699"/>
                      <a:pt x="244" y="699"/>
                    </a:cubicBezTo>
                    <a:cubicBezTo>
                      <a:pt x="328" y="699"/>
                      <a:pt x="405" y="651"/>
                      <a:pt x="441" y="566"/>
                    </a:cubicBezTo>
                    <a:cubicBezTo>
                      <a:pt x="488" y="460"/>
                      <a:pt x="450" y="0"/>
                      <a:pt x="450"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56" name="Google Shape;656;p54"/>
              <p:cNvSpPr/>
              <p:nvPr/>
            </p:nvSpPr>
            <p:spPr>
              <a:xfrm>
                <a:off x="5355500" y="4803300"/>
                <a:ext cx="13425" cy="20125"/>
              </a:xfrm>
              <a:custGeom>
                <a:avLst/>
                <a:gdLst/>
                <a:ahLst/>
                <a:cxnLst/>
                <a:rect l="l" t="t" r="r" b="b"/>
                <a:pathLst>
                  <a:path w="537" h="805" extrusionOk="0">
                    <a:moveTo>
                      <a:pt x="441" y="144"/>
                    </a:moveTo>
                    <a:cubicBezTo>
                      <a:pt x="450" y="316"/>
                      <a:pt x="450" y="556"/>
                      <a:pt x="422" y="623"/>
                    </a:cubicBezTo>
                    <a:cubicBezTo>
                      <a:pt x="392" y="689"/>
                      <a:pt x="324" y="732"/>
                      <a:pt x="255" y="732"/>
                    </a:cubicBezTo>
                    <a:cubicBezTo>
                      <a:pt x="234" y="732"/>
                      <a:pt x="212" y="728"/>
                      <a:pt x="192" y="718"/>
                    </a:cubicBezTo>
                    <a:cubicBezTo>
                      <a:pt x="143" y="699"/>
                      <a:pt x="115" y="661"/>
                      <a:pt x="96" y="613"/>
                    </a:cubicBezTo>
                    <a:cubicBezTo>
                      <a:pt x="77" y="575"/>
                      <a:pt x="77" y="527"/>
                      <a:pt x="96" y="479"/>
                    </a:cubicBezTo>
                    <a:cubicBezTo>
                      <a:pt x="124" y="412"/>
                      <a:pt x="297" y="259"/>
                      <a:pt x="441" y="144"/>
                    </a:cubicBezTo>
                    <a:close/>
                    <a:moveTo>
                      <a:pt x="498" y="0"/>
                    </a:moveTo>
                    <a:lnTo>
                      <a:pt x="450" y="48"/>
                    </a:lnTo>
                    <a:cubicBezTo>
                      <a:pt x="412" y="77"/>
                      <a:pt x="77" y="335"/>
                      <a:pt x="28" y="450"/>
                    </a:cubicBezTo>
                    <a:cubicBezTo>
                      <a:pt x="0" y="508"/>
                      <a:pt x="0" y="575"/>
                      <a:pt x="28" y="642"/>
                    </a:cubicBezTo>
                    <a:cubicBezTo>
                      <a:pt x="48" y="709"/>
                      <a:pt x="96" y="757"/>
                      <a:pt x="163" y="776"/>
                    </a:cubicBezTo>
                    <a:cubicBezTo>
                      <a:pt x="192" y="795"/>
                      <a:pt x="230" y="805"/>
                      <a:pt x="258" y="805"/>
                    </a:cubicBezTo>
                    <a:cubicBezTo>
                      <a:pt x="354" y="805"/>
                      <a:pt x="450" y="748"/>
                      <a:pt x="488" y="652"/>
                    </a:cubicBezTo>
                    <a:cubicBezTo>
                      <a:pt x="537" y="537"/>
                      <a:pt x="507" y="115"/>
                      <a:pt x="507" y="67"/>
                    </a:cubicBezTo>
                    <a:lnTo>
                      <a:pt x="498"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57" name="Google Shape;657;p54"/>
              <p:cNvSpPr/>
              <p:nvPr/>
            </p:nvSpPr>
            <p:spPr>
              <a:xfrm>
                <a:off x="5452250" y="4864825"/>
                <a:ext cx="12225" cy="17500"/>
              </a:xfrm>
              <a:custGeom>
                <a:avLst/>
                <a:gdLst/>
                <a:ahLst/>
                <a:cxnLst/>
                <a:rect l="l" t="t" r="r" b="b"/>
                <a:pathLst>
                  <a:path w="489" h="700" extrusionOk="0">
                    <a:moveTo>
                      <a:pt x="460" y="1"/>
                    </a:moveTo>
                    <a:cubicBezTo>
                      <a:pt x="460" y="1"/>
                      <a:pt x="96" y="288"/>
                      <a:pt x="48" y="394"/>
                    </a:cubicBezTo>
                    <a:cubicBezTo>
                      <a:pt x="0" y="509"/>
                      <a:pt x="58" y="633"/>
                      <a:pt x="163" y="681"/>
                    </a:cubicBezTo>
                    <a:cubicBezTo>
                      <a:pt x="190" y="694"/>
                      <a:pt x="219" y="700"/>
                      <a:pt x="247" y="700"/>
                    </a:cubicBezTo>
                    <a:cubicBezTo>
                      <a:pt x="328" y="700"/>
                      <a:pt x="405" y="651"/>
                      <a:pt x="441" y="566"/>
                    </a:cubicBezTo>
                    <a:cubicBezTo>
                      <a:pt x="488" y="461"/>
                      <a:pt x="460" y="1"/>
                      <a:pt x="46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58" name="Google Shape;658;p54"/>
              <p:cNvSpPr/>
              <p:nvPr/>
            </p:nvSpPr>
            <p:spPr>
              <a:xfrm>
                <a:off x="5451275" y="4863175"/>
                <a:ext cx="14150" cy="20125"/>
              </a:xfrm>
              <a:custGeom>
                <a:avLst/>
                <a:gdLst/>
                <a:ahLst/>
                <a:cxnLst/>
                <a:rect l="l" t="t" r="r" b="b"/>
                <a:pathLst>
                  <a:path w="566" h="805" extrusionOk="0">
                    <a:moveTo>
                      <a:pt x="470" y="143"/>
                    </a:moveTo>
                    <a:lnTo>
                      <a:pt x="470" y="143"/>
                    </a:lnTo>
                    <a:cubicBezTo>
                      <a:pt x="480" y="316"/>
                      <a:pt x="480" y="556"/>
                      <a:pt x="451" y="622"/>
                    </a:cubicBezTo>
                    <a:cubicBezTo>
                      <a:pt x="421" y="688"/>
                      <a:pt x="354" y="732"/>
                      <a:pt x="281" y="732"/>
                    </a:cubicBezTo>
                    <a:cubicBezTo>
                      <a:pt x="258" y="732"/>
                      <a:pt x="234" y="727"/>
                      <a:pt x="212" y="718"/>
                    </a:cubicBezTo>
                    <a:cubicBezTo>
                      <a:pt x="125" y="671"/>
                      <a:pt x="87" y="565"/>
                      <a:pt x="125" y="479"/>
                    </a:cubicBezTo>
                    <a:cubicBezTo>
                      <a:pt x="154" y="412"/>
                      <a:pt x="326" y="258"/>
                      <a:pt x="470" y="143"/>
                    </a:cubicBezTo>
                    <a:close/>
                    <a:moveTo>
                      <a:pt x="527" y="0"/>
                    </a:moveTo>
                    <a:lnTo>
                      <a:pt x="470" y="38"/>
                    </a:lnTo>
                    <a:cubicBezTo>
                      <a:pt x="441" y="77"/>
                      <a:pt x="106" y="335"/>
                      <a:pt x="58" y="450"/>
                    </a:cubicBezTo>
                    <a:cubicBezTo>
                      <a:pt x="1" y="575"/>
                      <a:pt x="58" y="728"/>
                      <a:pt x="182" y="776"/>
                    </a:cubicBezTo>
                    <a:cubicBezTo>
                      <a:pt x="221" y="795"/>
                      <a:pt x="250" y="805"/>
                      <a:pt x="288" y="805"/>
                    </a:cubicBezTo>
                    <a:cubicBezTo>
                      <a:pt x="384" y="805"/>
                      <a:pt x="480" y="747"/>
                      <a:pt x="518" y="652"/>
                    </a:cubicBezTo>
                    <a:cubicBezTo>
                      <a:pt x="566" y="537"/>
                      <a:pt x="537" y="115"/>
                      <a:pt x="527" y="67"/>
                    </a:cubicBezTo>
                    <a:lnTo>
                      <a:pt x="527"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59" name="Google Shape;659;p54"/>
              <p:cNvSpPr/>
              <p:nvPr/>
            </p:nvSpPr>
            <p:spPr>
              <a:xfrm>
                <a:off x="5541550" y="4777425"/>
                <a:ext cx="12250" cy="17450"/>
              </a:xfrm>
              <a:custGeom>
                <a:avLst/>
                <a:gdLst/>
                <a:ahLst/>
                <a:cxnLst/>
                <a:rect l="l" t="t" r="r" b="b"/>
                <a:pathLst>
                  <a:path w="490" h="698" extrusionOk="0">
                    <a:moveTo>
                      <a:pt x="451" y="1"/>
                    </a:moveTo>
                    <a:cubicBezTo>
                      <a:pt x="451" y="1"/>
                      <a:pt x="97" y="288"/>
                      <a:pt x="49" y="393"/>
                    </a:cubicBezTo>
                    <a:cubicBezTo>
                      <a:pt x="1" y="499"/>
                      <a:pt x="49" y="633"/>
                      <a:pt x="164" y="681"/>
                    </a:cubicBezTo>
                    <a:cubicBezTo>
                      <a:pt x="190" y="692"/>
                      <a:pt x="216" y="698"/>
                      <a:pt x="243" y="698"/>
                    </a:cubicBezTo>
                    <a:cubicBezTo>
                      <a:pt x="325" y="698"/>
                      <a:pt x="405" y="645"/>
                      <a:pt x="441" y="566"/>
                    </a:cubicBezTo>
                    <a:cubicBezTo>
                      <a:pt x="490" y="461"/>
                      <a:pt x="451" y="1"/>
                      <a:pt x="451"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60" name="Google Shape;660;p54"/>
              <p:cNvSpPr/>
              <p:nvPr/>
            </p:nvSpPr>
            <p:spPr>
              <a:xfrm>
                <a:off x="5540600" y="4775750"/>
                <a:ext cx="14150" cy="19900"/>
              </a:xfrm>
              <a:custGeom>
                <a:avLst/>
                <a:gdLst/>
                <a:ahLst/>
                <a:cxnLst/>
                <a:rect l="l" t="t" r="r" b="b"/>
                <a:pathLst>
                  <a:path w="566" h="796" extrusionOk="0">
                    <a:moveTo>
                      <a:pt x="460" y="134"/>
                    </a:moveTo>
                    <a:cubicBezTo>
                      <a:pt x="470" y="317"/>
                      <a:pt x="479" y="556"/>
                      <a:pt x="451" y="623"/>
                    </a:cubicBezTo>
                    <a:cubicBezTo>
                      <a:pt x="423" y="687"/>
                      <a:pt x="358" y="724"/>
                      <a:pt x="287" y="724"/>
                    </a:cubicBezTo>
                    <a:cubicBezTo>
                      <a:pt x="262" y="724"/>
                      <a:pt x="236" y="719"/>
                      <a:pt x="211" y="709"/>
                    </a:cubicBezTo>
                    <a:cubicBezTo>
                      <a:pt x="125" y="671"/>
                      <a:pt x="77" y="566"/>
                      <a:pt x="115" y="479"/>
                    </a:cubicBezTo>
                    <a:cubicBezTo>
                      <a:pt x="144" y="413"/>
                      <a:pt x="326" y="249"/>
                      <a:pt x="460" y="134"/>
                    </a:cubicBezTo>
                    <a:close/>
                    <a:moveTo>
                      <a:pt x="528" y="0"/>
                    </a:moveTo>
                    <a:lnTo>
                      <a:pt x="470" y="39"/>
                    </a:lnTo>
                    <a:cubicBezTo>
                      <a:pt x="432" y="68"/>
                      <a:pt x="106" y="336"/>
                      <a:pt x="58" y="451"/>
                    </a:cubicBezTo>
                    <a:cubicBezTo>
                      <a:pt x="0" y="575"/>
                      <a:pt x="58" y="719"/>
                      <a:pt x="183" y="777"/>
                    </a:cubicBezTo>
                    <a:cubicBezTo>
                      <a:pt x="211" y="796"/>
                      <a:pt x="249" y="796"/>
                      <a:pt x="279" y="796"/>
                    </a:cubicBezTo>
                    <a:cubicBezTo>
                      <a:pt x="384" y="796"/>
                      <a:pt x="470" y="738"/>
                      <a:pt x="508" y="652"/>
                    </a:cubicBezTo>
                    <a:cubicBezTo>
                      <a:pt x="566" y="537"/>
                      <a:pt x="528" y="115"/>
                      <a:pt x="528" y="68"/>
                    </a:cubicBezTo>
                    <a:lnTo>
                      <a:pt x="528"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61" name="Google Shape;661;p54"/>
              <p:cNvSpPr/>
              <p:nvPr/>
            </p:nvSpPr>
            <p:spPr>
              <a:xfrm>
                <a:off x="5728600" y="4802350"/>
                <a:ext cx="12225" cy="17250"/>
              </a:xfrm>
              <a:custGeom>
                <a:avLst/>
                <a:gdLst/>
                <a:ahLst/>
                <a:cxnLst/>
                <a:rect l="l" t="t" r="r" b="b"/>
                <a:pathLst>
                  <a:path w="489" h="690" extrusionOk="0">
                    <a:moveTo>
                      <a:pt x="450" y="0"/>
                    </a:moveTo>
                    <a:cubicBezTo>
                      <a:pt x="450" y="0"/>
                      <a:pt x="96" y="277"/>
                      <a:pt x="48" y="392"/>
                    </a:cubicBezTo>
                    <a:cubicBezTo>
                      <a:pt x="0" y="498"/>
                      <a:pt x="48" y="622"/>
                      <a:pt x="154" y="671"/>
                    </a:cubicBezTo>
                    <a:cubicBezTo>
                      <a:pt x="184" y="683"/>
                      <a:pt x="215" y="689"/>
                      <a:pt x="245" y="689"/>
                    </a:cubicBezTo>
                    <a:cubicBezTo>
                      <a:pt x="329" y="689"/>
                      <a:pt x="405" y="643"/>
                      <a:pt x="441" y="565"/>
                    </a:cubicBezTo>
                    <a:cubicBezTo>
                      <a:pt x="489" y="450"/>
                      <a:pt x="450" y="0"/>
                      <a:pt x="450"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62" name="Google Shape;662;p54"/>
              <p:cNvSpPr/>
              <p:nvPr/>
            </p:nvSpPr>
            <p:spPr>
              <a:xfrm>
                <a:off x="5728125" y="4800650"/>
                <a:ext cx="13425" cy="19925"/>
              </a:xfrm>
              <a:custGeom>
                <a:avLst/>
                <a:gdLst/>
                <a:ahLst/>
                <a:cxnLst/>
                <a:rect l="l" t="t" r="r" b="b"/>
                <a:pathLst>
                  <a:path w="537" h="797" extrusionOk="0">
                    <a:moveTo>
                      <a:pt x="441" y="135"/>
                    </a:moveTo>
                    <a:lnTo>
                      <a:pt x="441" y="135"/>
                    </a:lnTo>
                    <a:cubicBezTo>
                      <a:pt x="450" y="317"/>
                      <a:pt x="450" y="556"/>
                      <a:pt x="422" y="614"/>
                    </a:cubicBezTo>
                    <a:cubicBezTo>
                      <a:pt x="403" y="662"/>
                      <a:pt x="373" y="690"/>
                      <a:pt x="326" y="709"/>
                    </a:cubicBezTo>
                    <a:cubicBezTo>
                      <a:pt x="302" y="719"/>
                      <a:pt x="278" y="724"/>
                      <a:pt x="255" y="724"/>
                    </a:cubicBezTo>
                    <a:cubicBezTo>
                      <a:pt x="232" y="724"/>
                      <a:pt x="211" y="719"/>
                      <a:pt x="192" y="709"/>
                    </a:cubicBezTo>
                    <a:cubicBezTo>
                      <a:pt x="144" y="690"/>
                      <a:pt x="115" y="652"/>
                      <a:pt x="96" y="614"/>
                    </a:cubicBezTo>
                    <a:cubicBezTo>
                      <a:pt x="77" y="566"/>
                      <a:pt x="77" y="518"/>
                      <a:pt x="96" y="470"/>
                    </a:cubicBezTo>
                    <a:cubicBezTo>
                      <a:pt x="124" y="403"/>
                      <a:pt x="297" y="250"/>
                      <a:pt x="441" y="135"/>
                    </a:cubicBezTo>
                    <a:close/>
                    <a:moveTo>
                      <a:pt x="498" y="1"/>
                    </a:moveTo>
                    <a:lnTo>
                      <a:pt x="450" y="39"/>
                    </a:lnTo>
                    <a:cubicBezTo>
                      <a:pt x="412" y="68"/>
                      <a:pt x="77" y="326"/>
                      <a:pt x="29" y="441"/>
                    </a:cubicBezTo>
                    <a:cubicBezTo>
                      <a:pt x="0" y="509"/>
                      <a:pt x="0" y="575"/>
                      <a:pt x="29" y="633"/>
                    </a:cubicBezTo>
                    <a:cubicBezTo>
                      <a:pt x="48" y="700"/>
                      <a:pt x="96" y="748"/>
                      <a:pt x="163" y="777"/>
                    </a:cubicBezTo>
                    <a:cubicBezTo>
                      <a:pt x="192" y="786"/>
                      <a:pt x="230" y="796"/>
                      <a:pt x="258" y="796"/>
                    </a:cubicBezTo>
                    <a:cubicBezTo>
                      <a:pt x="288" y="796"/>
                      <a:pt x="326" y="786"/>
                      <a:pt x="354" y="777"/>
                    </a:cubicBezTo>
                    <a:cubicBezTo>
                      <a:pt x="412" y="758"/>
                      <a:pt x="460" y="709"/>
                      <a:pt x="488" y="643"/>
                    </a:cubicBezTo>
                    <a:cubicBezTo>
                      <a:pt x="537" y="528"/>
                      <a:pt x="508" y="106"/>
                      <a:pt x="508" y="68"/>
                    </a:cubicBezTo>
                    <a:lnTo>
                      <a:pt x="498"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663" name="Google Shape;663;p54"/>
              <p:cNvSpPr/>
              <p:nvPr/>
            </p:nvSpPr>
            <p:spPr>
              <a:xfrm>
                <a:off x="5630650" y="4856200"/>
                <a:ext cx="12250" cy="17500"/>
              </a:xfrm>
              <a:custGeom>
                <a:avLst/>
                <a:gdLst/>
                <a:ahLst/>
                <a:cxnLst/>
                <a:rect l="l" t="t" r="r" b="b"/>
                <a:pathLst>
                  <a:path w="490" h="700" extrusionOk="0">
                    <a:moveTo>
                      <a:pt x="460" y="1"/>
                    </a:moveTo>
                    <a:cubicBezTo>
                      <a:pt x="460" y="1"/>
                      <a:pt x="96" y="288"/>
                      <a:pt x="48" y="394"/>
                    </a:cubicBezTo>
                    <a:cubicBezTo>
                      <a:pt x="0" y="499"/>
                      <a:pt x="48" y="633"/>
                      <a:pt x="163" y="681"/>
                    </a:cubicBezTo>
                    <a:cubicBezTo>
                      <a:pt x="191" y="694"/>
                      <a:pt x="219" y="700"/>
                      <a:pt x="248" y="700"/>
                    </a:cubicBezTo>
                    <a:cubicBezTo>
                      <a:pt x="328" y="700"/>
                      <a:pt x="406" y="652"/>
                      <a:pt x="441" y="567"/>
                    </a:cubicBezTo>
                    <a:cubicBezTo>
                      <a:pt x="489" y="461"/>
                      <a:pt x="460" y="1"/>
                      <a:pt x="46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664" name="Google Shape;664;p54"/>
              <p:cNvSpPr/>
              <p:nvPr/>
            </p:nvSpPr>
            <p:spPr>
              <a:xfrm>
                <a:off x="5630400" y="4854550"/>
                <a:ext cx="13450" cy="19875"/>
              </a:xfrm>
              <a:custGeom>
                <a:avLst/>
                <a:gdLst/>
                <a:ahLst/>
                <a:cxnLst/>
                <a:rect l="l" t="t" r="r" b="b"/>
                <a:pathLst>
                  <a:path w="538" h="795" extrusionOk="0">
                    <a:moveTo>
                      <a:pt x="432" y="134"/>
                    </a:moveTo>
                    <a:lnTo>
                      <a:pt x="432" y="134"/>
                    </a:lnTo>
                    <a:cubicBezTo>
                      <a:pt x="451" y="316"/>
                      <a:pt x="451" y="556"/>
                      <a:pt x="422" y="623"/>
                    </a:cubicBezTo>
                    <a:cubicBezTo>
                      <a:pt x="403" y="661"/>
                      <a:pt x="365" y="699"/>
                      <a:pt x="327" y="718"/>
                    </a:cubicBezTo>
                    <a:cubicBezTo>
                      <a:pt x="306" y="723"/>
                      <a:pt x="286" y="725"/>
                      <a:pt x="266" y="725"/>
                    </a:cubicBezTo>
                    <a:cubicBezTo>
                      <a:pt x="238" y="725"/>
                      <a:pt x="211" y="720"/>
                      <a:pt x="183" y="709"/>
                    </a:cubicBezTo>
                    <a:cubicBezTo>
                      <a:pt x="144" y="690"/>
                      <a:pt x="106" y="661"/>
                      <a:pt x="87" y="613"/>
                    </a:cubicBezTo>
                    <a:cubicBezTo>
                      <a:pt x="68" y="565"/>
                      <a:pt x="78" y="518"/>
                      <a:pt x="97" y="479"/>
                    </a:cubicBezTo>
                    <a:cubicBezTo>
                      <a:pt x="125" y="412"/>
                      <a:pt x="298" y="249"/>
                      <a:pt x="432" y="134"/>
                    </a:cubicBezTo>
                    <a:close/>
                    <a:moveTo>
                      <a:pt x="499" y="0"/>
                    </a:moveTo>
                    <a:lnTo>
                      <a:pt x="442" y="39"/>
                    </a:lnTo>
                    <a:cubicBezTo>
                      <a:pt x="403" y="67"/>
                      <a:pt x="78" y="335"/>
                      <a:pt x="29" y="450"/>
                    </a:cubicBezTo>
                    <a:cubicBezTo>
                      <a:pt x="1" y="508"/>
                      <a:pt x="1" y="575"/>
                      <a:pt x="20" y="642"/>
                    </a:cubicBezTo>
                    <a:cubicBezTo>
                      <a:pt x="48" y="699"/>
                      <a:pt x="97" y="747"/>
                      <a:pt x="154" y="776"/>
                    </a:cubicBezTo>
                    <a:cubicBezTo>
                      <a:pt x="193" y="795"/>
                      <a:pt x="221" y="795"/>
                      <a:pt x="259" y="795"/>
                    </a:cubicBezTo>
                    <a:cubicBezTo>
                      <a:pt x="288" y="795"/>
                      <a:pt x="317" y="795"/>
                      <a:pt x="346" y="786"/>
                    </a:cubicBezTo>
                    <a:cubicBezTo>
                      <a:pt x="412" y="757"/>
                      <a:pt x="461" y="709"/>
                      <a:pt x="489" y="652"/>
                    </a:cubicBezTo>
                    <a:cubicBezTo>
                      <a:pt x="537" y="537"/>
                      <a:pt x="508" y="115"/>
                      <a:pt x="499" y="67"/>
                    </a:cubicBezTo>
                    <a:lnTo>
                      <a:pt x="499" y="0"/>
                    </a:lnTo>
                    <a:close/>
                  </a:path>
                </a:pathLst>
              </a:custGeom>
              <a:solidFill>
                <a:srgbClr val="70312E"/>
              </a:solidFill>
              <a:ln>
                <a:noFill/>
              </a:ln>
            </p:spPr>
            <p:txBody>
              <a:bodyPr spcFirstLastPara="1" wrap="square" lIns="91425" tIns="91425" rIns="91425" bIns="91425" anchor="ctr" anchorCtr="0">
                <a:noAutofit/>
              </a:bodyPr>
              <a:lstStyle/>
              <a:p>
                <a:endParaRPr/>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56"/>
        <p:cNvGrpSpPr/>
        <p:nvPr/>
      </p:nvGrpSpPr>
      <p:grpSpPr>
        <a:xfrm>
          <a:off x="0" y="0"/>
          <a:ext cx="0" cy="0"/>
          <a:chOff x="0" y="0"/>
          <a:chExt cx="0" cy="0"/>
        </a:xfrm>
      </p:grpSpPr>
      <p:sp>
        <p:nvSpPr>
          <p:cNvPr id="757" name="Google Shape;757;p57"/>
          <p:cNvSpPr txBox="1">
            <a:spLocks noGrp="1"/>
          </p:cNvSpPr>
          <p:nvPr>
            <p:ph type="title"/>
          </p:nvPr>
        </p:nvSpPr>
        <p:spPr>
          <a:xfrm>
            <a:off x="1303450" y="1994811"/>
            <a:ext cx="4329147" cy="884250"/>
          </a:xfrm>
          <a:prstGeom prst="rect">
            <a:avLst/>
          </a:prstGeom>
        </p:spPr>
        <p:txBody>
          <a:bodyPr spcFirstLastPara="1" wrap="square" lIns="91425" tIns="91425" rIns="91425" bIns="91425" anchor="t" anchorCtr="0">
            <a:noAutofit/>
          </a:bodyPr>
          <a:lstStyle/>
          <a:p>
            <a:r>
              <a:rPr lang="en" dirty="0"/>
              <a:t>Bài 1 (tr.</a:t>
            </a:r>
            <a:r>
              <a:rPr lang="vi-VN" dirty="0"/>
              <a:t>92</a:t>
            </a:r>
            <a:r>
              <a:rPr lang="en" dirty="0"/>
              <a:t>)</a:t>
            </a:r>
            <a:endParaRPr dirty="0"/>
          </a:p>
        </p:txBody>
      </p:sp>
      <p:grpSp>
        <p:nvGrpSpPr>
          <p:cNvPr id="759" name="Google Shape;759;p57"/>
          <p:cNvGrpSpPr/>
          <p:nvPr/>
        </p:nvGrpSpPr>
        <p:grpSpPr>
          <a:xfrm>
            <a:off x="4609382" y="348786"/>
            <a:ext cx="3388129" cy="4623936"/>
            <a:chOff x="3653706" y="348786"/>
            <a:chExt cx="3388129" cy="4623936"/>
          </a:xfrm>
        </p:grpSpPr>
        <p:sp>
          <p:nvSpPr>
            <p:cNvPr id="760" name="Google Shape;760;p57"/>
            <p:cNvSpPr/>
            <p:nvPr/>
          </p:nvSpPr>
          <p:spPr>
            <a:xfrm>
              <a:off x="5160901" y="348786"/>
              <a:ext cx="1651853" cy="1172730"/>
            </a:xfrm>
            <a:custGeom>
              <a:avLst/>
              <a:gdLst/>
              <a:ahLst/>
              <a:cxnLst/>
              <a:rect l="l" t="t" r="r" b="b"/>
              <a:pathLst>
                <a:path w="12022" h="8535" extrusionOk="0">
                  <a:moveTo>
                    <a:pt x="7415" y="4109"/>
                  </a:moveTo>
                  <a:cubicBezTo>
                    <a:pt x="7395" y="4148"/>
                    <a:pt x="7385" y="4177"/>
                    <a:pt x="7366" y="4215"/>
                  </a:cubicBezTo>
                  <a:cubicBezTo>
                    <a:pt x="7366" y="4205"/>
                    <a:pt x="7357" y="4196"/>
                    <a:pt x="7347" y="4196"/>
                  </a:cubicBezTo>
                  <a:cubicBezTo>
                    <a:pt x="7366" y="4167"/>
                    <a:pt x="7395" y="4138"/>
                    <a:pt x="7415" y="4109"/>
                  </a:cubicBezTo>
                  <a:close/>
                  <a:moveTo>
                    <a:pt x="5345" y="0"/>
                  </a:moveTo>
                  <a:cubicBezTo>
                    <a:pt x="4014" y="0"/>
                    <a:pt x="2922" y="1006"/>
                    <a:pt x="2787" y="2299"/>
                  </a:cubicBezTo>
                  <a:cubicBezTo>
                    <a:pt x="2721" y="2289"/>
                    <a:pt x="2653" y="2289"/>
                    <a:pt x="2587" y="2289"/>
                  </a:cubicBezTo>
                  <a:cubicBezTo>
                    <a:pt x="1159" y="2289"/>
                    <a:pt x="0" y="3449"/>
                    <a:pt x="0" y="4876"/>
                  </a:cubicBezTo>
                  <a:cubicBezTo>
                    <a:pt x="0" y="6313"/>
                    <a:pt x="1159" y="7472"/>
                    <a:pt x="2587" y="7472"/>
                  </a:cubicBezTo>
                  <a:cubicBezTo>
                    <a:pt x="2979" y="7472"/>
                    <a:pt x="3353" y="7385"/>
                    <a:pt x="3679" y="7232"/>
                  </a:cubicBezTo>
                  <a:cubicBezTo>
                    <a:pt x="4090" y="8008"/>
                    <a:pt x="4895" y="8535"/>
                    <a:pt x="5834" y="8535"/>
                  </a:cubicBezTo>
                  <a:cubicBezTo>
                    <a:pt x="6849" y="8535"/>
                    <a:pt x="7721" y="7913"/>
                    <a:pt x="8085" y="7031"/>
                  </a:cubicBezTo>
                  <a:cubicBezTo>
                    <a:pt x="8497" y="7366"/>
                    <a:pt x="9024" y="7568"/>
                    <a:pt x="9599" y="7568"/>
                  </a:cubicBezTo>
                  <a:cubicBezTo>
                    <a:pt x="10940" y="7568"/>
                    <a:pt x="12022" y="6485"/>
                    <a:pt x="12022" y="5144"/>
                  </a:cubicBezTo>
                  <a:cubicBezTo>
                    <a:pt x="12022" y="4196"/>
                    <a:pt x="11466" y="3372"/>
                    <a:pt x="10671" y="2979"/>
                  </a:cubicBezTo>
                  <a:cubicBezTo>
                    <a:pt x="10691" y="2845"/>
                    <a:pt x="10710" y="2711"/>
                    <a:pt x="10710" y="2577"/>
                  </a:cubicBezTo>
                  <a:cubicBezTo>
                    <a:pt x="10710" y="1466"/>
                    <a:pt x="9809" y="565"/>
                    <a:pt x="8698" y="565"/>
                  </a:cubicBezTo>
                  <a:cubicBezTo>
                    <a:pt x="8209" y="565"/>
                    <a:pt x="7759" y="747"/>
                    <a:pt x="7415" y="1035"/>
                  </a:cubicBezTo>
                  <a:cubicBezTo>
                    <a:pt x="6945" y="412"/>
                    <a:pt x="6188" y="0"/>
                    <a:pt x="5345"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761" name="Google Shape;761;p57"/>
            <p:cNvSpPr/>
            <p:nvPr/>
          </p:nvSpPr>
          <p:spPr>
            <a:xfrm>
              <a:off x="3653706" y="915993"/>
              <a:ext cx="1204608" cy="771378"/>
            </a:xfrm>
            <a:custGeom>
              <a:avLst/>
              <a:gdLst/>
              <a:ahLst/>
              <a:cxnLst/>
              <a:rect l="l" t="t" r="r" b="b"/>
              <a:pathLst>
                <a:path w="8767" h="5614" extrusionOk="0">
                  <a:moveTo>
                    <a:pt x="3124" y="1"/>
                  </a:moveTo>
                  <a:cubicBezTo>
                    <a:pt x="2195" y="1"/>
                    <a:pt x="1438" y="758"/>
                    <a:pt x="1438" y="1686"/>
                  </a:cubicBezTo>
                  <a:lnTo>
                    <a:pt x="1438" y="1754"/>
                  </a:lnTo>
                  <a:lnTo>
                    <a:pt x="1399" y="1754"/>
                  </a:lnTo>
                  <a:cubicBezTo>
                    <a:pt x="624" y="1754"/>
                    <a:pt x="1" y="2376"/>
                    <a:pt x="1" y="3152"/>
                  </a:cubicBezTo>
                  <a:cubicBezTo>
                    <a:pt x="1" y="3928"/>
                    <a:pt x="624" y="4551"/>
                    <a:pt x="1399" y="4551"/>
                  </a:cubicBezTo>
                  <a:cubicBezTo>
                    <a:pt x="1495" y="4551"/>
                    <a:pt x="1591" y="4541"/>
                    <a:pt x="1678" y="4522"/>
                  </a:cubicBezTo>
                  <a:cubicBezTo>
                    <a:pt x="1878" y="5154"/>
                    <a:pt x="2472" y="5614"/>
                    <a:pt x="3172" y="5614"/>
                  </a:cubicBezTo>
                  <a:cubicBezTo>
                    <a:pt x="3708" y="5614"/>
                    <a:pt x="4187" y="5346"/>
                    <a:pt x="4465" y="4934"/>
                  </a:cubicBezTo>
                  <a:cubicBezTo>
                    <a:pt x="4714" y="5107"/>
                    <a:pt x="5020" y="5202"/>
                    <a:pt x="5346" y="5202"/>
                  </a:cubicBezTo>
                  <a:cubicBezTo>
                    <a:pt x="5978" y="5202"/>
                    <a:pt x="6525" y="4828"/>
                    <a:pt x="6764" y="4283"/>
                  </a:cubicBezTo>
                  <a:cubicBezTo>
                    <a:pt x="6955" y="4388"/>
                    <a:pt x="7185" y="4445"/>
                    <a:pt x="7415" y="4445"/>
                  </a:cubicBezTo>
                  <a:cubicBezTo>
                    <a:pt x="8162" y="4445"/>
                    <a:pt x="8766" y="3842"/>
                    <a:pt x="8766" y="3104"/>
                  </a:cubicBezTo>
                  <a:cubicBezTo>
                    <a:pt x="8766" y="2357"/>
                    <a:pt x="8162" y="1754"/>
                    <a:pt x="7415" y="1754"/>
                  </a:cubicBezTo>
                  <a:cubicBezTo>
                    <a:pt x="7262" y="1754"/>
                    <a:pt x="7119" y="1782"/>
                    <a:pt x="6974" y="1831"/>
                  </a:cubicBezTo>
                  <a:lnTo>
                    <a:pt x="6974" y="1754"/>
                  </a:lnTo>
                  <a:cubicBezTo>
                    <a:pt x="6974" y="1007"/>
                    <a:pt x="6371" y="403"/>
                    <a:pt x="5633" y="403"/>
                  </a:cubicBezTo>
                  <a:cubicBezTo>
                    <a:pt x="5222" y="403"/>
                    <a:pt x="4858" y="585"/>
                    <a:pt x="4609" y="873"/>
                  </a:cubicBezTo>
                  <a:cubicBezTo>
                    <a:pt x="4321" y="355"/>
                    <a:pt x="3766" y="1"/>
                    <a:pt x="3124"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762" name="Google Shape;762;p57"/>
            <p:cNvSpPr/>
            <p:nvPr/>
          </p:nvSpPr>
          <p:spPr>
            <a:xfrm>
              <a:off x="6312492" y="3514179"/>
              <a:ext cx="8107" cy="710921"/>
            </a:xfrm>
            <a:custGeom>
              <a:avLst/>
              <a:gdLst/>
              <a:ahLst/>
              <a:cxnLst/>
              <a:rect l="l" t="t" r="r" b="b"/>
              <a:pathLst>
                <a:path w="59" h="5174" extrusionOk="0">
                  <a:moveTo>
                    <a:pt x="30" y="1"/>
                  </a:moveTo>
                  <a:cubicBezTo>
                    <a:pt x="11" y="1"/>
                    <a:pt x="1" y="11"/>
                    <a:pt x="1" y="20"/>
                  </a:cubicBezTo>
                  <a:lnTo>
                    <a:pt x="1" y="5145"/>
                  </a:lnTo>
                  <a:cubicBezTo>
                    <a:pt x="1" y="5164"/>
                    <a:pt x="11" y="5173"/>
                    <a:pt x="30" y="5173"/>
                  </a:cubicBezTo>
                  <a:cubicBezTo>
                    <a:pt x="39" y="5173"/>
                    <a:pt x="58" y="5164"/>
                    <a:pt x="58" y="5145"/>
                  </a:cubicBezTo>
                  <a:lnTo>
                    <a:pt x="58" y="20"/>
                  </a:lnTo>
                  <a:cubicBezTo>
                    <a:pt x="58" y="11"/>
                    <a:pt x="39" y="1"/>
                    <a:pt x="3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763" name="Google Shape;763;p57"/>
            <p:cNvSpPr/>
            <p:nvPr/>
          </p:nvSpPr>
          <p:spPr>
            <a:xfrm>
              <a:off x="6108583" y="4105019"/>
              <a:ext cx="414681" cy="323720"/>
            </a:xfrm>
            <a:custGeom>
              <a:avLst/>
              <a:gdLst/>
              <a:ahLst/>
              <a:cxnLst/>
              <a:rect l="l" t="t" r="r" b="b"/>
              <a:pathLst>
                <a:path w="3018" h="2356" extrusionOk="0">
                  <a:moveTo>
                    <a:pt x="1514" y="1123"/>
                  </a:moveTo>
                  <a:lnTo>
                    <a:pt x="1514" y="1132"/>
                  </a:lnTo>
                  <a:lnTo>
                    <a:pt x="1504" y="1132"/>
                  </a:lnTo>
                  <a:cubicBezTo>
                    <a:pt x="1514" y="1132"/>
                    <a:pt x="1514" y="1132"/>
                    <a:pt x="1514" y="1123"/>
                  </a:cubicBezTo>
                  <a:close/>
                  <a:moveTo>
                    <a:pt x="813" y="1"/>
                  </a:moveTo>
                  <a:cubicBezTo>
                    <a:pt x="770" y="1"/>
                    <a:pt x="725" y="4"/>
                    <a:pt x="680" y="11"/>
                  </a:cubicBezTo>
                  <a:cubicBezTo>
                    <a:pt x="373" y="69"/>
                    <a:pt x="124" y="318"/>
                    <a:pt x="58" y="624"/>
                  </a:cubicBezTo>
                  <a:cubicBezTo>
                    <a:pt x="0" y="922"/>
                    <a:pt x="115" y="1190"/>
                    <a:pt x="316" y="1362"/>
                  </a:cubicBezTo>
                  <a:lnTo>
                    <a:pt x="1399" y="2320"/>
                  </a:lnTo>
                  <a:cubicBezTo>
                    <a:pt x="1432" y="2344"/>
                    <a:pt x="1473" y="2356"/>
                    <a:pt x="1514" y="2356"/>
                  </a:cubicBezTo>
                  <a:cubicBezTo>
                    <a:pt x="1554" y="2356"/>
                    <a:pt x="1595" y="2344"/>
                    <a:pt x="1629" y="2320"/>
                  </a:cubicBezTo>
                  <a:lnTo>
                    <a:pt x="2711" y="1362"/>
                  </a:lnTo>
                  <a:cubicBezTo>
                    <a:pt x="2912" y="1190"/>
                    <a:pt x="3017" y="922"/>
                    <a:pt x="2960" y="624"/>
                  </a:cubicBezTo>
                  <a:cubicBezTo>
                    <a:pt x="2902" y="318"/>
                    <a:pt x="2653" y="69"/>
                    <a:pt x="2347" y="11"/>
                  </a:cubicBezTo>
                  <a:cubicBezTo>
                    <a:pt x="2302" y="4"/>
                    <a:pt x="2257" y="1"/>
                    <a:pt x="2213" y="1"/>
                  </a:cubicBezTo>
                  <a:cubicBezTo>
                    <a:pt x="1905" y="1"/>
                    <a:pt x="1639" y="172"/>
                    <a:pt x="1514" y="424"/>
                  </a:cubicBezTo>
                  <a:cubicBezTo>
                    <a:pt x="1380" y="172"/>
                    <a:pt x="1120" y="1"/>
                    <a:pt x="813" y="1"/>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764" name="Google Shape;764;p57"/>
            <p:cNvSpPr/>
            <p:nvPr/>
          </p:nvSpPr>
          <p:spPr>
            <a:xfrm>
              <a:off x="6105973" y="4100897"/>
              <a:ext cx="421276" cy="332102"/>
            </a:xfrm>
            <a:custGeom>
              <a:avLst/>
              <a:gdLst/>
              <a:ahLst/>
              <a:cxnLst/>
              <a:rect l="l" t="t" r="r" b="b"/>
              <a:pathLst>
                <a:path w="3066" h="2417" extrusionOk="0">
                  <a:moveTo>
                    <a:pt x="1533" y="1095"/>
                  </a:moveTo>
                  <a:lnTo>
                    <a:pt x="1465" y="1210"/>
                  </a:lnTo>
                  <a:lnTo>
                    <a:pt x="1533" y="1201"/>
                  </a:lnTo>
                  <a:lnTo>
                    <a:pt x="1599" y="1210"/>
                  </a:lnTo>
                  <a:lnTo>
                    <a:pt x="1561" y="1153"/>
                  </a:lnTo>
                  <a:lnTo>
                    <a:pt x="1533" y="1095"/>
                  </a:lnTo>
                  <a:close/>
                  <a:moveTo>
                    <a:pt x="2221" y="68"/>
                  </a:moveTo>
                  <a:cubicBezTo>
                    <a:pt x="2266" y="68"/>
                    <a:pt x="2311" y="72"/>
                    <a:pt x="2357" y="80"/>
                  </a:cubicBezTo>
                  <a:cubicBezTo>
                    <a:pt x="2644" y="128"/>
                    <a:pt x="2893" y="367"/>
                    <a:pt x="2950" y="654"/>
                  </a:cubicBezTo>
                  <a:cubicBezTo>
                    <a:pt x="2998" y="923"/>
                    <a:pt x="2912" y="1191"/>
                    <a:pt x="2701" y="1363"/>
                  </a:cubicBezTo>
                  <a:lnTo>
                    <a:pt x="2653" y="1412"/>
                  </a:lnTo>
                  <a:lnTo>
                    <a:pt x="1619" y="2321"/>
                  </a:lnTo>
                  <a:cubicBezTo>
                    <a:pt x="1595" y="2345"/>
                    <a:pt x="1564" y="2357"/>
                    <a:pt x="1532" y="2357"/>
                  </a:cubicBezTo>
                  <a:cubicBezTo>
                    <a:pt x="1499" y="2357"/>
                    <a:pt x="1466" y="2345"/>
                    <a:pt x="1437" y="2321"/>
                  </a:cubicBezTo>
                  <a:lnTo>
                    <a:pt x="402" y="1412"/>
                  </a:lnTo>
                  <a:lnTo>
                    <a:pt x="412" y="1412"/>
                  </a:lnTo>
                  <a:lnTo>
                    <a:pt x="354" y="1363"/>
                  </a:lnTo>
                  <a:cubicBezTo>
                    <a:pt x="153" y="1191"/>
                    <a:pt x="58" y="923"/>
                    <a:pt x="115" y="654"/>
                  </a:cubicBezTo>
                  <a:cubicBezTo>
                    <a:pt x="173" y="367"/>
                    <a:pt x="412" y="128"/>
                    <a:pt x="709" y="80"/>
                  </a:cubicBezTo>
                  <a:cubicBezTo>
                    <a:pt x="754" y="72"/>
                    <a:pt x="800" y="68"/>
                    <a:pt x="844" y="68"/>
                  </a:cubicBezTo>
                  <a:cubicBezTo>
                    <a:pt x="1120" y="68"/>
                    <a:pt x="1372" y="217"/>
                    <a:pt x="1504" y="473"/>
                  </a:cubicBezTo>
                  <a:lnTo>
                    <a:pt x="1533" y="530"/>
                  </a:lnTo>
                  <a:lnTo>
                    <a:pt x="1561" y="473"/>
                  </a:lnTo>
                  <a:cubicBezTo>
                    <a:pt x="1693" y="217"/>
                    <a:pt x="1946" y="68"/>
                    <a:pt x="2221" y="68"/>
                  </a:cubicBezTo>
                  <a:close/>
                  <a:moveTo>
                    <a:pt x="842" y="0"/>
                  </a:moveTo>
                  <a:cubicBezTo>
                    <a:pt x="794" y="0"/>
                    <a:pt x="747" y="5"/>
                    <a:pt x="699" y="13"/>
                  </a:cubicBezTo>
                  <a:cubicBezTo>
                    <a:pt x="373" y="70"/>
                    <a:pt x="115" y="320"/>
                    <a:pt x="48" y="645"/>
                  </a:cubicBezTo>
                  <a:cubicBezTo>
                    <a:pt x="0" y="913"/>
                    <a:pt x="77" y="1182"/>
                    <a:pt x="268" y="1373"/>
                  </a:cubicBezTo>
                  <a:lnTo>
                    <a:pt x="258" y="1373"/>
                  </a:lnTo>
                  <a:lnTo>
                    <a:pt x="1399" y="2369"/>
                  </a:lnTo>
                  <a:cubicBezTo>
                    <a:pt x="1437" y="2408"/>
                    <a:pt x="1485" y="2417"/>
                    <a:pt x="1533" y="2417"/>
                  </a:cubicBezTo>
                  <a:cubicBezTo>
                    <a:pt x="1580" y="2417"/>
                    <a:pt x="1629" y="2408"/>
                    <a:pt x="1667" y="2369"/>
                  </a:cubicBezTo>
                  <a:lnTo>
                    <a:pt x="2749" y="1421"/>
                  </a:lnTo>
                  <a:lnTo>
                    <a:pt x="2797" y="1373"/>
                  </a:lnTo>
                  <a:cubicBezTo>
                    <a:pt x="2989" y="1182"/>
                    <a:pt x="3065" y="913"/>
                    <a:pt x="3017" y="645"/>
                  </a:cubicBezTo>
                  <a:cubicBezTo>
                    <a:pt x="2950" y="320"/>
                    <a:pt x="2691" y="70"/>
                    <a:pt x="2366" y="13"/>
                  </a:cubicBezTo>
                  <a:cubicBezTo>
                    <a:pt x="2317" y="5"/>
                    <a:pt x="2268" y="0"/>
                    <a:pt x="2220" y="0"/>
                  </a:cubicBezTo>
                  <a:cubicBezTo>
                    <a:pt x="1939" y="0"/>
                    <a:pt x="1680" y="141"/>
                    <a:pt x="1533" y="386"/>
                  </a:cubicBezTo>
                  <a:cubicBezTo>
                    <a:pt x="1386" y="141"/>
                    <a:pt x="1119" y="0"/>
                    <a:pt x="842"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65" name="Google Shape;765;p57"/>
            <p:cNvSpPr/>
            <p:nvPr/>
          </p:nvSpPr>
          <p:spPr>
            <a:xfrm>
              <a:off x="6136202" y="4131539"/>
              <a:ext cx="90960" cy="86976"/>
            </a:xfrm>
            <a:custGeom>
              <a:avLst/>
              <a:gdLst/>
              <a:ahLst/>
              <a:cxnLst/>
              <a:rect l="l" t="t" r="r" b="b"/>
              <a:pathLst>
                <a:path w="662" h="633" extrusionOk="0">
                  <a:moveTo>
                    <a:pt x="460" y="1"/>
                  </a:moveTo>
                  <a:cubicBezTo>
                    <a:pt x="364" y="1"/>
                    <a:pt x="249" y="58"/>
                    <a:pt x="163" y="173"/>
                  </a:cubicBezTo>
                  <a:cubicBezTo>
                    <a:pt x="29" y="326"/>
                    <a:pt x="0" y="518"/>
                    <a:pt x="96" y="595"/>
                  </a:cubicBezTo>
                  <a:cubicBezTo>
                    <a:pt x="125" y="623"/>
                    <a:pt x="163" y="633"/>
                    <a:pt x="202" y="633"/>
                  </a:cubicBezTo>
                  <a:cubicBezTo>
                    <a:pt x="297" y="633"/>
                    <a:pt x="412" y="565"/>
                    <a:pt x="508" y="461"/>
                  </a:cubicBezTo>
                  <a:cubicBezTo>
                    <a:pt x="632" y="307"/>
                    <a:pt x="661" y="116"/>
                    <a:pt x="575" y="39"/>
                  </a:cubicBezTo>
                  <a:cubicBezTo>
                    <a:pt x="546" y="10"/>
                    <a:pt x="508" y="1"/>
                    <a:pt x="460" y="1"/>
                  </a:cubicBezTo>
                  <a:close/>
                </a:path>
              </a:pathLst>
            </a:custGeom>
            <a:solidFill>
              <a:srgbClr val="FFEDCF"/>
            </a:solidFill>
            <a:ln>
              <a:noFill/>
            </a:ln>
          </p:spPr>
          <p:txBody>
            <a:bodyPr spcFirstLastPara="1" wrap="square" lIns="91425" tIns="91425" rIns="91425" bIns="91425" anchor="ctr" anchorCtr="0">
              <a:noAutofit/>
            </a:bodyPr>
            <a:lstStyle/>
            <a:p>
              <a:endParaRPr/>
            </a:p>
          </p:txBody>
        </p:sp>
        <p:sp>
          <p:nvSpPr>
            <p:cNvPr id="766" name="Google Shape;766;p57"/>
            <p:cNvSpPr/>
            <p:nvPr/>
          </p:nvSpPr>
          <p:spPr>
            <a:xfrm>
              <a:off x="6590325" y="3569553"/>
              <a:ext cx="6595" cy="1041236"/>
            </a:xfrm>
            <a:custGeom>
              <a:avLst/>
              <a:gdLst/>
              <a:ahLst/>
              <a:cxnLst/>
              <a:rect l="l" t="t" r="r" b="b"/>
              <a:pathLst>
                <a:path w="48" h="7578" extrusionOk="0">
                  <a:moveTo>
                    <a:pt x="19" y="0"/>
                  </a:moveTo>
                  <a:cubicBezTo>
                    <a:pt x="9" y="0"/>
                    <a:pt x="0" y="10"/>
                    <a:pt x="0" y="29"/>
                  </a:cubicBezTo>
                  <a:lnTo>
                    <a:pt x="0" y="7548"/>
                  </a:lnTo>
                  <a:cubicBezTo>
                    <a:pt x="0" y="7568"/>
                    <a:pt x="9" y="7578"/>
                    <a:pt x="19" y="7578"/>
                  </a:cubicBezTo>
                  <a:cubicBezTo>
                    <a:pt x="39" y="7578"/>
                    <a:pt x="48" y="7568"/>
                    <a:pt x="48" y="7548"/>
                  </a:cubicBezTo>
                  <a:lnTo>
                    <a:pt x="48" y="29"/>
                  </a:lnTo>
                  <a:cubicBezTo>
                    <a:pt x="48" y="10"/>
                    <a:pt x="39" y="0"/>
                    <a:pt x="19"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767" name="Google Shape;767;p57"/>
            <p:cNvSpPr/>
            <p:nvPr/>
          </p:nvSpPr>
          <p:spPr>
            <a:xfrm>
              <a:off x="6469134" y="4514760"/>
              <a:ext cx="248973" cy="193738"/>
            </a:xfrm>
            <a:custGeom>
              <a:avLst/>
              <a:gdLst/>
              <a:ahLst/>
              <a:cxnLst/>
              <a:rect l="l" t="t" r="r" b="b"/>
              <a:pathLst>
                <a:path w="1812" h="1410" extrusionOk="0">
                  <a:moveTo>
                    <a:pt x="901" y="669"/>
                  </a:moveTo>
                  <a:lnTo>
                    <a:pt x="911" y="679"/>
                  </a:lnTo>
                  <a:lnTo>
                    <a:pt x="901" y="679"/>
                  </a:lnTo>
                  <a:lnTo>
                    <a:pt x="901" y="669"/>
                  </a:lnTo>
                  <a:close/>
                  <a:moveTo>
                    <a:pt x="493" y="1"/>
                  </a:moveTo>
                  <a:cubicBezTo>
                    <a:pt x="463" y="1"/>
                    <a:pt x="434" y="4"/>
                    <a:pt x="403" y="9"/>
                  </a:cubicBezTo>
                  <a:cubicBezTo>
                    <a:pt x="221" y="37"/>
                    <a:pt x="68" y="181"/>
                    <a:pt x="39" y="373"/>
                  </a:cubicBezTo>
                  <a:cubicBezTo>
                    <a:pt x="1" y="545"/>
                    <a:pt x="68" y="708"/>
                    <a:pt x="193" y="813"/>
                  </a:cubicBezTo>
                  <a:lnTo>
                    <a:pt x="183" y="813"/>
                  </a:lnTo>
                  <a:lnTo>
                    <a:pt x="834" y="1388"/>
                  </a:lnTo>
                  <a:cubicBezTo>
                    <a:pt x="853" y="1402"/>
                    <a:pt x="880" y="1409"/>
                    <a:pt x="906" y="1409"/>
                  </a:cubicBezTo>
                  <a:cubicBezTo>
                    <a:pt x="932" y="1409"/>
                    <a:pt x="959" y="1402"/>
                    <a:pt x="978" y="1388"/>
                  </a:cubicBezTo>
                  <a:lnTo>
                    <a:pt x="1629" y="813"/>
                  </a:lnTo>
                  <a:lnTo>
                    <a:pt x="1619" y="813"/>
                  </a:lnTo>
                  <a:cubicBezTo>
                    <a:pt x="1744" y="708"/>
                    <a:pt x="1811" y="545"/>
                    <a:pt x="1773" y="373"/>
                  </a:cubicBezTo>
                  <a:cubicBezTo>
                    <a:pt x="1744" y="181"/>
                    <a:pt x="1591" y="37"/>
                    <a:pt x="1409" y="9"/>
                  </a:cubicBezTo>
                  <a:cubicBezTo>
                    <a:pt x="1378" y="4"/>
                    <a:pt x="1349" y="1"/>
                    <a:pt x="1319" y="1"/>
                  </a:cubicBezTo>
                  <a:cubicBezTo>
                    <a:pt x="1138" y="1"/>
                    <a:pt x="984" y="101"/>
                    <a:pt x="901" y="258"/>
                  </a:cubicBezTo>
                  <a:cubicBezTo>
                    <a:pt x="827" y="101"/>
                    <a:pt x="674" y="1"/>
                    <a:pt x="493" y="1"/>
                  </a:cubicBezTo>
                  <a:close/>
                </a:path>
              </a:pathLst>
            </a:custGeom>
            <a:solidFill>
              <a:srgbClr val="94D9F7"/>
            </a:solidFill>
            <a:ln>
              <a:noFill/>
            </a:ln>
          </p:spPr>
          <p:txBody>
            <a:bodyPr spcFirstLastPara="1" wrap="square" lIns="91425" tIns="91425" rIns="91425" bIns="91425" anchor="ctr" anchorCtr="0">
              <a:noAutofit/>
            </a:bodyPr>
            <a:lstStyle/>
            <a:p>
              <a:endParaRPr/>
            </a:p>
          </p:txBody>
        </p:sp>
        <p:sp>
          <p:nvSpPr>
            <p:cNvPr id="768" name="Google Shape;768;p57"/>
            <p:cNvSpPr/>
            <p:nvPr/>
          </p:nvSpPr>
          <p:spPr>
            <a:xfrm>
              <a:off x="6465149" y="4509814"/>
              <a:ext cx="256943" cy="203631"/>
            </a:xfrm>
            <a:custGeom>
              <a:avLst/>
              <a:gdLst/>
              <a:ahLst/>
              <a:cxnLst/>
              <a:rect l="l" t="t" r="r" b="b"/>
              <a:pathLst>
                <a:path w="1870" h="1482" extrusionOk="0">
                  <a:moveTo>
                    <a:pt x="930" y="639"/>
                  </a:moveTo>
                  <a:lnTo>
                    <a:pt x="873" y="763"/>
                  </a:lnTo>
                  <a:lnTo>
                    <a:pt x="873" y="763"/>
                  </a:lnTo>
                  <a:lnTo>
                    <a:pt x="940" y="744"/>
                  </a:lnTo>
                  <a:lnTo>
                    <a:pt x="997" y="754"/>
                  </a:lnTo>
                  <a:lnTo>
                    <a:pt x="969" y="696"/>
                  </a:lnTo>
                  <a:lnTo>
                    <a:pt x="930" y="639"/>
                  </a:lnTo>
                  <a:close/>
                  <a:moveTo>
                    <a:pt x="1345" y="65"/>
                  </a:moveTo>
                  <a:cubicBezTo>
                    <a:pt x="1372" y="65"/>
                    <a:pt x="1400" y="68"/>
                    <a:pt x="1429" y="73"/>
                  </a:cubicBezTo>
                  <a:cubicBezTo>
                    <a:pt x="1601" y="102"/>
                    <a:pt x="1744" y="246"/>
                    <a:pt x="1773" y="409"/>
                  </a:cubicBezTo>
                  <a:cubicBezTo>
                    <a:pt x="1802" y="571"/>
                    <a:pt x="1754" y="725"/>
                    <a:pt x="1629" y="830"/>
                  </a:cubicBezTo>
                  <a:lnTo>
                    <a:pt x="1582" y="869"/>
                  </a:lnTo>
                  <a:lnTo>
                    <a:pt x="978" y="1395"/>
                  </a:lnTo>
                  <a:cubicBezTo>
                    <a:pt x="968" y="1410"/>
                    <a:pt x="952" y="1417"/>
                    <a:pt x="935" y="1417"/>
                  </a:cubicBezTo>
                  <a:cubicBezTo>
                    <a:pt x="918" y="1417"/>
                    <a:pt x="902" y="1410"/>
                    <a:pt x="892" y="1395"/>
                  </a:cubicBezTo>
                  <a:lnTo>
                    <a:pt x="288" y="869"/>
                  </a:lnTo>
                  <a:lnTo>
                    <a:pt x="241" y="830"/>
                  </a:lnTo>
                  <a:cubicBezTo>
                    <a:pt x="116" y="725"/>
                    <a:pt x="68" y="571"/>
                    <a:pt x="97" y="409"/>
                  </a:cubicBezTo>
                  <a:cubicBezTo>
                    <a:pt x="126" y="246"/>
                    <a:pt x="269" y="102"/>
                    <a:pt x="441" y="73"/>
                  </a:cubicBezTo>
                  <a:cubicBezTo>
                    <a:pt x="470" y="68"/>
                    <a:pt x="498" y="65"/>
                    <a:pt x="525" y="65"/>
                  </a:cubicBezTo>
                  <a:cubicBezTo>
                    <a:pt x="685" y="65"/>
                    <a:pt x="828" y="156"/>
                    <a:pt x="901" y="303"/>
                  </a:cubicBezTo>
                  <a:lnTo>
                    <a:pt x="930" y="361"/>
                  </a:lnTo>
                  <a:lnTo>
                    <a:pt x="969" y="303"/>
                  </a:lnTo>
                  <a:cubicBezTo>
                    <a:pt x="1042" y="156"/>
                    <a:pt x="1185" y="65"/>
                    <a:pt x="1345" y="65"/>
                  </a:cubicBezTo>
                  <a:close/>
                  <a:moveTo>
                    <a:pt x="1355" y="0"/>
                  </a:moveTo>
                  <a:cubicBezTo>
                    <a:pt x="1185" y="0"/>
                    <a:pt x="1029" y="78"/>
                    <a:pt x="930" y="226"/>
                  </a:cubicBezTo>
                  <a:cubicBezTo>
                    <a:pt x="838" y="85"/>
                    <a:pt x="681" y="1"/>
                    <a:pt x="509" y="1"/>
                  </a:cubicBezTo>
                  <a:cubicBezTo>
                    <a:pt x="484" y="1"/>
                    <a:pt x="458" y="3"/>
                    <a:pt x="432" y="7"/>
                  </a:cubicBezTo>
                  <a:cubicBezTo>
                    <a:pt x="231" y="45"/>
                    <a:pt x="68" y="198"/>
                    <a:pt x="30" y="399"/>
                  </a:cubicBezTo>
                  <a:cubicBezTo>
                    <a:pt x="1" y="552"/>
                    <a:pt x="49" y="715"/>
                    <a:pt x="145" y="830"/>
                  </a:cubicBezTo>
                  <a:lnTo>
                    <a:pt x="844" y="1443"/>
                  </a:lnTo>
                  <a:cubicBezTo>
                    <a:pt x="873" y="1472"/>
                    <a:pt x="901" y="1482"/>
                    <a:pt x="930" y="1482"/>
                  </a:cubicBezTo>
                  <a:cubicBezTo>
                    <a:pt x="969" y="1482"/>
                    <a:pt x="997" y="1472"/>
                    <a:pt x="1026" y="1443"/>
                  </a:cubicBezTo>
                  <a:lnTo>
                    <a:pt x="1678" y="878"/>
                  </a:lnTo>
                  <a:lnTo>
                    <a:pt x="1725" y="830"/>
                  </a:lnTo>
                  <a:lnTo>
                    <a:pt x="1716" y="830"/>
                  </a:lnTo>
                  <a:cubicBezTo>
                    <a:pt x="1821" y="715"/>
                    <a:pt x="1869" y="552"/>
                    <a:pt x="1840" y="399"/>
                  </a:cubicBezTo>
                  <a:cubicBezTo>
                    <a:pt x="1802" y="198"/>
                    <a:pt x="1639" y="45"/>
                    <a:pt x="1438" y="7"/>
                  </a:cubicBezTo>
                  <a:cubicBezTo>
                    <a:pt x="1410" y="2"/>
                    <a:pt x="1382" y="0"/>
                    <a:pt x="1355"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69" name="Google Shape;769;p57"/>
            <p:cNvSpPr/>
            <p:nvPr/>
          </p:nvSpPr>
          <p:spPr>
            <a:xfrm>
              <a:off x="6484936" y="4530287"/>
              <a:ext cx="55511" cy="51526"/>
            </a:xfrm>
            <a:custGeom>
              <a:avLst/>
              <a:gdLst/>
              <a:ahLst/>
              <a:cxnLst/>
              <a:rect l="l" t="t" r="r" b="b"/>
              <a:pathLst>
                <a:path w="404" h="375" extrusionOk="0">
                  <a:moveTo>
                    <a:pt x="278" y="1"/>
                  </a:moveTo>
                  <a:cubicBezTo>
                    <a:pt x="221" y="1"/>
                    <a:pt x="154" y="39"/>
                    <a:pt x="97" y="97"/>
                  </a:cubicBezTo>
                  <a:cubicBezTo>
                    <a:pt x="20" y="192"/>
                    <a:pt x="1" y="307"/>
                    <a:pt x="58" y="356"/>
                  </a:cubicBezTo>
                  <a:cubicBezTo>
                    <a:pt x="78" y="375"/>
                    <a:pt x="97" y="375"/>
                    <a:pt x="125" y="375"/>
                  </a:cubicBezTo>
                  <a:cubicBezTo>
                    <a:pt x="183" y="375"/>
                    <a:pt x="250" y="346"/>
                    <a:pt x="307" y="279"/>
                  </a:cubicBezTo>
                  <a:cubicBezTo>
                    <a:pt x="384" y="183"/>
                    <a:pt x="403" y="68"/>
                    <a:pt x="346" y="20"/>
                  </a:cubicBezTo>
                  <a:cubicBezTo>
                    <a:pt x="327" y="11"/>
                    <a:pt x="307" y="1"/>
                    <a:pt x="278" y="1"/>
                  </a:cubicBezTo>
                  <a:close/>
                </a:path>
              </a:pathLst>
            </a:custGeom>
            <a:solidFill>
              <a:srgbClr val="CAECFB"/>
            </a:solidFill>
            <a:ln>
              <a:noFill/>
            </a:ln>
          </p:spPr>
          <p:txBody>
            <a:bodyPr spcFirstLastPara="1" wrap="square" lIns="91425" tIns="91425" rIns="91425" bIns="91425" anchor="ctr" anchorCtr="0">
              <a:noAutofit/>
            </a:bodyPr>
            <a:lstStyle/>
            <a:p>
              <a:endParaRPr/>
            </a:p>
          </p:txBody>
        </p:sp>
        <p:sp>
          <p:nvSpPr>
            <p:cNvPr id="770" name="Google Shape;770;p57"/>
            <p:cNvSpPr/>
            <p:nvPr/>
          </p:nvSpPr>
          <p:spPr>
            <a:xfrm>
              <a:off x="5821682" y="3541935"/>
              <a:ext cx="6595" cy="1018840"/>
            </a:xfrm>
            <a:custGeom>
              <a:avLst/>
              <a:gdLst/>
              <a:ahLst/>
              <a:cxnLst/>
              <a:rect l="l" t="t" r="r" b="b"/>
              <a:pathLst>
                <a:path w="48" h="7415" extrusionOk="0">
                  <a:moveTo>
                    <a:pt x="19" y="0"/>
                  </a:moveTo>
                  <a:cubicBezTo>
                    <a:pt x="9" y="0"/>
                    <a:pt x="0" y="9"/>
                    <a:pt x="0" y="19"/>
                  </a:cubicBezTo>
                  <a:lnTo>
                    <a:pt x="0" y="7395"/>
                  </a:lnTo>
                  <a:cubicBezTo>
                    <a:pt x="0" y="7405"/>
                    <a:pt x="9" y="7415"/>
                    <a:pt x="19" y="7415"/>
                  </a:cubicBezTo>
                  <a:cubicBezTo>
                    <a:pt x="38" y="7415"/>
                    <a:pt x="48" y="7405"/>
                    <a:pt x="48" y="7395"/>
                  </a:cubicBezTo>
                  <a:lnTo>
                    <a:pt x="48" y="19"/>
                  </a:lnTo>
                  <a:cubicBezTo>
                    <a:pt x="48" y="9"/>
                    <a:pt x="38" y="0"/>
                    <a:pt x="19"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771" name="Google Shape;771;p57"/>
            <p:cNvSpPr/>
            <p:nvPr/>
          </p:nvSpPr>
          <p:spPr>
            <a:xfrm>
              <a:off x="5661055" y="4435615"/>
              <a:ext cx="327842" cy="255431"/>
            </a:xfrm>
            <a:custGeom>
              <a:avLst/>
              <a:gdLst/>
              <a:ahLst/>
              <a:cxnLst/>
              <a:rect l="l" t="t" r="r" b="b"/>
              <a:pathLst>
                <a:path w="2386" h="1859" extrusionOk="0">
                  <a:moveTo>
                    <a:pt x="647" y="1"/>
                  </a:moveTo>
                  <a:cubicBezTo>
                    <a:pt x="611" y="1"/>
                    <a:pt x="574" y="4"/>
                    <a:pt x="537" y="10"/>
                  </a:cubicBezTo>
                  <a:cubicBezTo>
                    <a:pt x="297" y="58"/>
                    <a:pt x="96" y="249"/>
                    <a:pt x="48" y="489"/>
                  </a:cubicBezTo>
                  <a:cubicBezTo>
                    <a:pt x="0" y="728"/>
                    <a:pt x="96" y="939"/>
                    <a:pt x="249" y="1073"/>
                  </a:cubicBezTo>
                  <a:lnTo>
                    <a:pt x="1102" y="1830"/>
                  </a:lnTo>
                  <a:cubicBezTo>
                    <a:pt x="1126" y="1849"/>
                    <a:pt x="1157" y="1859"/>
                    <a:pt x="1189" y="1859"/>
                  </a:cubicBezTo>
                  <a:cubicBezTo>
                    <a:pt x="1222" y="1859"/>
                    <a:pt x="1255" y="1849"/>
                    <a:pt x="1284" y="1830"/>
                  </a:cubicBezTo>
                  <a:lnTo>
                    <a:pt x="2136" y="1073"/>
                  </a:lnTo>
                  <a:cubicBezTo>
                    <a:pt x="2289" y="939"/>
                    <a:pt x="2385" y="728"/>
                    <a:pt x="2338" y="489"/>
                  </a:cubicBezTo>
                  <a:cubicBezTo>
                    <a:pt x="2289" y="249"/>
                    <a:pt x="2089" y="58"/>
                    <a:pt x="1849" y="10"/>
                  </a:cubicBezTo>
                  <a:cubicBezTo>
                    <a:pt x="1811" y="4"/>
                    <a:pt x="1775" y="1"/>
                    <a:pt x="1739" y="1"/>
                  </a:cubicBezTo>
                  <a:cubicBezTo>
                    <a:pt x="1499" y="1"/>
                    <a:pt x="1296" y="136"/>
                    <a:pt x="1188" y="336"/>
                  </a:cubicBezTo>
                  <a:cubicBezTo>
                    <a:pt x="1088" y="136"/>
                    <a:pt x="887" y="1"/>
                    <a:pt x="647" y="1"/>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772" name="Google Shape;772;p57"/>
            <p:cNvSpPr/>
            <p:nvPr/>
          </p:nvSpPr>
          <p:spPr>
            <a:xfrm>
              <a:off x="5657071" y="4431493"/>
              <a:ext cx="335812" cy="263538"/>
            </a:xfrm>
            <a:custGeom>
              <a:avLst/>
              <a:gdLst/>
              <a:ahLst/>
              <a:cxnLst/>
              <a:rect l="l" t="t" r="r" b="b"/>
              <a:pathLst>
                <a:path w="2444" h="1918" extrusionOk="0">
                  <a:moveTo>
                    <a:pt x="1217" y="854"/>
                  </a:moveTo>
                  <a:lnTo>
                    <a:pt x="1160" y="969"/>
                  </a:lnTo>
                  <a:lnTo>
                    <a:pt x="1226" y="960"/>
                  </a:lnTo>
                  <a:lnTo>
                    <a:pt x="1284" y="960"/>
                  </a:lnTo>
                  <a:lnTo>
                    <a:pt x="1246" y="902"/>
                  </a:lnTo>
                  <a:lnTo>
                    <a:pt x="1217" y="854"/>
                  </a:lnTo>
                  <a:close/>
                  <a:moveTo>
                    <a:pt x="1779" y="62"/>
                  </a:moveTo>
                  <a:cubicBezTo>
                    <a:pt x="1809" y="62"/>
                    <a:pt x="1839" y="64"/>
                    <a:pt x="1869" y="68"/>
                  </a:cubicBezTo>
                  <a:cubicBezTo>
                    <a:pt x="2098" y="117"/>
                    <a:pt x="2290" y="298"/>
                    <a:pt x="2328" y="528"/>
                  </a:cubicBezTo>
                  <a:cubicBezTo>
                    <a:pt x="2376" y="730"/>
                    <a:pt x="2299" y="941"/>
                    <a:pt x="2146" y="1084"/>
                  </a:cubicBezTo>
                  <a:lnTo>
                    <a:pt x="2089" y="1122"/>
                  </a:lnTo>
                  <a:lnTo>
                    <a:pt x="2098" y="1122"/>
                  </a:lnTo>
                  <a:lnTo>
                    <a:pt x="1284" y="1831"/>
                  </a:lnTo>
                  <a:cubicBezTo>
                    <a:pt x="1265" y="1846"/>
                    <a:pt x="1241" y="1853"/>
                    <a:pt x="1217" y="1853"/>
                  </a:cubicBezTo>
                  <a:cubicBezTo>
                    <a:pt x="1193" y="1853"/>
                    <a:pt x="1169" y="1846"/>
                    <a:pt x="1150" y="1831"/>
                  </a:cubicBezTo>
                  <a:lnTo>
                    <a:pt x="345" y="1122"/>
                  </a:lnTo>
                  <a:lnTo>
                    <a:pt x="355" y="1122"/>
                  </a:lnTo>
                  <a:lnTo>
                    <a:pt x="298" y="1084"/>
                  </a:lnTo>
                  <a:cubicBezTo>
                    <a:pt x="144" y="941"/>
                    <a:pt x="68" y="730"/>
                    <a:pt x="106" y="528"/>
                  </a:cubicBezTo>
                  <a:cubicBezTo>
                    <a:pt x="154" y="298"/>
                    <a:pt x="345" y="117"/>
                    <a:pt x="575" y="68"/>
                  </a:cubicBezTo>
                  <a:cubicBezTo>
                    <a:pt x="605" y="64"/>
                    <a:pt x="635" y="62"/>
                    <a:pt x="664" y="62"/>
                  </a:cubicBezTo>
                  <a:cubicBezTo>
                    <a:pt x="882" y="62"/>
                    <a:pt x="1087" y="183"/>
                    <a:pt x="1188" y="385"/>
                  </a:cubicBezTo>
                  <a:lnTo>
                    <a:pt x="1217" y="442"/>
                  </a:lnTo>
                  <a:lnTo>
                    <a:pt x="1256" y="385"/>
                  </a:lnTo>
                  <a:cubicBezTo>
                    <a:pt x="1357" y="183"/>
                    <a:pt x="1562" y="62"/>
                    <a:pt x="1779" y="62"/>
                  </a:cubicBezTo>
                  <a:close/>
                  <a:moveTo>
                    <a:pt x="682" y="0"/>
                  </a:moveTo>
                  <a:cubicBezTo>
                    <a:pt x="643" y="0"/>
                    <a:pt x="605" y="4"/>
                    <a:pt x="566" y="11"/>
                  </a:cubicBezTo>
                  <a:cubicBezTo>
                    <a:pt x="307" y="49"/>
                    <a:pt x="96" y="260"/>
                    <a:pt x="49" y="509"/>
                  </a:cubicBezTo>
                  <a:cubicBezTo>
                    <a:pt x="0" y="720"/>
                    <a:pt x="68" y="931"/>
                    <a:pt x="211" y="1084"/>
                  </a:cubicBezTo>
                  <a:lnTo>
                    <a:pt x="202" y="1084"/>
                  </a:lnTo>
                  <a:lnTo>
                    <a:pt x="1111" y="1879"/>
                  </a:lnTo>
                  <a:cubicBezTo>
                    <a:pt x="1141" y="1908"/>
                    <a:pt x="1179" y="1918"/>
                    <a:pt x="1217" y="1918"/>
                  </a:cubicBezTo>
                  <a:cubicBezTo>
                    <a:pt x="1265" y="1918"/>
                    <a:pt x="1303" y="1908"/>
                    <a:pt x="1332" y="1879"/>
                  </a:cubicBezTo>
                  <a:lnTo>
                    <a:pt x="2184" y="1132"/>
                  </a:lnTo>
                  <a:lnTo>
                    <a:pt x="2233" y="1084"/>
                  </a:lnTo>
                  <a:cubicBezTo>
                    <a:pt x="2376" y="931"/>
                    <a:pt x="2443" y="720"/>
                    <a:pt x="2395" y="509"/>
                  </a:cubicBezTo>
                  <a:cubicBezTo>
                    <a:pt x="2348" y="260"/>
                    <a:pt x="2137" y="49"/>
                    <a:pt x="1878" y="11"/>
                  </a:cubicBezTo>
                  <a:cubicBezTo>
                    <a:pt x="1839" y="4"/>
                    <a:pt x="1800" y="0"/>
                    <a:pt x="1762" y="0"/>
                  </a:cubicBezTo>
                  <a:cubicBezTo>
                    <a:pt x="1544" y="0"/>
                    <a:pt x="1339" y="111"/>
                    <a:pt x="1217" y="298"/>
                  </a:cubicBezTo>
                  <a:cubicBezTo>
                    <a:pt x="1103" y="111"/>
                    <a:pt x="899" y="0"/>
                    <a:pt x="682"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73" name="Google Shape;773;p57"/>
            <p:cNvSpPr/>
            <p:nvPr/>
          </p:nvSpPr>
          <p:spPr>
            <a:xfrm>
              <a:off x="5683315" y="4456638"/>
              <a:ext cx="71312" cy="68564"/>
            </a:xfrm>
            <a:custGeom>
              <a:avLst/>
              <a:gdLst/>
              <a:ahLst/>
              <a:cxnLst/>
              <a:rect l="l" t="t" r="r" b="b"/>
              <a:pathLst>
                <a:path w="519" h="499" extrusionOk="0">
                  <a:moveTo>
                    <a:pt x="365" y="0"/>
                  </a:moveTo>
                  <a:cubicBezTo>
                    <a:pt x="288" y="0"/>
                    <a:pt x="192" y="49"/>
                    <a:pt x="126" y="134"/>
                  </a:cubicBezTo>
                  <a:cubicBezTo>
                    <a:pt x="20" y="249"/>
                    <a:pt x="1" y="403"/>
                    <a:pt x="68" y="470"/>
                  </a:cubicBezTo>
                  <a:cubicBezTo>
                    <a:pt x="97" y="489"/>
                    <a:pt x="126" y="498"/>
                    <a:pt x="154" y="498"/>
                  </a:cubicBezTo>
                  <a:cubicBezTo>
                    <a:pt x="231" y="498"/>
                    <a:pt x="327" y="451"/>
                    <a:pt x="394" y="364"/>
                  </a:cubicBezTo>
                  <a:cubicBezTo>
                    <a:pt x="499" y="240"/>
                    <a:pt x="518" y="96"/>
                    <a:pt x="441" y="29"/>
                  </a:cubicBezTo>
                  <a:cubicBezTo>
                    <a:pt x="422" y="10"/>
                    <a:pt x="394" y="0"/>
                    <a:pt x="365" y="0"/>
                  </a:cubicBezTo>
                  <a:close/>
                </a:path>
              </a:pathLst>
            </a:custGeom>
            <a:solidFill>
              <a:srgbClr val="C5C9F1"/>
            </a:solidFill>
            <a:ln>
              <a:noFill/>
            </a:ln>
          </p:spPr>
          <p:txBody>
            <a:bodyPr spcFirstLastPara="1" wrap="square" lIns="91425" tIns="91425" rIns="91425" bIns="91425" anchor="ctr" anchorCtr="0">
              <a:noAutofit/>
            </a:bodyPr>
            <a:lstStyle/>
            <a:p>
              <a:endParaRPr/>
            </a:p>
          </p:txBody>
        </p:sp>
        <p:sp>
          <p:nvSpPr>
            <p:cNvPr id="774" name="Google Shape;774;p57"/>
            <p:cNvSpPr/>
            <p:nvPr/>
          </p:nvSpPr>
          <p:spPr>
            <a:xfrm>
              <a:off x="4989832" y="3514179"/>
              <a:ext cx="7969" cy="571457"/>
            </a:xfrm>
            <a:custGeom>
              <a:avLst/>
              <a:gdLst/>
              <a:ahLst/>
              <a:cxnLst/>
              <a:rect l="l" t="t" r="r" b="b"/>
              <a:pathLst>
                <a:path w="58" h="4159" extrusionOk="0">
                  <a:moveTo>
                    <a:pt x="28" y="1"/>
                  </a:moveTo>
                  <a:cubicBezTo>
                    <a:pt x="19" y="1"/>
                    <a:pt x="0" y="11"/>
                    <a:pt x="0" y="20"/>
                  </a:cubicBezTo>
                  <a:lnTo>
                    <a:pt x="0" y="4130"/>
                  </a:lnTo>
                  <a:cubicBezTo>
                    <a:pt x="0" y="4139"/>
                    <a:pt x="19" y="4158"/>
                    <a:pt x="28" y="4158"/>
                  </a:cubicBezTo>
                  <a:cubicBezTo>
                    <a:pt x="48" y="4158"/>
                    <a:pt x="58" y="4139"/>
                    <a:pt x="58" y="4130"/>
                  </a:cubicBezTo>
                  <a:lnTo>
                    <a:pt x="58" y="20"/>
                  </a:lnTo>
                  <a:cubicBezTo>
                    <a:pt x="58" y="11"/>
                    <a:pt x="48" y="1"/>
                    <a:pt x="28"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775" name="Google Shape;775;p57"/>
            <p:cNvSpPr/>
            <p:nvPr/>
          </p:nvSpPr>
          <p:spPr>
            <a:xfrm>
              <a:off x="4845007" y="3988500"/>
              <a:ext cx="297614" cy="232622"/>
            </a:xfrm>
            <a:custGeom>
              <a:avLst/>
              <a:gdLst/>
              <a:ahLst/>
              <a:cxnLst/>
              <a:rect l="l" t="t" r="r" b="b"/>
              <a:pathLst>
                <a:path w="2166" h="1693" extrusionOk="0">
                  <a:moveTo>
                    <a:pt x="577" y="1"/>
                  </a:moveTo>
                  <a:cubicBezTo>
                    <a:pt x="548" y="1"/>
                    <a:pt x="518" y="3"/>
                    <a:pt x="488" y="7"/>
                  </a:cubicBezTo>
                  <a:cubicBezTo>
                    <a:pt x="269" y="45"/>
                    <a:pt x="86" y="227"/>
                    <a:pt x="39" y="448"/>
                  </a:cubicBezTo>
                  <a:cubicBezTo>
                    <a:pt x="0" y="659"/>
                    <a:pt x="77" y="859"/>
                    <a:pt x="220" y="984"/>
                  </a:cubicBezTo>
                  <a:lnTo>
                    <a:pt x="1006" y="1664"/>
                  </a:lnTo>
                  <a:cubicBezTo>
                    <a:pt x="1025" y="1683"/>
                    <a:pt x="1054" y="1693"/>
                    <a:pt x="1082" y="1693"/>
                  </a:cubicBezTo>
                  <a:cubicBezTo>
                    <a:pt x="1111" y="1693"/>
                    <a:pt x="1140" y="1683"/>
                    <a:pt x="1159" y="1664"/>
                  </a:cubicBezTo>
                  <a:lnTo>
                    <a:pt x="1945" y="984"/>
                  </a:lnTo>
                  <a:cubicBezTo>
                    <a:pt x="2089" y="859"/>
                    <a:pt x="2165" y="659"/>
                    <a:pt x="2127" y="448"/>
                  </a:cubicBezTo>
                  <a:cubicBezTo>
                    <a:pt x="2079" y="227"/>
                    <a:pt x="1897" y="45"/>
                    <a:pt x="1676" y="7"/>
                  </a:cubicBezTo>
                  <a:cubicBezTo>
                    <a:pt x="1647" y="3"/>
                    <a:pt x="1617" y="1"/>
                    <a:pt x="1588" y="1"/>
                  </a:cubicBezTo>
                  <a:cubicBezTo>
                    <a:pt x="1367" y="1"/>
                    <a:pt x="1176" y="126"/>
                    <a:pt x="1082" y="304"/>
                  </a:cubicBezTo>
                  <a:cubicBezTo>
                    <a:pt x="990" y="126"/>
                    <a:pt x="799" y="1"/>
                    <a:pt x="577" y="1"/>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776" name="Google Shape;776;p57"/>
            <p:cNvSpPr/>
            <p:nvPr/>
          </p:nvSpPr>
          <p:spPr>
            <a:xfrm>
              <a:off x="4841022" y="3984378"/>
              <a:ext cx="305446" cy="242103"/>
            </a:xfrm>
            <a:custGeom>
              <a:avLst/>
              <a:gdLst/>
              <a:ahLst/>
              <a:cxnLst/>
              <a:rect l="l" t="t" r="r" b="b"/>
              <a:pathLst>
                <a:path w="2223" h="1762" extrusionOk="0">
                  <a:moveTo>
                    <a:pt x="1111" y="774"/>
                  </a:moveTo>
                  <a:lnTo>
                    <a:pt x="1045" y="889"/>
                  </a:lnTo>
                  <a:lnTo>
                    <a:pt x="1111" y="880"/>
                  </a:lnTo>
                  <a:lnTo>
                    <a:pt x="1169" y="889"/>
                  </a:lnTo>
                  <a:lnTo>
                    <a:pt x="1141" y="823"/>
                  </a:lnTo>
                  <a:lnTo>
                    <a:pt x="1111" y="774"/>
                  </a:lnTo>
                  <a:close/>
                  <a:moveTo>
                    <a:pt x="1600" y="65"/>
                  </a:moveTo>
                  <a:cubicBezTo>
                    <a:pt x="1635" y="65"/>
                    <a:pt x="1670" y="68"/>
                    <a:pt x="1705" y="75"/>
                  </a:cubicBezTo>
                  <a:cubicBezTo>
                    <a:pt x="1907" y="114"/>
                    <a:pt x="2079" y="276"/>
                    <a:pt x="2127" y="487"/>
                  </a:cubicBezTo>
                  <a:cubicBezTo>
                    <a:pt x="2156" y="669"/>
                    <a:pt x="2098" y="861"/>
                    <a:pt x="1945" y="985"/>
                  </a:cubicBezTo>
                  <a:lnTo>
                    <a:pt x="1897" y="1033"/>
                  </a:lnTo>
                  <a:lnTo>
                    <a:pt x="1169" y="1675"/>
                  </a:lnTo>
                  <a:cubicBezTo>
                    <a:pt x="1155" y="1689"/>
                    <a:pt x="1133" y="1697"/>
                    <a:pt x="1112" y="1697"/>
                  </a:cubicBezTo>
                  <a:cubicBezTo>
                    <a:pt x="1090" y="1697"/>
                    <a:pt x="1068" y="1689"/>
                    <a:pt x="1054" y="1675"/>
                  </a:cubicBezTo>
                  <a:lnTo>
                    <a:pt x="326" y="1033"/>
                  </a:lnTo>
                  <a:lnTo>
                    <a:pt x="278" y="985"/>
                  </a:lnTo>
                  <a:cubicBezTo>
                    <a:pt x="125" y="861"/>
                    <a:pt x="68" y="669"/>
                    <a:pt x="96" y="487"/>
                  </a:cubicBezTo>
                  <a:cubicBezTo>
                    <a:pt x="144" y="276"/>
                    <a:pt x="317" y="114"/>
                    <a:pt x="517" y="75"/>
                  </a:cubicBezTo>
                  <a:cubicBezTo>
                    <a:pt x="553" y="68"/>
                    <a:pt x="588" y="65"/>
                    <a:pt x="622" y="65"/>
                  </a:cubicBezTo>
                  <a:cubicBezTo>
                    <a:pt x="815" y="65"/>
                    <a:pt x="993" y="174"/>
                    <a:pt x="1083" y="353"/>
                  </a:cubicBezTo>
                  <a:lnTo>
                    <a:pt x="1111" y="410"/>
                  </a:lnTo>
                  <a:lnTo>
                    <a:pt x="1141" y="353"/>
                  </a:lnTo>
                  <a:cubicBezTo>
                    <a:pt x="1229" y="174"/>
                    <a:pt x="1408" y="65"/>
                    <a:pt x="1600" y="65"/>
                  </a:cubicBezTo>
                  <a:close/>
                  <a:moveTo>
                    <a:pt x="606" y="0"/>
                  </a:moveTo>
                  <a:cubicBezTo>
                    <a:pt x="573" y="0"/>
                    <a:pt x="541" y="3"/>
                    <a:pt x="508" y="8"/>
                  </a:cubicBezTo>
                  <a:cubicBezTo>
                    <a:pt x="268" y="46"/>
                    <a:pt x="87" y="238"/>
                    <a:pt x="39" y="468"/>
                  </a:cubicBezTo>
                  <a:cubicBezTo>
                    <a:pt x="0" y="659"/>
                    <a:pt x="58" y="851"/>
                    <a:pt x="183" y="995"/>
                  </a:cubicBezTo>
                  <a:lnTo>
                    <a:pt x="173" y="995"/>
                  </a:lnTo>
                  <a:lnTo>
                    <a:pt x="1006" y="1723"/>
                  </a:lnTo>
                  <a:cubicBezTo>
                    <a:pt x="1035" y="1742"/>
                    <a:pt x="1073" y="1761"/>
                    <a:pt x="1111" y="1761"/>
                  </a:cubicBezTo>
                  <a:cubicBezTo>
                    <a:pt x="1150" y="1761"/>
                    <a:pt x="1188" y="1742"/>
                    <a:pt x="1217" y="1723"/>
                  </a:cubicBezTo>
                  <a:lnTo>
                    <a:pt x="1993" y="1033"/>
                  </a:lnTo>
                  <a:lnTo>
                    <a:pt x="2041" y="995"/>
                  </a:lnTo>
                  <a:cubicBezTo>
                    <a:pt x="2165" y="851"/>
                    <a:pt x="2223" y="659"/>
                    <a:pt x="2184" y="468"/>
                  </a:cubicBezTo>
                  <a:cubicBezTo>
                    <a:pt x="2137" y="238"/>
                    <a:pt x="1954" y="46"/>
                    <a:pt x="1715" y="8"/>
                  </a:cubicBezTo>
                  <a:cubicBezTo>
                    <a:pt x="1683" y="3"/>
                    <a:pt x="1650" y="0"/>
                    <a:pt x="1618" y="0"/>
                  </a:cubicBezTo>
                  <a:cubicBezTo>
                    <a:pt x="1412" y="0"/>
                    <a:pt x="1219" y="103"/>
                    <a:pt x="1111" y="276"/>
                  </a:cubicBezTo>
                  <a:cubicBezTo>
                    <a:pt x="1004" y="103"/>
                    <a:pt x="811" y="0"/>
                    <a:pt x="606"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77" name="Google Shape;777;p57"/>
            <p:cNvSpPr/>
            <p:nvPr/>
          </p:nvSpPr>
          <p:spPr>
            <a:xfrm>
              <a:off x="4864656" y="4007874"/>
              <a:ext cx="65953" cy="61969"/>
            </a:xfrm>
            <a:custGeom>
              <a:avLst/>
              <a:gdLst/>
              <a:ahLst/>
              <a:cxnLst/>
              <a:rect l="l" t="t" r="r" b="b"/>
              <a:pathLst>
                <a:path w="480" h="451" extrusionOk="0">
                  <a:moveTo>
                    <a:pt x="326" y="0"/>
                  </a:moveTo>
                  <a:cubicBezTo>
                    <a:pt x="260" y="0"/>
                    <a:pt x="173" y="39"/>
                    <a:pt x="116" y="115"/>
                  </a:cubicBezTo>
                  <a:cubicBezTo>
                    <a:pt x="20" y="230"/>
                    <a:pt x="1" y="364"/>
                    <a:pt x="68" y="422"/>
                  </a:cubicBezTo>
                  <a:cubicBezTo>
                    <a:pt x="87" y="441"/>
                    <a:pt x="116" y="450"/>
                    <a:pt x="145" y="450"/>
                  </a:cubicBezTo>
                  <a:cubicBezTo>
                    <a:pt x="211" y="450"/>
                    <a:pt x="298" y="412"/>
                    <a:pt x="355" y="335"/>
                  </a:cubicBezTo>
                  <a:cubicBezTo>
                    <a:pt x="451" y="220"/>
                    <a:pt x="480" y="86"/>
                    <a:pt x="403" y="29"/>
                  </a:cubicBezTo>
                  <a:cubicBezTo>
                    <a:pt x="384" y="9"/>
                    <a:pt x="355" y="0"/>
                    <a:pt x="326" y="0"/>
                  </a:cubicBezTo>
                  <a:close/>
                </a:path>
              </a:pathLst>
            </a:custGeom>
            <a:solidFill>
              <a:srgbClr val="C5C9F1"/>
            </a:solidFill>
            <a:ln>
              <a:noFill/>
            </a:ln>
          </p:spPr>
          <p:txBody>
            <a:bodyPr spcFirstLastPara="1" wrap="square" lIns="91425" tIns="91425" rIns="91425" bIns="91425" anchor="ctr" anchorCtr="0">
              <a:noAutofit/>
            </a:bodyPr>
            <a:lstStyle/>
            <a:p>
              <a:endParaRPr/>
            </a:p>
          </p:txBody>
        </p:sp>
        <p:sp>
          <p:nvSpPr>
            <p:cNvPr id="778" name="Google Shape;778;p57"/>
            <p:cNvSpPr/>
            <p:nvPr/>
          </p:nvSpPr>
          <p:spPr>
            <a:xfrm>
              <a:off x="4049982" y="3569553"/>
              <a:ext cx="8107" cy="534496"/>
            </a:xfrm>
            <a:custGeom>
              <a:avLst/>
              <a:gdLst/>
              <a:ahLst/>
              <a:cxnLst/>
              <a:rect l="l" t="t" r="r" b="b"/>
              <a:pathLst>
                <a:path w="59" h="3890" extrusionOk="0">
                  <a:moveTo>
                    <a:pt x="29" y="0"/>
                  </a:moveTo>
                  <a:cubicBezTo>
                    <a:pt x="10" y="0"/>
                    <a:pt x="1" y="10"/>
                    <a:pt x="1" y="29"/>
                  </a:cubicBezTo>
                  <a:lnTo>
                    <a:pt x="1" y="3870"/>
                  </a:lnTo>
                  <a:cubicBezTo>
                    <a:pt x="1" y="3880"/>
                    <a:pt x="10" y="3889"/>
                    <a:pt x="29" y="3889"/>
                  </a:cubicBezTo>
                  <a:cubicBezTo>
                    <a:pt x="48" y="3889"/>
                    <a:pt x="58" y="3880"/>
                    <a:pt x="58" y="3870"/>
                  </a:cubicBezTo>
                  <a:lnTo>
                    <a:pt x="58" y="29"/>
                  </a:lnTo>
                  <a:cubicBezTo>
                    <a:pt x="58" y="10"/>
                    <a:pt x="48" y="0"/>
                    <a:pt x="29"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779" name="Google Shape;779;p57"/>
            <p:cNvSpPr/>
            <p:nvPr/>
          </p:nvSpPr>
          <p:spPr>
            <a:xfrm>
              <a:off x="3928928" y="4008149"/>
              <a:ext cx="250210" cy="194562"/>
            </a:xfrm>
            <a:custGeom>
              <a:avLst/>
              <a:gdLst/>
              <a:ahLst/>
              <a:cxnLst/>
              <a:rect l="l" t="t" r="r" b="b"/>
              <a:pathLst>
                <a:path w="1821" h="1416" extrusionOk="0">
                  <a:moveTo>
                    <a:pt x="496" y="0"/>
                  </a:moveTo>
                  <a:cubicBezTo>
                    <a:pt x="469" y="0"/>
                    <a:pt x="441" y="2"/>
                    <a:pt x="412" y="7"/>
                  </a:cubicBezTo>
                  <a:cubicBezTo>
                    <a:pt x="230" y="37"/>
                    <a:pt x="77" y="190"/>
                    <a:pt x="39" y="371"/>
                  </a:cubicBezTo>
                  <a:cubicBezTo>
                    <a:pt x="0" y="554"/>
                    <a:pt x="77" y="716"/>
                    <a:pt x="192" y="812"/>
                  </a:cubicBezTo>
                  <a:lnTo>
                    <a:pt x="843" y="1387"/>
                  </a:lnTo>
                  <a:cubicBezTo>
                    <a:pt x="862" y="1406"/>
                    <a:pt x="886" y="1416"/>
                    <a:pt x="910" y="1416"/>
                  </a:cubicBezTo>
                  <a:cubicBezTo>
                    <a:pt x="934" y="1416"/>
                    <a:pt x="958" y="1406"/>
                    <a:pt x="977" y="1387"/>
                  </a:cubicBezTo>
                  <a:lnTo>
                    <a:pt x="1629" y="812"/>
                  </a:lnTo>
                  <a:cubicBezTo>
                    <a:pt x="1744" y="716"/>
                    <a:pt x="1820" y="554"/>
                    <a:pt x="1782" y="371"/>
                  </a:cubicBezTo>
                  <a:cubicBezTo>
                    <a:pt x="1744" y="190"/>
                    <a:pt x="1590" y="37"/>
                    <a:pt x="1408" y="7"/>
                  </a:cubicBezTo>
                  <a:cubicBezTo>
                    <a:pt x="1379" y="2"/>
                    <a:pt x="1351" y="0"/>
                    <a:pt x="1324" y="0"/>
                  </a:cubicBezTo>
                  <a:cubicBezTo>
                    <a:pt x="1140" y="0"/>
                    <a:pt x="985" y="107"/>
                    <a:pt x="910" y="257"/>
                  </a:cubicBezTo>
                  <a:cubicBezTo>
                    <a:pt x="835" y="107"/>
                    <a:pt x="681" y="0"/>
                    <a:pt x="496" y="0"/>
                  </a:cubicBezTo>
                  <a:close/>
                </a:path>
              </a:pathLst>
            </a:custGeom>
            <a:solidFill>
              <a:srgbClr val="94D9F7"/>
            </a:solidFill>
            <a:ln>
              <a:noFill/>
            </a:ln>
          </p:spPr>
          <p:txBody>
            <a:bodyPr spcFirstLastPara="1" wrap="square" lIns="91425" tIns="91425" rIns="91425" bIns="91425" anchor="ctr" anchorCtr="0">
              <a:noAutofit/>
            </a:bodyPr>
            <a:lstStyle/>
            <a:p>
              <a:endParaRPr/>
            </a:p>
          </p:txBody>
        </p:sp>
        <p:sp>
          <p:nvSpPr>
            <p:cNvPr id="780" name="Google Shape;780;p57"/>
            <p:cNvSpPr/>
            <p:nvPr/>
          </p:nvSpPr>
          <p:spPr>
            <a:xfrm>
              <a:off x="3924944" y="4003065"/>
              <a:ext cx="258042" cy="203631"/>
            </a:xfrm>
            <a:custGeom>
              <a:avLst/>
              <a:gdLst/>
              <a:ahLst/>
              <a:cxnLst/>
              <a:rect l="l" t="t" r="r" b="b"/>
              <a:pathLst>
                <a:path w="1878" h="1482" extrusionOk="0">
                  <a:moveTo>
                    <a:pt x="939" y="648"/>
                  </a:moveTo>
                  <a:lnTo>
                    <a:pt x="872" y="763"/>
                  </a:lnTo>
                  <a:lnTo>
                    <a:pt x="939" y="744"/>
                  </a:lnTo>
                  <a:lnTo>
                    <a:pt x="996" y="753"/>
                  </a:lnTo>
                  <a:lnTo>
                    <a:pt x="968" y="696"/>
                  </a:lnTo>
                  <a:lnTo>
                    <a:pt x="939" y="648"/>
                  </a:lnTo>
                  <a:close/>
                  <a:moveTo>
                    <a:pt x="1358" y="68"/>
                  </a:moveTo>
                  <a:cubicBezTo>
                    <a:pt x="1381" y="68"/>
                    <a:pt x="1404" y="70"/>
                    <a:pt x="1428" y="74"/>
                  </a:cubicBezTo>
                  <a:cubicBezTo>
                    <a:pt x="1600" y="102"/>
                    <a:pt x="1744" y="246"/>
                    <a:pt x="1782" y="418"/>
                  </a:cubicBezTo>
                  <a:cubicBezTo>
                    <a:pt x="1811" y="572"/>
                    <a:pt x="1754" y="725"/>
                    <a:pt x="1639" y="830"/>
                  </a:cubicBezTo>
                  <a:lnTo>
                    <a:pt x="1590" y="868"/>
                  </a:lnTo>
                  <a:lnTo>
                    <a:pt x="987" y="1405"/>
                  </a:lnTo>
                  <a:cubicBezTo>
                    <a:pt x="973" y="1414"/>
                    <a:pt x="956" y="1419"/>
                    <a:pt x="939" y="1419"/>
                  </a:cubicBezTo>
                  <a:cubicBezTo>
                    <a:pt x="922" y="1419"/>
                    <a:pt x="906" y="1414"/>
                    <a:pt x="891" y="1405"/>
                  </a:cubicBezTo>
                  <a:lnTo>
                    <a:pt x="288" y="868"/>
                  </a:lnTo>
                  <a:lnTo>
                    <a:pt x="297" y="868"/>
                  </a:lnTo>
                  <a:lnTo>
                    <a:pt x="240" y="830"/>
                  </a:lnTo>
                  <a:cubicBezTo>
                    <a:pt x="125" y="725"/>
                    <a:pt x="68" y="572"/>
                    <a:pt x="96" y="418"/>
                  </a:cubicBezTo>
                  <a:cubicBezTo>
                    <a:pt x="134" y="246"/>
                    <a:pt x="278" y="102"/>
                    <a:pt x="451" y="74"/>
                  </a:cubicBezTo>
                  <a:cubicBezTo>
                    <a:pt x="474" y="70"/>
                    <a:pt x="497" y="68"/>
                    <a:pt x="521" y="68"/>
                  </a:cubicBezTo>
                  <a:cubicBezTo>
                    <a:pt x="680" y="68"/>
                    <a:pt x="835" y="153"/>
                    <a:pt x="911" y="303"/>
                  </a:cubicBezTo>
                  <a:lnTo>
                    <a:pt x="939" y="361"/>
                  </a:lnTo>
                  <a:lnTo>
                    <a:pt x="968" y="303"/>
                  </a:lnTo>
                  <a:cubicBezTo>
                    <a:pt x="1043" y="153"/>
                    <a:pt x="1198" y="68"/>
                    <a:pt x="1358" y="68"/>
                  </a:cubicBezTo>
                  <a:close/>
                  <a:moveTo>
                    <a:pt x="508" y="1"/>
                  </a:moveTo>
                  <a:cubicBezTo>
                    <a:pt x="483" y="1"/>
                    <a:pt x="457" y="3"/>
                    <a:pt x="432" y="6"/>
                  </a:cubicBezTo>
                  <a:cubicBezTo>
                    <a:pt x="240" y="44"/>
                    <a:pt x="77" y="208"/>
                    <a:pt x="38" y="399"/>
                  </a:cubicBezTo>
                  <a:cubicBezTo>
                    <a:pt x="0" y="562"/>
                    <a:pt x="48" y="715"/>
                    <a:pt x="153" y="830"/>
                  </a:cubicBezTo>
                  <a:lnTo>
                    <a:pt x="144" y="830"/>
                  </a:lnTo>
                  <a:lnTo>
                    <a:pt x="853" y="1453"/>
                  </a:lnTo>
                  <a:cubicBezTo>
                    <a:pt x="872" y="1472"/>
                    <a:pt x="911" y="1481"/>
                    <a:pt x="939" y="1481"/>
                  </a:cubicBezTo>
                  <a:cubicBezTo>
                    <a:pt x="968" y="1481"/>
                    <a:pt x="1006" y="1472"/>
                    <a:pt x="1026" y="1453"/>
                  </a:cubicBezTo>
                  <a:lnTo>
                    <a:pt x="1677" y="878"/>
                  </a:lnTo>
                  <a:lnTo>
                    <a:pt x="1724" y="830"/>
                  </a:lnTo>
                  <a:cubicBezTo>
                    <a:pt x="1830" y="715"/>
                    <a:pt x="1878" y="562"/>
                    <a:pt x="1839" y="399"/>
                  </a:cubicBezTo>
                  <a:cubicBezTo>
                    <a:pt x="1801" y="208"/>
                    <a:pt x="1639" y="44"/>
                    <a:pt x="1447" y="6"/>
                  </a:cubicBezTo>
                  <a:cubicBezTo>
                    <a:pt x="1421" y="3"/>
                    <a:pt x="1396" y="1"/>
                    <a:pt x="1371" y="1"/>
                  </a:cubicBezTo>
                  <a:cubicBezTo>
                    <a:pt x="1196" y="1"/>
                    <a:pt x="1031" y="84"/>
                    <a:pt x="939" y="227"/>
                  </a:cubicBezTo>
                  <a:cubicBezTo>
                    <a:pt x="847" y="84"/>
                    <a:pt x="682" y="1"/>
                    <a:pt x="508"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81" name="Google Shape;781;p57"/>
            <p:cNvSpPr/>
            <p:nvPr/>
          </p:nvSpPr>
          <p:spPr>
            <a:xfrm>
              <a:off x="3945967" y="4023676"/>
              <a:ext cx="55373" cy="52763"/>
            </a:xfrm>
            <a:custGeom>
              <a:avLst/>
              <a:gdLst/>
              <a:ahLst/>
              <a:cxnLst/>
              <a:rect l="l" t="t" r="r" b="b"/>
              <a:pathLst>
                <a:path w="403" h="384" extrusionOk="0">
                  <a:moveTo>
                    <a:pt x="279" y="0"/>
                  </a:moveTo>
                  <a:cubicBezTo>
                    <a:pt x="221" y="0"/>
                    <a:pt x="154" y="39"/>
                    <a:pt x="96" y="105"/>
                  </a:cubicBezTo>
                  <a:cubicBezTo>
                    <a:pt x="20" y="192"/>
                    <a:pt x="0" y="307"/>
                    <a:pt x="58" y="354"/>
                  </a:cubicBezTo>
                  <a:cubicBezTo>
                    <a:pt x="77" y="373"/>
                    <a:pt x="96" y="383"/>
                    <a:pt x="125" y="383"/>
                  </a:cubicBezTo>
                  <a:cubicBezTo>
                    <a:pt x="173" y="383"/>
                    <a:pt x="249" y="345"/>
                    <a:pt x="307" y="278"/>
                  </a:cubicBezTo>
                  <a:cubicBezTo>
                    <a:pt x="384" y="182"/>
                    <a:pt x="403" y="67"/>
                    <a:pt x="345" y="19"/>
                  </a:cubicBezTo>
                  <a:cubicBezTo>
                    <a:pt x="326" y="9"/>
                    <a:pt x="298" y="0"/>
                    <a:pt x="279" y="0"/>
                  </a:cubicBezTo>
                  <a:close/>
                </a:path>
              </a:pathLst>
            </a:custGeom>
            <a:solidFill>
              <a:srgbClr val="CAECFB"/>
            </a:solidFill>
            <a:ln>
              <a:noFill/>
            </a:ln>
          </p:spPr>
          <p:txBody>
            <a:bodyPr spcFirstLastPara="1" wrap="square" lIns="91425" tIns="91425" rIns="91425" bIns="91425" anchor="ctr" anchorCtr="0">
              <a:noAutofit/>
            </a:bodyPr>
            <a:lstStyle/>
            <a:p>
              <a:endParaRPr/>
            </a:p>
          </p:txBody>
        </p:sp>
        <p:sp>
          <p:nvSpPr>
            <p:cNvPr id="782" name="Google Shape;782;p57"/>
            <p:cNvSpPr/>
            <p:nvPr/>
          </p:nvSpPr>
          <p:spPr>
            <a:xfrm>
              <a:off x="4502731" y="3652408"/>
              <a:ext cx="8107" cy="858353"/>
            </a:xfrm>
            <a:custGeom>
              <a:avLst/>
              <a:gdLst/>
              <a:ahLst/>
              <a:cxnLst/>
              <a:rect l="l" t="t" r="r" b="b"/>
              <a:pathLst>
                <a:path w="59" h="6247" extrusionOk="0">
                  <a:moveTo>
                    <a:pt x="29" y="1"/>
                  </a:moveTo>
                  <a:cubicBezTo>
                    <a:pt x="20" y="1"/>
                    <a:pt x="1" y="10"/>
                    <a:pt x="1" y="29"/>
                  </a:cubicBezTo>
                  <a:lnTo>
                    <a:pt x="1" y="6217"/>
                  </a:lnTo>
                  <a:cubicBezTo>
                    <a:pt x="1" y="6227"/>
                    <a:pt x="20" y="6247"/>
                    <a:pt x="29" y="6247"/>
                  </a:cubicBezTo>
                  <a:cubicBezTo>
                    <a:pt x="48" y="6247"/>
                    <a:pt x="58" y="6227"/>
                    <a:pt x="58" y="6217"/>
                  </a:cubicBezTo>
                  <a:lnTo>
                    <a:pt x="58" y="29"/>
                  </a:lnTo>
                  <a:cubicBezTo>
                    <a:pt x="58" y="10"/>
                    <a:pt x="48" y="1"/>
                    <a:pt x="29"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783" name="Google Shape;783;p57"/>
            <p:cNvSpPr/>
            <p:nvPr/>
          </p:nvSpPr>
          <p:spPr>
            <a:xfrm>
              <a:off x="4300059" y="4407447"/>
              <a:ext cx="414681" cy="323720"/>
            </a:xfrm>
            <a:custGeom>
              <a:avLst/>
              <a:gdLst/>
              <a:ahLst/>
              <a:cxnLst/>
              <a:rect l="l" t="t" r="r" b="b"/>
              <a:pathLst>
                <a:path w="3018" h="2356" extrusionOk="0">
                  <a:moveTo>
                    <a:pt x="1514" y="1125"/>
                  </a:moveTo>
                  <a:lnTo>
                    <a:pt x="1514" y="1135"/>
                  </a:lnTo>
                  <a:lnTo>
                    <a:pt x="1504" y="1135"/>
                  </a:lnTo>
                  <a:lnTo>
                    <a:pt x="1514" y="1125"/>
                  </a:lnTo>
                  <a:close/>
                  <a:moveTo>
                    <a:pt x="825" y="0"/>
                  </a:moveTo>
                  <a:cubicBezTo>
                    <a:pt x="778" y="0"/>
                    <a:pt x="729" y="5"/>
                    <a:pt x="680" y="14"/>
                  </a:cubicBezTo>
                  <a:cubicBezTo>
                    <a:pt x="374" y="71"/>
                    <a:pt x="116" y="320"/>
                    <a:pt x="58" y="627"/>
                  </a:cubicBezTo>
                  <a:cubicBezTo>
                    <a:pt x="1" y="924"/>
                    <a:pt x="116" y="1192"/>
                    <a:pt x="316" y="1365"/>
                  </a:cubicBezTo>
                  <a:lnTo>
                    <a:pt x="307" y="1365"/>
                  </a:lnTo>
                  <a:lnTo>
                    <a:pt x="1399" y="2313"/>
                  </a:lnTo>
                  <a:cubicBezTo>
                    <a:pt x="1432" y="2341"/>
                    <a:pt x="1473" y="2356"/>
                    <a:pt x="1513" y="2356"/>
                  </a:cubicBezTo>
                  <a:cubicBezTo>
                    <a:pt x="1552" y="2356"/>
                    <a:pt x="1590" y="2341"/>
                    <a:pt x="1619" y="2313"/>
                  </a:cubicBezTo>
                  <a:lnTo>
                    <a:pt x="2711" y="1365"/>
                  </a:lnTo>
                  <a:lnTo>
                    <a:pt x="2702" y="1365"/>
                  </a:lnTo>
                  <a:cubicBezTo>
                    <a:pt x="2903" y="1192"/>
                    <a:pt x="3018" y="924"/>
                    <a:pt x="2960" y="627"/>
                  </a:cubicBezTo>
                  <a:cubicBezTo>
                    <a:pt x="2903" y="320"/>
                    <a:pt x="2644" y="71"/>
                    <a:pt x="2338" y="14"/>
                  </a:cubicBezTo>
                  <a:cubicBezTo>
                    <a:pt x="2289" y="5"/>
                    <a:pt x="2241" y="0"/>
                    <a:pt x="2194" y="0"/>
                  </a:cubicBezTo>
                  <a:cubicBezTo>
                    <a:pt x="1892" y="0"/>
                    <a:pt x="1638" y="177"/>
                    <a:pt x="1514" y="426"/>
                  </a:cubicBezTo>
                  <a:cubicBezTo>
                    <a:pt x="1381" y="177"/>
                    <a:pt x="1127" y="0"/>
                    <a:pt x="825"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784" name="Google Shape;784;p57"/>
            <p:cNvSpPr/>
            <p:nvPr/>
          </p:nvSpPr>
          <p:spPr>
            <a:xfrm>
              <a:off x="4296074" y="4403600"/>
              <a:ext cx="422650" cy="332239"/>
            </a:xfrm>
            <a:custGeom>
              <a:avLst/>
              <a:gdLst/>
              <a:ahLst/>
              <a:cxnLst/>
              <a:rect l="l" t="t" r="r" b="b"/>
              <a:pathLst>
                <a:path w="3076" h="2418" extrusionOk="0">
                  <a:moveTo>
                    <a:pt x="1533" y="1095"/>
                  </a:moveTo>
                  <a:lnTo>
                    <a:pt x="1476" y="1210"/>
                  </a:lnTo>
                  <a:lnTo>
                    <a:pt x="1543" y="1201"/>
                  </a:lnTo>
                  <a:lnTo>
                    <a:pt x="1601" y="1201"/>
                  </a:lnTo>
                  <a:lnTo>
                    <a:pt x="1571" y="1144"/>
                  </a:lnTo>
                  <a:lnTo>
                    <a:pt x="1533" y="1095"/>
                  </a:lnTo>
                  <a:close/>
                  <a:moveTo>
                    <a:pt x="2233" y="59"/>
                  </a:moveTo>
                  <a:cubicBezTo>
                    <a:pt x="2277" y="59"/>
                    <a:pt x="2322" y="63"/>
                    <a:pt x="2367" y="71"/>
                  </a:cubicBezTo>
                  <a:cubicBezTo>
                    <a:pt x="2654" y="128"/>
                    <a:pt x="2903" y="367"/>
                    <a:pt x="2961" y="655"/>
                  </a:cubicBezTo>
                  <a:cubicBezTo>
                    <a:pt x="3008" y="923"/>
                    <a:pt x="2922" y="1191"/>
                    <a:pt x="2712" y="1363"/>
                  </a:cubicBezTo>
                  <a:lnTo>
                    <a:pt x="2663" y="1412"/>
                  </a:lnTo>
                  <a:lnTo>
                    <a:pt x="1629" y="2321"/>
                  </a:lnTo>
                  <a:cubicBezTo>
                    <a:pt x="1605" y="2345"/>
                    <a:pt x="1572" y="2358"/>
                    <a:pt x="1538" y="2358"/>
                  </a:cubicBezTo>
                  <a:cubicBezTo>
                    <a:pt x="1505" y="2358"/>
                    <a:pt x="1471" y="2345"/>
                    <a:pt x="1447" y="2321"/>
                  </a:cubicBezTo>
                  <a:lnTo>
                    <a:pt x="413" y="1412"/>
                  </a:lnTo>
                  <a:lnTo>
                    <a:pt x="364" y="1363"/>
                  </a:lnTo>
                  <a:cubicBezTo>
                    <a:pt x="164" y="1191"/>
                    <a:pt x="68" y="923"/>
                    <a:pt x="115" y="655"/>
                  </a:cubicBezTo>
                  <a:cubicBezTo>
                    <a:pt x="173" y="367"/>
                    <a:pt x="422" y="128"/>
                    <a:pt x="709" y="71"/>
                  </a:cubicBezTo>
                  <a:cubicBezTo>
                    <a:pt x="753" y="63"/>
                    <a:pt x="797" y="59"/>
                    <a:pt x="840" y="59"/>
                  </a:cubicBezTo>
                  <a:cubicBezTo>
                    <a:pt x="1119" y="59"/>
                    <a:pt x="1380" y="216"/>
                    <a:pt x="1505" y="473"/>
                  </a:cubicBezTo>
                  <a:lnTo>
                    <a:pt x="1543" y="530"/>
                  </a:lnTo>
                  <a:lnTo>
                    <a:pt x="1571" y="473"/>
                  </a:lnTo>
                  <a:cubicBezTo>
                    <a:pt x="1696" y="216"/>
                    <a:pt x="1950" y="59"/>
                    <a:pt x="2233" y="59"/>
                  </a:cubicBezTo>
                  <a:close/>
                  <a:moveTo>
                    <a:pt x="846" y="1"/>
                  </a:moveTo>
                  <a:cubicBezTo>
                    <a:pt x="798" y="1"/>
                    <a:pt x="749" y="5"/>
                    <a:pt x="700" y="13"/>
                  </a:cubicBezTo>
                  <a:cubicBezTo>
                    <a:pt x="374" y="71"/>
                    <a:pt x="115" y="320"/>
                    <a:pt x="58" y="645"/>
                  </a:cubicBezTo>
                  <a:cubicBezTo>
                    <a:pt x="0" y="914"/>
                    <a:pt x="87" y="1182"/>
                    <a:pt x="279" y="1373"/>
                  </a:cubicBezTo>
                  <a:lnTo>
                    <a:pt x="269" y="1373"/>
                  </a:lnTo>
                  <a:lnTo>
                    <a:pt x="1409" y="2370"/>
                  </a:lnTo>
                  <a:cubicBezTo>
                    <a:pt x="1447" y="2408"/>
                    <a:pt x="1495" y="2417"/>
                    <a:pt x="1543" y="2417"/>
                  </a:cubicBezTo>
                  <a:cubicBezTo>
                    <a:pt x="1591" y="2417"/>
                    <a:pt x="1639" y="2408"/>
                    <a:pt x="1677" y="2370"/>
                  </a:cubicBezTo>
                  <a:lnTo>
                    <a:pt x="2759" y="1421"/>
                  </a:lnTo>
                  <a:lnTo>
                    <a:pt x="2808" y="1373"/>
                  </a:lnTo>
                  <a:cubicBezTo>
                    <a:pt x="2989" y="1182"/>
                    <a:pt x="3076" y="914"/>
                    <a:pt x="3018" y="645"/>
                  </a:cubicBezTo>
                  <a:cubicBezTo>
                    <a:pt x="2961" y="320"/>
                    <a:pt x="2702" y="71"/>
                    <a:pt x="2376" y="13"/>
                  </a:cubicBezTo>
                  <a:cubicBezTo>
                    <a:pt x="2327" y="5"/>
                    <a:pt x="2278" y="1"/>
                    <a:pt x="2230" y="1"/>
                  </a:cubicBezTo>
                  <a:cubicBezTo>
                    <a:pt x="1949" y="1"/>
                    <a:pt x="1690" y="141"/>
                    <a:pt x="1543" y="386"/>
                  </a:cubicBezTo>
                  <a:cubicBezTo>
                    <a:pt x="1387" y="141"/>
                    <a:pt x="1127" y="1"/>
                    <a:pt x="846"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85" name="Google Shape;785;p57"/>
            <p:cNvSpPr/>
            <p:nvPr/>
          </p:nvSpPr>
          <p:spPr>
            <a:xfrm>
              <a:off x="4327678" y="4434241"/>
              <a:ext cx="90960" cy="87113"/>
            </a:xfrm>
            <a:custGeom>
              <a:avLst/>
              <a:gdLst/>
              <a:ahLst/>
              <a:cxnLst/>
              <a:rect l="l" t="t" r="r" b="b"/>
              <a:pathLst>
                <a:path w="662" h="634" extrusionOk="0">
                  <a:moveTo>
                    <a:pt x="460" y="1"/>
                  </a:moveTo>
                  <a:cubicBezTo>
                    <a:pt x="364" y="1"/>
                    <a:pt x="249" y="58"/>
                    <a:pt x="154" y="163"/>
                  </a:cubicBezTo>
                  <a:cubicBezTo>
                    <a:pt x="29" y="327"/>
                    <a:pt x="0" y="508"/>
                    <a:pt x="96" y="595"/>
                  </a:cubicBezTo>
                  <a:cubicBezTo>
                    <a:pt x="125" y="623"/>
                    <a:pt x="154" y="633"/>
                    <a:pt x="202" y="633"/>
                  </a:cubicBezTo>
                  <a:cubicBezTo>
                    <a:pt x="298" y="633"/>
                    <a:pt x="413" y="566"/>
                    <a:pt x="498" y="461"/>
                  </a:cubicBezTo>
                  <a:cubicBezTo>
                    <a:pt x="633" y="307"/>
                    <a:pt x="662" y="116"/>
                    <a:pt x="566" y="39"/>
                  </a:cubicBezTo>
                  <a:cubicBezTo>
                    <a:pt x="537" y="10"/>
                    <a:pt x="498" y="1"/>
                    <a:pt x="460" y="1"/>
                  </a:cubicBezTo>
                  <a:close/>
                </a:path>
              </a:pathLst>
            </a:custGeom>
            <a:solidFill>
              <a:srgbClr val="FFEDCF"/>
            </a:solidFill>
            <a:ln>
              <a:noFill/>
            </a:ln>
          </p:spPr>
          <p:txBody>
            <a:bodyPr spcFirstLastPara="1" wrap="square" lIns="91425" tIns="91425" rIns="91425" bIns="91425" anchor="ctr" anchorCtr="0">
              <a:noAutofit/>
            </a:bodyPr>
            <a:lstStyle/>
            <a:p>
              <a:endParaRPr/>
            </a:p>
          </p:txBody>
        </p:sp>
        <p:sp>
          <p:nvSpPr>
            <p:cNvPr id="786" name="Google Shape;786;p57"/>
            <p:cNvSpPr/>
            <p:nvPr/>
          </p:nvSpPr>
          <p:spPr>
            <a:xfrm>
              <a:off x="5354367" y="3491920"/>
              <a:ext cx="47404" cy="1213676"/>
            </a:xfrm>
            <a:custGeom>
              <a:avLst/>
              <a:gdLst/>
              <a:ahLst/>
              <a:cxnLst/>
              <a:rect l="l" t="t" r="r" b="b"/>
              <a:pathLst>
                <a:path w="345" h="8833" extrusionOk="0">
                  <a:moveTo>
                    <a:pt x="172" y="0"/>
                  </a:moveTo>
                  <a:cubicBezTo>
                    <a:pt x="77" y="0"/>
                    <a:pt x="0" y="86"/>
                    <a:pt x="0" y="182"/>
                  </a:cubicBezTo>
                  <a:lnTo>
                    <a:pt x="0" y="8660"/>
                  </a:lnTo>
                  <a:cubicBezTo>
                    <a:pt x="0" y="8756"/>
                    <a:pt x="77" y="8832"/>
                    <a:pt x="172" y="8832"/>
                  </a:cubicBezTo>
                  <a:cubicBezTo>
                    <a:pt x="268" y="8832"/>
                    <a:pt x="345" y="8756"/>
                    <a:pt x="345" y="8660"/>
                  </a:cubicBezTo>
                  <a:lnTo>
                    <a:pt x="345" y="182"/>
                  </a:lnTo>
                  <a:cubicBezTo>
                    <a:pt x="345" y="86"/>
                    <a:pt x="268" y="0"/>
                    <a:pt x="172"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87" name="Google Shape;787;p57"/>
            <p:cNvSpPr/>
            <p:nvPr/>
          </p:nvSpPr>
          <p:spPr>
            <a:xfrm>
              <a:off x="5350383" y="3487935"/>
              <a:ext cx="56747" cy="1221508"/>
            </a:xfrm>
            <a:custGeom>
              <a:avLst/>
              <a:gdLst/>
              <a:ahLst/>
              <a:cxnLst/>
              <a:rect l="l" t="t" r="r" b="b"/>
              <a:pathLst>
                <a:path w="413" h="8890" extrusionOk="0">
                  <a:moveTo>
                    <a:pt x="201" y="68"/>
                  </a:moveTo>
                  <a:cubicBezTo>
                    <a:pt x="278" y="68"/>
                    <a:pt x="346" y="134"/>
                    <a:pt x="346" y="211"/>
                  </a:cubicBezTo>
                  <a:lnTo>
                    <a:pt x="346" y="8689"/>
                  </a:lnTo>
                  <a:cubicBezTo>
                    <a:pt x="346" y="8765"/>
                    <a:pt x="278" y="8823"/>
                    <a:pt x="201" y="8823"/>
                  </a:cubicBezTo>
                  <a:cubicBezTo>
                    <a:pt x="125" y="8823"/>
                    <a:pt x="67" y="8765"/>
                    <a:pt x="67" y="8689"/>
                  </a:cubicBezTo>
                  <a:lnTo>
                    <a:pt x="67" y="211"/>
                  </a:lnTo>
                  <a:cubicBezTo>
                    <a:pt x="67" y="134"/>
                    <a:pt x="125" y="68"/>
                    <a:pt x="201" y="68"/>
                  </a:cubicBezTo>
                  <a:close/>
                  <a:moveTo>
                    <a:pt x="201" y="0"/>
                  </a:moveTo>
                  <a:cubicBezTo>
                    <a:pt x="87" y="0"/>
                    <a:pt x="1" y="96"/>
                    <a:pt x="1" y="211"/>
                  </a:cubicBezTo>
                  <a:lnTo>
                    <a:pt x="1" y="8689"/>
                  </a:lnTo>
                  <a:cubicBezTo>
                    <a:pt x="1" y="8804"/>
                    <a:pt x="87" y="8890"/>
                    <a:pt x="201" y="8890"/>
                  </a:cubicBezTo>
                  <a:cubicBezTo>
                    <a:pt x="316" y="8890"/>
                    <a:pt x="412" y="8804"/>
                    <a:pt x="412" y="8689"/>
                  </a:cubicBezTo>
                  <a:lnTo>
                    <a:pt x="412" y="211"/>
                  </a:lnTo>
                  <a:cubicBezTo>
                    <a:pt x="412" y="96"/>
                    <a:pt x="316" y="0"/>
                    <a:pt x="201"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88" name="Google Shape;788;p57"/>
            <p:cNvSpPr/>
            <p:nvPr/>
          </p:nvSpPr>
          <p:spPr>
            <a:xfrm>
              <a:off x="5037099" y="4494837"/>
              <a:ext cx="381842" cy="474039"/>
            </a:xfrm>
            <a:custGeom>
              <a:avLst/>
              <a:gdLst/>
              <a:ahLst/>
              <a:cxnLst/>
              <a:rect l="l" t="t" r="r" b="b"/>
              <a:pathLst>
                <a:path w="2779" h="3450" extrusionOk="0">
                  <a:moveTo>
                    <a:pt x="2491" y="1"/>
                  </a:moveTo>
                  <a:cubicBezTo>
                    <a:pt x="2328" y="1"/>
                    <a:pt x="2194" y="135"/>
                    <a:pt x="2194" y="288"/>
                  </a:cubicBezTo>
                  <a:lnTo>
                    <a:pt x="2194" y="2060"/>
                  </a:lnTo>
                  <a:cubicBezTo>
                    <a:pt x="2194" y="2500"/>
                    <a:pt x="1830" y="2864"/>
                    <a:pt x="1389" y="2864"/>
                  </a:cubicBezTo>
                  <a:cubicBezTo>
                    <a:pt x="940" y="2864"/>
                    <a:pt x="576" y="2500"/>
                    <a:pt x="576" y="2060"/>
                  </a:cubicBezTo>
                  <a:lnTo>
                    <a:pt x="576" y="1342"/>
                  </a:lnTo>
                  <a:cubicBezTo>
                    <a:pt x="576" y="1178"/>
                    <a:pt x="451" y="1044"/>
                    <a:pt x="288" y="1044"/>
                  </a:cubicBezTo>
                  <a:cubicBezTo>
                    <a:pt x="125" y="1044"/>
                    <a:pt x="1" y="1178"/>
                    <a:pt x="1" y="1342"/>
                  </a:cubicBezTo>
                  <a:lnTo>
                    <a:pt x="1" y="2060"/>
                  </a:lnTo>
                  <a:cubicBezTo>
                    <a:pt x="1" y="2817"/>
                    <a:pt x="623" y="3449"/>
                    <a:pt x="1389" y="3449"/>
                  </a:cubicBezTo>
                  <a:cubicBezTo>
                    <a:pt x="2156" y="3449"/>
                    <a:pt x="2779" y="2817"/>
                    <a:pt x="2779" y="2060"/>
                  </a:cubicBezTo>
                  <a:lnTo>
                    <a:pt x="2779" y="288"/>
                  </a:lnTo>
                  <a:cubicBezTo>
                    <a:pt x="2779" y="135"/>
                    <a:pt x="2645" y="1"/>
                    <a:pt x="2491" y="1"/>
                  </a:cubicBezTo>
                  <a:close/>
                </a:path>
              </a:pathLst>
            </a:custGeom>
            <a:solidFill>
              <a:srgbClr val="94D9F7"/>
            </a:solidFill>
            <a:ln>
              <a:noFill/>
            </a:ln>
          </p:spPr>
          <p:txBody>
            <a:bodyPr spcFirstLastPara="1" wrap="square" lIns="91425" tIns="91425" rIns="91425" bIns="91425" anchor="ctr" anchorCtr="0">
              <a:noAutofit/>
            </a:bodyPr>
            <a:lstStyle/>
            <a:p>
              <a:endParaRPr/>
            </a:p>
          </p:txBody>
        </p:sp>
        <p:sp>
          <p:nvSpPr>
            <p:cNvPr id="789" name="Google Shape;789;p57"/>
            <p:cNvSpPr/>
            <p:nvPr/>
          </p:nvSpPr>
          <p:spPr>
            <a:xfrm>
              <a:off x="5031878" y="4490852"/>
              <a:ext cx="391048" cy="481871"/>
            </a:xfrm>
            <a:custGeom>
              <a:avLst/>
              <a:gdLst/>
              <a:ahLst/>
              <a:cxnLst/>
              <a:rect l="l" t="t" r="r" b="b"/>
              <a:pathLst>
                <a:path w="2846" h="3507" extrusionOk="0">
                  <a:moveTo>
                    <a:pt x="2529" y="68"/>
                  </a:moveTo>
                  <a:cubicBezTo>
                    <a:pt x="2664" y="68"/>
                    <a:pt x="2779" y="183"/>
                    <a:pt x="2779" y="317"/>
                  </a:cubicBezTo>
                  <a:lnTo>
                    <a:pt x="2779" y="2089"/>
                  </a:lnTo>
                  <a:cubicBezTo>
                    <a:pt x="2779" y="2836"/>
                    <a:pt x="2175" y="3440"/>
                    <a:pt x="1427" y="3440"/>
                  </a:cubicBezTo>
                  <a:cubicBezTo>
                    <a:pt x="680" y="3440"/>
                    <a:pt x="67" y="2836"/>
                    <a:pt x="67" y="2089"/>
                  </a:cubicBezTo>
                  <a:lnTo>
                    <a:pt x="67" y="1371"/>
                  </a:lnTo>
                  <a:cubicBezTo>
                    <a:pt x="67" y="1227"/>
                    <a:pt x="182" y="1112"/>
                    <a:pt x="326" y="1112"/>
                  </a:cubicBezTo>
                  <a:cubicBezTo>
                    <a:pt x="470" y="1112"/>
                    <a:pt x="585" y="1227"/>
                    <a:pt x="585" y="1371"/>
                  </a:cubicBezTo>
                  <a:lnTo>
                    <a:pt x="585" y="2089"/>
                  </a:lnTo>
                  <a:cubicBezTo>
                    <a:pt x="585" y="2548"/>
                    <a:pt x="958" y="2922"/>
                    <a:pt x="1427" y="2922"/>
                  </a:cubicBezTo>
                  <a:cubicBezTo>
                    <a:pt x="1887" y="2922"/>
                    <a:pt x="2270" y="2548"/>
                    <a:pt x="2270" y="2089"/>
                  </a:cubicBezTo>
                  <a:lnTo>
                    <a:pt x="2270" y="317"/>
                  </a:lnTo>
                  <a:cubicBezTo>
                    <a:pt x="2270" y="183"/>
                    <a:pt x="2385" y="68"/>
                    <a:pt x="2529" y="68"/>
                  </a:cubicBezTo>
                  <a:close/>
                  <a:moveTo>
                    <a:pt x="2529" y="0"/>
                  </a:moveTo>
                  <a:cubicBezTo>
                    <a:pt x="2347" y="0"/>
                    <a:pt x="2204" y="145"/>
                    <a:pt x="2204" y="317"/>
                  </a:cubicBezTo>
                  <a:lnTo>
                    <a:pt x="2204" y="2089"/>
                  </a:lnTo>
                  <a:cubicBezTo>
                    <a:pt x="2204" y="2510"/>
                    <a:pt x="1859" y="2865"/>
                    <a:pt x="1427" y="2865"/>
                  </a:cubicBezTo>
                  <a:cubicBezTo>
                    <a:pt x="997" y="2865"/>
                    <a:pt x="652" y="2510"/>
                    <a:pt x="652" y="2089"/>
                  </a:cubicBezTo>
                  <a:lnTo>
                    <a:pt x="652" y="1371"/>
                  </a:lnTo>
                  <a:cubicBezTo>
                    <a:pt x="652" y="1188"/>
                    <a:pt x="508" y="1045"/>
                    <a:pt x="326" y="1045"/>
                  </a:cubicBezTo>
                  <a:cubicBezTo>
                    <a:pt x="154" y="1045"/>
                    <a:pt x="1" y="1188"/>
                    <a:pt x="1" y="1371"/>
                  </a:cubicBezTo>
                  <a:lnTo>
                    <a:pt x="1" y="2089"/>
                  </a:lnTo>
                  <a:cubicBezTo>
                    <a:pt x="1" y="2865"/>
                    <a:pt x="642" y="3506"/>
                    <a:pt x="1427" y="3506"/>
                  </a:cubicBezTo>
                  <a:cubicBezTo>
                    <a:pt x="2213" y="3506"/>
                    <a:pt x="2845" y="2865"/>
                    <a:pt x="2845" y="2089"/>
                  </a:cubicBezTo>
                  <a:lnTo>
                    <a:pt x="2845" y="317"/>
                  </a:lnTo>
                  <a:cubicBezTo>
                    <a:pt x="2845" y="145"/>
                    <a:pt x="2702" y="0"/>
                    <a:pt x="2529"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90" name="Google Shape;790;p57"/>
            <p:cNvSpPr/>
            <p:nvPr/>
          </p:nvSpPr>
          <p:spPr>
            <a:xfrm>
              <a:off x="3827523" y="2222987"/>
              <a:ext cx="3101037" cy="1550725"/>
            </a:xfrm>
            <a:custGeom>
              <a:avLst/>
              <a:gdLst/>
              <a:ahLst/>
              <a:cxnLst/>
              <a:rect l="l" t="t" r="r" b="b"/>
              <a:pathLst>
                <a:path w="22569" h="11286" extrusionOk="0">
                  <a:moveTo>
                    <a:pt x="11284" y="1"/>
                  </a:moveTo>
                  <a:cubicBezTo>
                    <a:pt x="4972" y="1447"/>
                    <a:pt x="1322" y="5374"/>
                    <a:pt x="0" y="11285"/>
                  </a:cubicBezTo>
                  <a:cubicBezTo>
                    <a:pt x="1003" y="10339"/>
                    <a:pt x="1952" y="9911"/>
                    <a:pt x="2863" y="9911"/>
                  </a:cubicBezTo>
                  <a:cubicBezTo>
                    <a:pt x="3353" y="9911"/>
                    <a:pt x="3832" y="10035"/>
                    <a:pt x="4302" y="10270"/>
                  </a:cubicBezTo>
                  <a:cubicBezTo>
                    <a:pt x="4781" y="10500"/>
                    <a:pt x="5240" y="10845"/>
                    <a:pt x="5690" y="11285"/>
                  </a:cubicBezTo>
                  <a:cubicBezTo>
                    <a:pt x="5824" y="11151"/>
                    <a:pt x="5959" y="11036"/>
                    <a:pt x="6083" y="10921"/>
                  </a:cubicBezTo>
                  <a:cubicBezTo>
                    <a:pt x="6979" y="10171"/>
                    <a:pt x="7810" y="9910"/>
                    <a:pt x="8533" y="9910"/>
                  </a:cubicBezTo>
                  <a:cubicBezTo>
                    <a:pt x="10193" y="9910"/>
                    <a:pt x="11284" y="11285"/>
                    <a:pt x="11284" y="11285"/>
                  </a:cubicBezTo>
                  <a:cubicBezTo>
                    <a:pt x="11284" y="11285"/>
                    <a:pt x="12377" y="9913"/>
                    <a:pt x="14036" y="9913"/>
                  </a:cubicBezTo>
                  <a:cubicBezTo>
                    <a:pt x="14502" y="9913"/>
                    <a:pt x="15013" y="10021"/>
                    <a:pt x="15557" y="10298"/>
                  </a:cubicBezTo>
                  <a:cubicBezTo>
                    <a:pt x="15978" y="10509"/>
                    <a:pt x="16429" y="10835"/>
                    <a:pt x="16889" y="11285"/>
                  </a:cubicBezTo>
                  <a:cubicBezTo>
                    <a:pt x="17224" y="10959"/>
                    <a:pt x="17559" y="10691"/>
                    <a:pt x="17904" y="10471"/>
                  </a:cubicBezTo>
                  <a:cubicBezTo>
                    <a:pt x="18487" y="10108"/>
                    <a:pt x="19086" y="9913"/>
                    <a:pt x="19704" y="9913"/>
                  </a:cubicBezTo>
                  <a:cubicBezTo>
                    <a:pt x="20619" y="9913"/>
                    <a:pt x="21573" y="10341"/>
                    <a:pt x="22569" y="11285"/>
                  </a:cubicBezTo>
                  <a:cubicBezTo>
                    <a:pt x="21257" y="5374"/>
                    <a:pt x="17598" y="1447"/>
                    <a:pt x="11284" y="1"/>
                  </a:cubicBezTo>
                  <a:close/>
                </a:path>
              </a:pathLst>
            </a:custGeom>
            <a:solidFill>
              <a:srgbClr val="8A93E2"/>
            </a:solidFill>
            <a:ln>
              <a:noFill/>
            </a:ln>
          </p:spPr>
          <p:txBody>
            <a:bodyPr spcFirstLastPara="1" wrap="square" lIns="91425" tIns="91425" rIns="91425" bIns="91425" anchor="ctr" anchorCtr="0">
              <a:noAutofit/>
            </a:bodyPr>
            <a:lstStyle/>
            <a:p>
              <a:endParaRPr/>
            </a:p>
          </p:txBody>
        </p:sp>
        <p:sp>
          <p:nvSpPr>
            <p:cNvPr id="791" name="Google Shape;791;p57"/>
            <p:cNvSpPr/>
            <p:nvPr/>
          </p:nvSpPr>
          <p:spPr>
            <a:xfrm>
              <a:off x="3819554" y="2217765"/>
              <a:ext cx="3116976" cy="1568999"/>
            </a:xfrm>
            <a:custGeom>
              <a:avLst/>
              <a:gdLst/>
              <a:ahLst/>
              <a:cxnLst/>
              <a:rect l="l" t="t" r="r" b="b"/>
              <a:pathLst>
                <a:path w="22685" h="11419" extrusionOk="0">
                  <a:moveTo>
                    <a:pt x="11342" y="67"/>
                  </a:moveTo>
                  <a:cubicBezTo>
                    <a:pt x="17426" y="1466"/>
                    <a:pt x="21200" y="5221"/>
                    <a:pt x="22579" y="11227"/>
                  </a:cubicBezTo>
                  <a:cubicBezTo>
                    <a:pt x="21626" y="10350"/>
                    <a:pt x="20698" y="9914"/>
                    <a:pt x="19775" y="9914"/>
                  </a:cubicBezTo>
                  <a:cubicBezTo>
                    <a:pt x="19167" y="9914"/>
                    <a:pt x="18561" y="10103"/>
                    <a:pt x="17952" y="10480"/>
                  </a:cubicBezTo>
                  <a:cubicBezTo>
                    <a:pt x="17617" y="10691"/>
                    <a:pt x="17282" y="10959"/>
                    <a:pt x="16947" y="11275"/>
                  </a:cubicBezTo>
                  <a:cubicBezTo>
                    <a:pt x="16515" y="10853"/>
                    <a:pt x="16065" y="10528"/>
                    <a:pt x="15625" y="10298"/>
                  </a:cubicBezTo>
                  <a:cubicBezTo>
                    <a:pt x="15078" y="10030"/>
                    <a:pt x="14571" y="9915"/>
                    <a:pt x="14101" y="9915"/>
                  </a:cubicBezTo>
                  <a:cubicBezTo>
                    <a:pt x="12579" y="9915"/>
                    <a:pt x="11525" y="11064"/>
                    <a:pt x="11342" y="11275"/>
                  </a:cubicBezTo>
                  <a:cubicBezTo>
                    <a:pt x="11180" y="11083"/>
                    <a:pt x="10250" y="10068"/>
                    <a:pt x="8900" y="9934"/>
                  </a:cubicBezTo>
                  <a:cubicBezTo>
                    <a:pt x="8797" y="9923"/>
                    <a:pt x="8694" y="9918"/>
                    <a:pt x="8590" y="9918"/>
                  </a:cubicBezTo>
                  <a:cubicBezTo>
                    <a:pt x="7763" y="9918"/>
                    <a:pt x="6931" y="10259"/>
                    <a:pt x="6122" y="10940"/>
                  </a:cubicBezTo>
                  <a:cubicBezTo>
                    <a:pt x="5997" y="11036"/>
                    <a:pt x="5873" y="11151"/>
                    <a:pt x="5748" y="11275"/>
                  </a:cubicBezTo>
                  <a:cubicBezTo>
                    <a:pt x="5289" y="10844"/>
                    <a:pt x="4829" y="10499"/>
                    <a:pt x="4379" y="10279"/>
                  </a:cubicBezTo>
                  <a:cubicBezTo>
                    <a:pt x="3889" y="10037"/>
                    <a:pt x="3402" y="9916"/>
                    <a:pt x="2914" y="9916"/>
                  </a:cubicBezTo>
                  <a:cubicBezTo>
                    <a:pt x="1992" y="9916"/>
                    <a:pt x="1068" y="10350"/>
                    <a:pt x="116" y="11227"/>
                  </a:cubicBezTo>
                  <a:cubicBezTo>
                    <a:pt x="1486" y="5221"/>
                    <a:pt x="5269" y="1466"/>
                    <a:pt x="11342" y="67"/>
                  </a:cubicBezTo>
                  <a:close/>
                  <a:moveTo>
                    <a:pt x="11342" y="1"/>
                  </a:moveTo>
                  <a:lnTo>
                    <a:pt x="11333" y="10"/>
                  </a:lnTo>
                  <a:cubicBezTo>
                    <a:pt x="5193" y="1418"/>
                    <a:pt x="1390" y="5221"/>
                    <a:pt x="30" y="11313"/>
                  </a:cubicBezTo>
                  <a:lnTo>
                    <a:pt x="1" y="11419"/>
                  </a:lnTo>
                  <a:lnTo>
                    <a:pt x="77" y="11352"/>
                  </a:lnTo>
                  <a:cubicBezTo>
                    <a:pt x="1047" y="10434"/>
                    <a:pt x="1986" y="9980"/>
                    <a:pt x="2919" y="9980"/>
                  </a:cubicBezTo>
                  <a:cubicBezTo>
                    <a:pt x="3397" y="9980"/>
                    <a:pt x="3873" y="10099"/>
                    <a:pt x="4350" y="10336"/>
                  </a:cubicBezTo>
                  <a:cubicBezTo>
                    <a:pt x="4800" y="10566"/>
                    <a:pt x="5269" y="10902"/>
                    <a:pt x="5720" y="11352"/>
                  </a:cubicBezTo>
                  <a:lnTo>
                    <a:pt x="5748" y="11371"/>
                  </a:lnTo>
                  <a:lnTo>
                    <a:pt x="5767" y="11352"/>
                  </a:lnTo>
                  <a:cubicBezTo>
                    <a:pt x="5912" y="11208"/>
                    <a:pt x="6036" y="11093"/>
                    <a:pt x="6170" y="10988"/>
                  </a:cubicBezTo>
                  <a:cubicBezTo>
                    <a:pt x="6968" y="10310"/>
                    <a:pt x="7790" y="9978"/>
                    <a:pt x="8613" y="9978"/>
                  </a:cubicBezTo>
                  <a:cubicBezTo>
                    <a:pt x="8709" y="9978"/>
                    <a:pt x="8805" y="9982"/>
                    <a:pt x="8900" y="9991"/>
                  </a:cubicBezTo>
                  <a:cubicBezTo>
                    <a:pt x="10356" y="10145"/>
                    <a:pt x="11314" y="11332"/>
                    <a:pt x="11323" y="11342"/>
                  </a:cubicBezTo>
                  <a:lnTo>
                    <a:pt x="11342" y="11381"/>
                  </a:lnTo>
                  <a:lnTo>
                    <a:pt x="11372" y="11342"/>
                  </a:lnTo>
                  <a:cubicBezTo>
                    <a:pt x="11387" y="11327"/>
                    <a:pt x="12473" y="9984"/>
                    <a:pt x="14101" y="9984"/>
                  </a:cubicBezTo>
                  <a:cubicBezTo>
                    <a:pt x="14560" y="9984"/>
                    <a:pt x="15062" y="10091"/>
                    <a:pt x="15596" y="10365"/>
                  </a:cubicBezTo>
                  <a:cubicBezTo>
                    <a:pt x="16036" y="10585"/>
                    <a:pt x="16487" y="10921"/>
                    <a:pt x="16918" y="11352"/>
                  </a:cubicBezTo>
                  <a:lnTo>
                    <a:pt x="16947" y="11371"/>
                  </a:lnTo>
                  <a:lnTo>
                    <a:pt x="16966" y="11352"/>
                  </a:lnTo>
                  <a:cubicBezTo>
                    <a:pt x="17311" y="11017"/>
                    <a:pt x="17646" y="10748"/>
                    <a:pt x="17981" y="10538"/>
                  </a:cubicBezTo>
                  <a:cubicBezTo>
                    <a:pt x="18580" y="10167"/>
                    <a:pt x="19175" y="9981"/>
                    <a:pt x="19773" y="9981"/>
                  </a:cubicBezTo>
                  <a:cubicBezTo>
                    <a:pt x="20706" y="9981"/>
                    <a:pt x="21644" y="10435"/>
                    <a:pt x="22608" y="11352"/>
                  </a:cubicBezTo>
                  <a:lnTo>
                    <a:pt x="22684" y="11419"/>
                  </a:lnTo>
                  <a:lnTo>
                    <a:pt x="22665" y="11313"/>
                  </a:lnTo>
                  <a:cubicBezTo>
                    <a:pt x="21305" y="5221"/>
                    <a:pt x="17502" y="1418"/>
                    <a:pt x="11342"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92" name="Google Shape;792;p57"/>
            <p:cNvSpPr/>
            <p:nvPr/>
          </p:nvSpPr>
          <p:spPr>
            <a:xfrm>
              <a:off x="4606747" y="2222987"/>
              <a:ext cx="771378" cy="1550725"/>
            </a:xfrm>
            <a:custGeom>
              <a:avLst/>
              <a:gdLst/>
              <a:ahLst/>
              <a:cxnLst/>
              <a:rect l="l" t="t" r="r" b="b"/>
              <a:pathLst>
                <a:path w="5614" h="11286" extrusionOk="0">
                  <a:moveTo>
                    <a:pt x="5613" y="1"/>
                  </a:moveTo>
                  <a:cubicBezTo>
                    <a:pt x="0" y="3047"/>
                    <a:pt x="19" y="11285"/>
                    <a:pt x="19" y="11285"/>
                  </a:cubicBezTo>
                  <a:cubicBezTo>
                    <a:pt x="1063" y="10253"/>
                    <a:pt x="2033" y="9908"/>
                    <a:pt x="2861" y="9908"/>
                  </a:cubicBezTo>
                  <a:cubicBezTo>
                    <a:pt x="3363" y="9908"/>
                    <a:pt x="3813" y="10035"/>
                    <a:pt x="4196" y="10212"/>
                  </a:cubicBezTo>
                  <a:cubicBezTo>
                    <a:pt x="5087" y="10615"/>
                    <a:pt x="5613" y="11285"/>
                    <a:pt x="5613" y="11285"/>
                  </a:cubicBezTo>
                  <a:lnTo>
                    <a:pt x="5613" y="1"/>
                  </a:lnTo>
                  <a:close/>
                </a:path>
              </a:pathLst>
            </a:custGeom>
            <a:solidFill>
              <a:srgbClr val="94D9F7"/>
            </a:solidFill>
            <a:ln>
              <a:noFill/>
            </a:ln>
          </p:spPr>
          <p:txBody>
            <a:bodyPr spcFirstLastPara="1" wrap="square" lIns="91425" tIns="91425" rIns="91425" bIns="91425" anchor="ctr" anchorCtr="0">
              <a:noAutofit/>
            </a:bodyPr>
            <a:lstStyle/>
            <a:p>
              <a:endParaRPr/>
            </a:p>
          </p:txBody>
        </p:sp>
        <p:sp>
          <p:nvSpPr>
            <p:cNvPr id="793" name="Google Shape;793;p57"/>
            <p:cNvSpPr/>
            <p:nvPr/>
          </p:nvSpPr>
          <p:spPr>
            <a:xfrm>
              <a:off x="4603999" y="2215155"/>
              <a:ext cx="779347" cy="1571610"/>
            </a:xfrm>
            <a:custGeom>
              <a:avLst/>
              <a:gdLst/>
              <a:ahLst/>
              <a:cxnLst/>
              <a:rect l="l" t="t" r="r" b="b"/>
              <a:pathLst>
                <a:path w="5672" h="11438" extrusionOk="0">
                  <a:moveTo>
                    <a:pt x="5605" y="115"/>
                  </a:moveTo>
                  <a:lnTo>
                    <a:pt x="5605" y="11256"/>
                  </a:lnTo>
                  <a:cubicBezTo>
                    <a:pt x="5442" y="11074"/>
                    <a:pt x="4944" y="10566"/>
                    <a:pt x="4235" y="10240"/>
                  </a:cubicBezTo>
                  <a:cubicBezTo>
                    <a:pt x="3768" y="10025"/>
                    <a:pt x="3319" y="9934"/>
                    <a:pt x="2894" y="9934"/>
                  </a:cubicBezTo>
                  <a:cubicBezTo>
                    <a:pt x="1746" y="9934"/>
                    <a:pt x="767" y="10595"/>
                    <a:pt x="68" y="11266"/>
                  </a:cubicBezTo>
                  <a:cubicBezTo>
                    <a:pt x="78" y="10863"/>
                    <a:pt x="145" y="8995"/>
                    <a:pt x="758" y="6849"/>
                  </a:cubicBezTo>
                  <a:cubicBezTo>
                    <a:pt x="1390" y="4646"/>
                    <a:pt x="2741" y="1686"/>
                    <a:pt x="5605" y="115"/>
                  </a:cubicBezTo>
                  <a:close/>
                  <a:moveTo>
                    <a:pt x="5672" y="0"/>
                  </a:moveTo>
                  <a:lnTo>
                    <a:pt x="5624" y="29"/>
                  </a:lnTo>
                  <a:cubicBezTo>
                    <a:pt x="2712" y="1610"/>
                    <a:pt x="1333" y="4598"/>
                    <a:pt x="701" y="6830"/>
                  </a:cubicBezTo>
                  <a:cubicBezTo>
                    <a:pt x="11" y="9254"/>
                    <a:pt x="1" y="11323"/>
                    <a:pt x="1" y="11342"/>
                  </a:cubicBezTo>
                  <a:lnTo>
                    <a:pt x="1" y="11419"/>
                  </a:lnTo>
                  <a:lnTo>
                    <a:pt x="58" y="11371"/>
                  </a:lnTo>
                  <a:cubicBezTo>
                    <a:pt x="749" y="10687"/>
                    <a:pt x="1735" y="9999"/>
                    <a:pt x="2895" y="9999"/>
                  </a:cubicBezTo>
                  <a:cubicBezTo>
                    <a:pt x="3312" y="9999"/>
                    <a:pt x="3751" y="10088"/>
                    <a:pt x="4207" y="10298"/>
                  </a:cubicBezTo>
                  <a:cubicBezTo>
                    <a:pt x="5069" y="10691"/>
                    <a:pt x="5605" y="11361"/>
                    <a:pt x="5614" y="11361"/>
                  </a:cubicBezTo>
                  <a:lnTo>
                    <a:pt x="5672" y="11438"/>
                  </a:lnTo>
                  <a:lnTo>
                    <a:pt x="5672"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94" name="Google Shape;794;p57"/>
            <p:cNvSpPr/>
            <p:nvPr/>
          </p:nvSpPr>
          <p:spPr>
            <a:xfrm>
              <a:off x="5378001" y="2222987"/>
              <a:ext cx="1550587" cy="1550725"/>
            </a:xfrm>
            <a:custGeom>
              <a:avLst/>
              <a:gdLst/>
              <a:ahLst/>
              <a:cxnLst/>
              <a:rect l="l" t="t" r="r" b="b"/>
              <a:pathLst>
                <a:path w="11285" h="11286" extrusionOk="0">
                  <a:moveTo>
                    <a:pt x="0" y="1"/>
                  </a:moveTo>
                  <a:lnTo>
                    <a:pt x="0" y="1"/>
                  </a:lnTo>
                  <a:cubicBezTo>
                    <a:pt x="5624" y="3047"/>
                    <a:pt x="5605" y="11285"/>
                    <a:pt x="5605" y="11285"/>
                  </a:cubicBezTo>
                  <a:cubicBezTo>
                    <a:pt x="6501" y="10408"/>
                    <a:pt x="7436" y="9913"/>
                    <a:pt x="8416" y="9913"/>
                  </a:cubicBezTo>
                  <a:cubicBezTo>
                    <a:pt x="8849" y="9913"/>
                    <a:pt x="9291" y="10010"/>
                    <a:pt x="9743" y="10212"/>
                  </a:cubicBezTo>
                  <a:cubicBezTo>
                    <a:pt x="10250" y="10432"/>
                    <a:pt x="10758" y="10787"/>
                    <a:pt x="11285" y="11285"/>
                  </a:cubicBezTo>
                  <a:cubicBezTo>
                    <a:pt x="9982" y="5413"/>
                    <a:pt x="6361" y="1505"/>
                    <a:pt x="135" y="29"/>
                  </a:cubicBezTo>
                  <a:cubicBezTo>
                    <a:pt x="106" y="29"/>
                    <a:pt x="87" y="20"/>
                    <a:pt x="68" y="10"/>
                  </a:cubicBezTo>
                  <a:lnTo>
                    <a:pt x="39" y="10"/>
                  </a:lnTo>
                  <a:cubicBezTo>
                    <a:pt x="10" y="1"/>
                    <a:pt x="1" y="1"/>
                    <a:pt x="0" y="1"/>
                  </a:cubicBezTo>
                  <a:close/>
                </a:path>
              </a:pathLst>
            </a:custGeom>
            <a:solidFill>
              <a:srgbClr val="94D9F7"/>
            </a:solidFill>
            <a:ln>
              <a:noFill/>
            </a:ln>
          </p:spPr>
          <p:txBody>
            <a:bodyPr spcFirstLastPara="1" wrap="square" lIns="91425" tIns="91425" rIns="91425" bIns="91425" anchor="ctr" anchorCtr="0">
              <a:noAutofit/>
            </a:bodyPr>
            <a:lstStyle/>
            <a:p>
              <a:endParaRPr/>
            </a:p>
          </p:txBody>
        </p:sp>
        <p:sp>
          <p:nvSpPr>
            <p:cNvPr id="795" name="Google Shape;795;p57"/>
            <p:cNvSpPr/>
            <p:nvPr/>
          </p:nvSpPr>
          <p:spPr>
            <a:xfrm>
              <a:off x="5350383" y="2212544"/>
              <a:ext cx="1586174" cy="1574220"/>
            </a:xfrm>
            <a:custGeom>
              <a:avLst/>
              <a:gdLst/>
              <a:ahLst/>
              <a:cxnLst/>
              <a:rect l="l" t="t" r="r" b="b"/>
              <a:pathLst>
                <a:path w="11544" h="11457" extrusionOk="0">
                  <a:moveTo>
                    <a:pt x="422" y="163"/>
                  </a:moveTo>
                  <a:cubicBezTo>
                    <a:pt x="6370" y="1600"/>
                    <a:pt x="10078" y="5326"/>
                    <a:pt x="11438" y="11265"/>
                  </a:cubicBezTo>
                  <a:cubicBezTo>
                    <a:pt x="10940" y="10815"/>
                    <a:pt x="10442" y="10470"/>
                    <a:pt x="9953" y="10259"/>
                  </a:cubicBezTo>
                  <a:cubicBezTo>
                    <a:pt x="9503" y="10058"/>
                    <a:pt x="9057" y="9957"/>
                    <a:pt x="8613" y="9957"/>
                  </a:cubicBezTo>
                  <a:cubicBezTo>
                    <a:pt x="7686" y="9957"/>
                    <a:pt x="6767" y="10397"/>
                    <a:pt x="5834" y="11285"/>
                  </a:cubicBezTo>
                  <a:cubicBezTo>
                    <a:pt x="5825" y="10891"/>
                    <a:pt x="5757" y="9005"/>
                    <a:pt x="5144" y="6849"/>
                  </a:cubicBezTo>
                  <a:cubicBezTo>
                    <a:pt x="4522" y="4675"/>
                    <a:pt x="3200" y="1772"/>
                    <a:pt x="422" y="163"/>
                  </a:cubicBezTo>
                  <a:close/>
                  <a:moveTo>
                    <a:pt x="1" y="0"/>
                  </a:moveTo>
                  <a:lnTo>
                    <a:pt x="192" y="105"/>
                  </a:lnTo>
                  <a:cubicBezTo>
                    <a:pt x="3075" y="1676"/>
                    <a:pt x="4445" y="4646"/>
                    <a:pt x="5078" y="6868"/>
                  </a:cubicBezTo>
                  <a:cubicBezTo>
                    <a:pt x="5767" y="9282"/>
                    <a:pt x="5767" y="11342"/>
                    <a:pt x="5767" y="11361"/>
                  </a:cubicBezTo>
                  <a:lnTo>
                    <a:pt x="5767" y="11438"/>
                  </a:lnTo>
                  <a:lnTo>
                    <a:pt x="5825" y="11390"/>
                  </a:lnTo>
                  <a:cubicBezTo>
                    <a:pt x="6765" y="10475"/>
                    <a:pt x="7688" y="10020"/>
                    <a:pt x="8620" y="10020"/>
                  </a:cubicBezTo>
                  <a:cubicBezTo>
                    <a:pt x="9055" y="10020"/>
                    <a:pt x="9492" y="10119"/>
                    <a:pt x="9934" y="10317"/>
                  </a:cubicBezTo>
                  <a:cubicBezTo>
                    <a:pt x="10432" y="10537"/>
                    <a:pt x="10949" y="10901"/>
                    <a:pt x="11467" y="11390"/>
                  </a:cubicBezTo>
                  <a:lnTo>
                    <a:pt x="11543" y="11457"/>
                  </a:lnTo>
                  <a:lnTo>
                    <a:pt x="11524" y="11351"/>
                  </a:lnTo>
                  <a:cubicBezTo>
                    <a:pt x="10174" y="5297"/>
                    <a:pt x="6409" y="1504"/>
                    <a:pt x="346" y="77"/>
                  </a:cubicBezTo>
                  <a:cubicBezTo>
                    <a:pt x="326" y="67"/>
                    <a:pt x="307" y="67"/>
                    <a:pt x="288" y="58"/>
                  </a:cubicBezTo>
                  <a:lnTo>
                    <a:pt x="250" y="48"/>
                  </a:lnTo>
                  <a:cubicBezTo>
                    <a:pt x="221" y="48"/>
                    <a:pt x="211" y="39"/>
                    <a:pt x="211" y="39"/>
                  </a:cubicBezTo>
                  <a:lnTo>
                    <a:pt x="1"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96" name="Google Shape;796;p57"/>
            <p:cNvSpPr/>
            <p:nvPr/>
          </p:nvSpPr>
          <p:spPr>
            <a:xfrm>
              <a:off x="5345161" y="2165139"/>
              <a:ext cx="65953" cy="90960"/>
            </a:xfrm>
            <a:custGeom>
              <a:avLst/>
              <a:gdLst/>
              <a:ahLst/>
              <a:cxnLst/>
              <a:rect l="l" t="t" r="r" b="b"/>
              <a:pathLst>
                <a:path w="480" h="662" extrusionOk="0">
                  <a:moveTo>
                    <a:pt x="239" y="0"/>
                  </a:moveTo>
                  <a:cubicBezTo>
                    <a:pt x="105" y="0"/>
                    <a:pt x="0" y="154"/>
                    <a:pt x="0" y="335"/>
                  </a:cubicBezTo>
                  <a:cubicBezTo>
                    <a:pt x="0" y="508"/>
                    <a:pt x="105" y="661"/>
                    <a:pt x="239" y="661"/>
                  </a:cubicBezTo>
                  <a:cubicBezTo>
                    <a:pt x="374" y="661"/>
                    <a:pt x="479" y="508"/>
                    <a:pt x="479" y="335"/>
                  </a:cubicBezTo>
                  <a:cubicBezTo>
                    <a:pt x="479" y="154"/>
                    <a:pt x="374" y="0"/>
                    <a:pt x="239"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797" name="Google Shape;797;p57"/>
            <p:cNvSpPr/>
            <p:nvPr/>
          </p:nvSpPr>
          <p:spPr>
            <a:xfrm>
              <a:off x="5341177" y="2161155"/>
              <a:ext cx="75159" cy="98930"/>
            </a:xfrm>
            <a:custGeom>
              <a:avLst/>
              <a:gdLst/>
              <a:ahLst/>
              <a:cxnLst/>
              <a:rect l="l" t="t" r="r" b="b"/>
              <a:pathLst>
                <a:path w="547" h="720" extrusionOk="0">
                  <a:moveTo>
                    <a:pt x="268" y="68"/>
                  </a:moveTo>
                  <a:cubicBezTo>
                    <a:pt x="383" y="68"/>
                    <a:pt x="479" y="202"/>
                    <a:pt x="479" y="364"/>
                  </a:cubicBezTo>
                  <a:cubicBezTo>
                    <a:pt x="479" y="528"/>
                    <a:pt x="383" y="652"/>
                    <a:pt x="268" y="652"/>
                  </a:cubicBezTo>
                  <a:cubicBezTo>
                    <a:pt x="154" y="652"/>
                    <a:pt x="68" y="528"/>
                    <a:pt x="68" y="364"/>
                  </a:cubicBezTo>
                  <a:cubicBezTo>
                    <a:pt x="68" y="202"/>
                    <a:pt x="154" y="68"/>
                    <a:pt x="268" y="68"/>
                  </a:cubicBezTo>
                  <a:close/>
                  <a:moveTo>
                    <a:pt x="268" y="0"/>
                  </a:moveTo>
                  <a:cubicBezTo>
                    <a:pt x="125" y="0"/>
                    <a:pt x="0" y="164"/>
                    <a:pt x="0" y="364"/>
                  </a:cubicBezTo>
                  <a:cubicBezTo>
                    <a:pt x="0" y="556"/>
                    <a:pt x="125" y="719"/>
                    <a:pt x="268" y="719"/>
                  </a:cubicBezTo>
                  <a:cubicBezTo>
                    <a:pt x="422" y="719"/>
                    <a:pt x="547" y="556"/>
                    <a:pt x="547" y="364"/>
                  </a:cubicBezTo>
                  <a:cubicBezTo>
                    <a:pt x="547" y="164"/>
                    <a:pt x="422" y="0"/>
                    <a:pt x="268" y="0"/>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798" name="Google Shape;798;p57"/>
            <p:cNvSpPr/>
            <p:nvPr/>
          </p:nvSpPr>
          <p:spPr>
            <a:xfrm>
              <a:off x="3794684" y="3740622"/>
              <a:ext cx="65953" cy="65953"/>
            </a:xfrm>
            <a:custGeom>
              <a:avLst/>
              <a:gdLst/>
              <a:ahLst/>
              <a:cxnLst/>
              <a:rect l="l" t="t" r="r" b="b"/>
              <a:pathLst>
                <a:path w="480" h="480" extrusionOk="0">
                  <a:moveTo>
                    <a:pt x="239" y="0"/>
                  </a:moveTo>
                  <a:cubicBezTo>
                    <a:pt x="105" y="0"/>
                    <a:pt x="0" y="106"/>
                    <a:pt x="0" y="240"/>
                  </a:cubicBezTo>
                  <a:cubicBezTo>
                    <a:pt x="0" y="374"/>
                    <a:pt x="105" y="479"/>
                    <a:pt x="239" y="479"/>
                  </a:cubicBezTo>
                  <a:cubicBezTo>
                    <a:pt x="373" y="479"/>
                    <a:pt x="479" y="374"/>
                    <a:pt x="479" y="240"/>
                  </a:cubicBezTo>
                  <a:cubicBezTo>
                    <a:pt x="479" y="106"/>
                    <a:pt x="373" y="0"/>
                    <a:pt x="239"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799" name="Google Shape;799;p57"/>
            <p:cNvSpPr/>
            <p:nvPr/>
          </p:nvSpPr>
          <p:spPr>
            <a:xfrm>
              <a:off x="3790699" y="3736637"/>
              <a:ext cx="73785" cy="73923"/>
            </a:xfrm>
            <a:custGeom>
              <a:avLst/>
              <a:gdLst/>
              <a:ahLst/>
              <a:cxnLst/>
              <a:rect l="l" t="t" r="r" b="b"/>
              <a:pathLst>
                <a:path w="537" h="538" extrusionOk="0">
                  <a:moveTo>
                    <a:pt x="268" y="68"/>
                  </a:moveTo>
                  <a:cubicBezTo>
                    <a:pt x="383" y="68"/>
                    <a:pt x="479" y="154"/>
                    <a:pt x="479" y="269"/>
                  </a:cubicBezTo>
                  <a:cubicBezTo>
                    <a:pt x="479" y="384"/>
                    <a:pt x="383" y="480"/>
                    <a:pt x="268" y="480"/>
                  </a:cubicBezTo>
                  <a:cubicBezTo>
                    <a:pt x="153" y="480"/>
                    <a:pt x="68" y="384"/>
                    <a:pt x="68" y="269"/>
                  </a:cubicBezTo>
                  <a:cubicBezTo>
                    <a:pt x="68" y="154"/>
                    <a:pt x="153" y="68"/>
                    <a:pt x="268" y="68"/>
                  </a:cubicBezTo>
                  <a:close/>
                  <a:moveTo>
                    <a:pt x="268" y="1"/>
                  </a:moveTo>
                  <a:cubicBezTo>
                    <a:pt x="115" y="1"/>
                    <a:pt x="0" y="125"/>
                    <a:pt x="0" y="269"/>
                  </a:cubicBezTo>
                  <a:cubicBezTo>
                    <a:pt x="0" y="422"/>
                    <a:pt x="115" y="537"/>
                    <a:pt x="268" y="537"/>
                  </a:cubicBezTo>
                  <a:cubicBezTo>
                    <a:pt x="422" y="537"/>
                    <a:pt x="537" y="422"/>
                    <a:pt x="537" y="269"/>
                  </a:cubicBezTo>
                  <a:cubicBezTo>
                    <a:pt x="537" y="125"/>
                    <a:pt x="422" y="1"/>
                    <a:pt x="268"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800" name="Google Shape;800;p57"/>
            <p:cNvSpPr/>
            <p:nvPr/>
          </p:nvSpPr>
          <p:spPr>
            <a:xfrm>
              <a:off x="4576518" y="3740622"/>
              <a:ext cx="65953" cy="65953"/>
            </a:xfrm>
            <a:custGeom>
              <a:avLst/>
              <a:gdLst/>
              <a:ahLst/>
              <a:cxnLst/>
              <a:rect l="l" t="t" r="r" b="b"/>
              <a:pathLst>
                <a:path w="480" h="480" extrusionOk="0">
                  <a:moveTo>
                    <a:pt x="239" y="0"/>
                  </a:moveTo>
                  <a:cubicBezTo>
                    <a:pt x="105" y="0"/>
                    <a:pt x="0" y="106"/>
                    <a:pt x="0" y="240"/>
                  </a:cubicBezTo>
                  <a:cubicBezTo>
                    <a:pt x="0" y="374"/>
                    <a:pt x="105" y="479"/>
                    <a:pt x="239" y="479"/>
                  </a:cubicBezTo>
                  <a:cubicBezTo>
                    <a:pt x="373" y="479"/>
                    <a:pt x="479" y="374"/>
                    <a:pt x="479" y="240"/>
                  </a:cubicBezTo>
                  <a:cubicBezTo>
                    <a:pt x="479" y="106"/>
                    <a:pt x="373" y="0"/>
                    <a:pt x="239"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801" name="Google Shape;801;p57"/>
            <p:cNvSpPr/>
            <p:nvPr/>
          </p:nvSpPr>
          <p:spPr>
            <a:xfrm>
              <a:off x="4571159" y="3736637"/>
              <a:ext cx="75159" cy="73923"/>
            </a:xfrm>
            <a:custGeom>
              <a:avLst/>
              <a:gdLst/>
              <a:ahLst/>
              <a:cxnLst/>
              <a:rect l="l" t="t" r="r" b="b"/>
              <a:pathLst>
                <a:path w="547" h="538" extrusionOk="0">
                  <a:moveTo>
                    <a:pt x="278" y="68"/>
                  </a:moveTo>
                  <a:cubicBezTo>
                    <a:pt x="393" y="68"/>
                    <a:pt x="480" y="154"/>
                    <a:pt x="480" y="269"/>
                  </a:cubicBezTo>
                  <a:cubicBezTo>
                    <a:pt x="480" y="384"/>
                    <a:pt x="393" y="480"/>
                    <a:pt x="278" y="480"/>
                  </a:cubicBezTo>
                  <a:cubicBezTo>
                    <a:pt x="163" y="480"/>
                    <a:pt x="68" y="384"/>
                    <a:pt x="68" y="269"/>
                  </a:cubicBezTo>
                  <a:cubicBezTo>
                    <a:pt x="68" y="154"/>
                    <a:pt x="163" y="68"/>
                    <a:pt x="278" y="68"/>
                  </a:cubicBezTo>
                  <a:close/>
                  <a:moveTo>
                    <a:pt x="278" y="1"/>
                  </a:moveTo>
                  <a:cubicBezTo>
                    <a:pt x="125" y="1"/>
                    <a:pt x="1" y="125"/>
                    <a:pt x="1" y="269"/>
                  </a:cubicBezTo>
                  <a:cubicBezTo>
                    <a:pt x="1" y="422"/>
                    <a:pt x="125" y="537"/>
                    <a:pt x="278" y="537"/>
                  </a:cubicBezTo>
                  <a:cubicBezTo>
                    <a:pt x="422" y="537"/>
                    <a:pt x="547" y="422"/>
                    <a:pt x="547" y="269"/>
                  </a:cubicBezTo>
                  <a:cubicBezTo>
                    <a:pt x="547" y="125"/>
                    <a:pt x="422" y="1"/>
                    <a:pt x="278"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802" name="Google Shape;802;p57"/>
            <p:cNvSpPr/>
            <p:nvPr/>
          </p:nvSpPr>
          <p:spPr>
            <a:xfrm>
              <a:off x="5345161" y="3740622"/>
              <a:ext cx="65953" cy="65953"/>
            </a:xfrm>
            <a:custGeom>
              <a:avLst/>
              <a:gdLst/>
              <a:ahLst/>
              <a:cxnLst/>
              <a:rect l="l" t="t" r="r" b="b"/>
              <a:pathLst>
                <a:path w="480" h="480" extrusionOk="0">
                  <a:moveTo>
                    <a:pt x="239" y="0"/>
                  </a:moveTo>
                  <a:cubicBezTo>
                    <a:pt x="105" y="0"/>
                    <a:pt x="0" y="106"/>
                    <a:pt x="0" y="240"/>
                  </a:cubicBezTo>
                  <a:cubicBezTo>
                    <a:pt x="0" y="374"/>
                    <a:pt x="105" y="479"/>
                    <a:pt x="239" y="479"/>
                  </a:cubicBezTo>
                  <a:cubicBezTo>
                    <a:pt x="374" y="479"/>
                    <a:pt x="479" y="374"/>
                    <a:pt x="479" y="240"/>
                  </a:cubicBezTo>
                  <a:cubicBezTo>
                    <a:pt x="479" y="106"/>
                    <a:pt x="374" y="0"/>
                    <a:pt x="239"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803" name="Google Shape;803;p57"/>
            <p:cNvSpPr/>
            <p:nvPr/>
          </p:nvSpPr>
          <p:spPr>
            <a:xfrm>
              <a:off x="5341177" y="3736637"/>
              <a:ext cx="75159" cy="73923"/>
            </a:xfrm>
            <a:custGeom>
              <a:avLst/>
              <a:gdLst/>
              <a:ahLst/>
              <a:cxnLst/>
              <a:rect l="l" t="t" r="r" b="b"/>
              <a:pathLst>
                <a:path w="547" h="538" extrusionOk="0">
                  <a:moveTo>
                    <a:pt x="268" y="68"/>
                  </a:moveTo>
                  <a:cubicBezTo>
                    <a:pt x="383" y="68"/>
                    <a:pt x="479" y="154"/>
                    <a:pt x="479" y="269"/>
                  </a:cubicBezTo>
                  <a:cubicBezTo>
                    <a:pt x="479" y="384"/>
                    <a:pt x="383" y="480"/>
                    <a:pt x="268" y="480"/>
                  </a:cubicBezTo>
                  <a:cubicBezTo>
                    <a:pt x="154" y="480"/>
                    <a:pt x="68" y="384"/>
                    <a:pt x="68" y="269"/>
                  </a:cubicBezTo>
                  <a:cubicBezTo>
                    <a:pt x="68" y="154"/>
                    <a:pt x="154" y="68"/>
                    <a:pt x="268" y="68"/>
                  </a:cubicBezTo>
                  <a:close/>
                  <a:moveTo>
                    <a:pt x="268" y="1"/>
                  </a:moveTo>
                  <a:cubicBezTo>
                    <a:pt x="125" y="1"/>
                    <a:pt x="0" y="125"/>
                    <a:pt x="0" y="269"/>
                  </a:cubicBezTo>
                  <a:cubicBezTo>
                    <a:pt x="0" y="422"/>
                    <a:pt x="125" y="537"/>
                    <a:pt x="268" y="537"/>
                  </a:cubicBezTo>
                  <a:cubicBezTo>
                    <a:pt x="422" y="537"/>
                    <a:pt x="547" y="422"/>
                    <a:pt x="547" y="269"/>
                  </a:cubicBezTo>
                  <a:cubicBezTo>
                    <a:pt x="547" y="125"/>
                    <a:pt x="422" y="1"/>
                    <a:pt x="268"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804" name="Google Shape;804;p57"/>
            <p:cNvSpPr/>
            <p:nvPr/>
          </p:nvSpPr>
          <p:spPr>
            <a:xfrm>
              <a:off x="6115041" y="3740622"/>
              <a:ext cx="65953" cy="65953"/>
            </a:xfrm>
            <a:custGeom>
              <a:avLst/>
              <a:gdLst/>
              <a:ahLst/>
              <a:cxnLst/>
              <a:rect l="l" t="t" r="r" b="b"/>
              <a:pathLst>
                <a:path w="480" h="480" extrusionOk="0">
                  <a:moveTo>
                    <a:pt x="241" y="0"/>
                  </a:moveTo>
                  <a:cubicBezTo>
                    <a:pt x="107" y="0"/>
                    <a:pt x="1" y="106"/>
                    <a:pt x="1" y="240"/>
                  </a:cubicBezTo>
                  <a:cubicBezTo>
                    <a:pt x="1" y="374"/>
                    <a:pt x="107" y="479"/>
                    <a:pt x="241" y="479"/>
                  </a:cubicBezTo>
                  <a:cubicBezTo>
                    <a:pt x="365" y="479"/>
                    <a:pt x="480" y="374"/>
                    <a:pt x="480" y="240"/>
                  </a:cubicBezTo>
                  <a:cubicBezTo>
                    <a:pt x="480" y="106"/>
                    <a:pt x="365" y="0"/>
                    <a:pt x="241"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805" name="Google Shape;805;p57"/>
            <p:cNvSpPr/>
            <p:nvPr/>
          </p:nvSpPr>
          <p:spPr>
            <a:xfrm>
              <a:off x="6109820" y="3736637"/>
              <a:ext cx="75159" cy="73923"/>
            </a:xfrm>
            <a:custGeom>
              <a:avLst/>
              <a:gdLst/>
              <a:ahLst/>
              <a:cxnLst/>
              <a:rect l="l" t="t" r="r" b="b"/>
              <a:pathLst>
                <a:path w="547" h="538" extrusionOk="0">
                  <a:moveTo>
                    <a:pt x="279" y="68"/>
                  </a:moveTo>
                  <a:cubicBezTo>
                    <a:pt x="394" y="68"/>
                    <a:pt x="479" y="154"/>
                    <a:pt x="479" y="269"/>
                  </a:cubicBezTo>
                  <a:cubicBezTo>
                    <a:pt x="479" y="384"/>
                    <a:pt x="394" y="480"/>
                    <a:pt x="279" y="480"/>
                  </a:cubicBezTo>
                  <a:cubicBezTo>
                    <a:pt x="164" y="480"/>
                    <a:pt x="68" y="384"/>
                    <a:pt x="68" y="269"/>
                  </a:cubicBezTo>
                  <a:cubicBezTo>
                    <a:pt x="68" y="154"/>
                    <a:pt x="164" y="68"/>
                    <a:pt x="279" y="68"/>
                  </a:cubicBezTo>
                  <a:close/>
                  <a:moveTo>
                    <a:pt x="279" y="1"/>
                  </a:moveTo>
                  <a:cubicBezTo>
                    <a:pt x="125" y="1"/>
                    <a:pt x="0" y="125"/>
                    <a:pt x="0" y="269"/>
                  </a:cubicBezTo>
                  <a:cubicBezTo>
                    <a:pt x="0" y="422"/>
                    <a:pt x="125" y="537"/>
                    <a:pt x="279" y="537"/>
                  </a:cubicBezTo>
                  <a:cubicBezTo>
                    <a:pt x="422" y="537"/>
                    <a:pt x="547" y="422"/>
                    <a:pt x="547" y="269"/>
                  </a:cubicBezTo>
                  <a:cubicBezTo>
                    <a:pt x="547" y="125"/>
                    <a:pt x="422" y="1"/>
                    <a:pt x="279"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806" name="Google Shape;806;p57"/>
            <p:cNvSpPr/>
            <p:nvPr/>
          </p:nvSpPr>
          <p:spPr>
            <a:xfrm>
              <a:off x="6883822" y="3740622"/>
              <a:ext cx="65816" cy="65953"/>
            </a:xfrm>
            <a:custGeom>
              <a:avLst/>
              <a:gdLst/>
              <a:ahLst/>
              <a:cxnLst/>
              <a:rect l="l" t="t" r="r" b="b"/>
              <a:pathLst>
                <a:path w="479" h="480" extrusionOk="0">
                  <a:moveTo>
                    <a:pt x="240" y="0"/>
                  </a:moveTo>
                  <a:cubicBezTo>
                    <a:pt x="106" y="0"/>
                    <a:pt x="0" y="106"/>
                    <a:pt x="0" y="240"/>
                  </a:cubicBezTo>
                  <a:cubicBezTo>
                    <a:pt x="0" y="374"/>
                    <a:pt x="106" y="479"/>
                    <a:pt x="240" y="479"/>
                  </a:cubicBezTo>
                  <a:cubicBezTo>
                    <a:pt x="374" y="479"/>
                    <a:pt x="479" y="374"/>
                    <a:pt x="479" y="240"/>
                  </a:cubicBezTo>
                  <a:cubicBezTo>
                    <a:pt x="479" y="106"/>
                    <a:pt x="374" y="0"/>
                    <a:pt x="240" y="0"/>
                  </a:cubicBezTo>
                  <a:close/>
                </a:path>
              </a:pathLst>
            </a:custGeom>
            <a:solidFill>
              <a:srgbClr val="FFDA9F"/>
            </a:solidFill>
            <a:ln>
              <a:noFill/>
            </a:ln>
          </p:spPr>
          <p:txBody>
            <a:bodyPr spcFirstLastPara="1" wrap="square" lIns="91425" tIns="91425" rIns="91425" bIns="91425" anchor="ctr" anchorCtr="0">
              <a:noAutofit/>
            </a:bodyPr>
            <a:lstStyle/>
            <a:p>
              <a:endParaRPr/>
            </a:p>
          </p:txBody>
        </p:sp>
        <p:sp>
          <p:nvSpPr>
            <p:cNvPr id="807" name="Google Shape;807;p57"/>
            <p:cNvSpPr/>
            <p:nvPr/>
          </p:nvSpPr>
          <p:spPr>
            <a:xfrm>
              <a:off x="6879837" y="3736637"/>
              <a:ext cx="75159" cy="73923"/>
            </a:xfrm>
            <a:custGeom>
              <a:avLst/>
              <a:gdLst/>
              <a:ahLst/>
              <a:cxnLst/>
              <a:rect l="l" t="t" r="r" b="b"/>
              <a:pathLst>
                <a:path w="547" h="538" extrusionOk="0">
                  <a:moveTo>
                    <a:pt x="269" y="68"/>
                  </a:moveTo>
                  <a:cubicBezTo>
                    <a:pt x="384" y="68"/>
                    <a:pt x="480" y="154"/>
                    <a:pt x="480" y="269"/>
                  </a:cubicBezTo>
                  <a:cubicBezTo>
                    <a:pt x="480" y="384"/>
                    <a:pt x="384" y="480"/>
                    <a:pt x="269" y="480"/>
                  </a:cubicBezTo>
                  <a:cubicBezTo>
                    <a:pt x="154" y="480"/>
                    <a:pt x="67" y="384"/>
                    <a:pt x="67" y="269"/>
                  </a:cubicBezTo>
                  <a:cubicBezTo>
                    <a:pt x="67" y="154"/>
                    <a:pt x="154" y="68"/>
                    <a:pt x="269" y="68"/>
                  </a:cubicBezTo>
                  <a:close/>
                  <a:moveTo>
                    <a:pt x="269" y="1"/>
                  </a:moveTo>
                  <a:cubicBezTo>
                    <a:pt x="125" y="1"/>
                    <a:pt x="1" y="125"/>
                    <a:pt x="1" y="269"/>
                  </a:cubicBezTo>
                  <a:cubicBezTo>
                    <a:pt x="1" y="422"/>
                    <a:pt x="125" y="537"/>
                    <a:pt x="269" y="537"/>
                  </a:cubicBezTo>
                  <a:cubicBezTo>
                    <a:pt x="422" y="537"/>
                    <a:pt x="546" y="422"/>
                    <a:pt x="546" y="269"/>
                  </a:cubicBezTo>
                  <a:cubicBezTo>
                    <a:pt x="546" y="125"/>
                    <a:pt x="422" y="1"/>
                    <a:pt x="269" y="1"/>
                  </a:cubicBez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808" name="Google Shape;808;p57"/>
            <p:cNvSpPr/>
            <p:nvPr/>
          </p:nvSpPr>
          <p:spPr>
            <a:xfrm>
              <a:off x="6594172" y="2454651"/>
              <a:ext cx="179173" cy="281813"/>
            </a:xfrm>
            <a:custGeom>
              <a:avLst/>
              <a:gdLst/>
              <a:ahLst/>
              <a:cxnLst/>
              <a:rect l="l" t="t" r="r" b="b"/>
              <a:pathLst>
                <a:path w="1304" h="2051" extrusionOk="0">
                  <a:moveTo>
                    <a:pt x="652" y="1"/>
                  </a:moveTo>
                  <a:lnTo>
                    <a:pt x="49" y="1140"/>
                  </a:lnTo>
                  <a:cubicBezTo>
                    <a:pt x="20" y="1217"/>
                    <a:pt x="1" y="1304"/>
                    <a:pt x="1" y="1399"/>
                  </a:cubicBezTo>
                  <a:cubicBezTo>
                    <a:pt x="1" y="1763"/>
                    <a:pt x="288" y="2051"/>
                    <a:pt x="652" y="2051"/>
                  </a:cubicBezTo>
                  <a:cubicBezTo>
                    <a:pt x="1007" y="2051"/>
                    <a:pt x="1303" y="1763"/>
                    <a:pt x="1303" y="1399"/>
                  </a:cubicBezTo>
                  <a:cubicBezTo>
                    <a:pt x="1303" y="1294"/>
                    <a:pt x="1275" y="1189"/>
                    <a:pt x="1227" y="1102"/>
                  </a:cubicBezTo>
                  <a:lnTo>
                    <a:pt x="652"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809" name="Google Shape;809;p57"/>
            <p:cNvSpPr/>
            <p:nvPr/>
          </p:nvSpPr>
          <p:spPr>
            <a:xfrm>
              <a:off x="6588951" y="2444208"/>
              <a:ext cx="188379" cy="297614"/>
            </a:xfrm>
            <a:custGeom>
              <a:avLst/>
              <a:gdLst/>
              <a:ahLst/>
              <a:cxnLst/>
              <a:rect l="l" t="t" r="r" b="b"/>
              <a:pathLst>
                <a:path w="1371" h="2166" extrusionOk="0">
                  <a:moveTo>
                    <a:pt x="690" y="144"/>
                  </a:moveTo>
                  <a:lnTo>
                    <a:pt x="1217" y="1159"/>
                  </a:lnTo>
                  <a:lnTo>
                    <a:pt x="1217" y="1169"/>
                  </a:lnTo>
                  <a:lnTo>
                    <a:pt x="1236" y="1197"/>
                  </a:lnTo>
                  <a:cubicBezTo>
                    <a:pt x="1284" y="1284"/>
                    <a:pt x="1303" y="1380"/>
                    <a:pt x="1303" y="1475"/>
                  </a:cubicBezTo>
                  <a:cubicBezTo>
                    <a:pt x="1303" y="1820"/>
                    <a:pt x="1026" y="2098"/>
                    <a:pt x="690" y="2098"/>
                  </a:cubicBezTo>
                  <a:cubicBezTo>
                    <a:pt x="345" y="2098"/>
                    <a:pt x="68" y="1820"/>
                    <a:pt x="68" y="1475"/>
                  </a:cubicBezTo>
                  <a:cubicBezTo>
                    <a:pt x="68" y="1389"/>
                    <a:pt x="87" y="1303"/>
                    <a:pt x="125" y="1226"/>
                  </a:cubicBezTo>
                  <a:lnTo>
                    <a:pt x="690" y="144"/>
                  </a:lnTo>
                  <a:close/>
                  <a:moveTo>
                    <a:pt x="690" y="0"/>
                  </a:moveTo>
                  <a:lnTo>
                    <a:pt x="58" y="1197"/>
                  </a:lnTo>
                  <a:lnTo>
                    <a:pt x="49" y="1236"/>
                  </a:lnTo>
                  <a:cubicBezTo>
                    <a:pt x="19" y="1312"/>
                    <a:pt x="0" y="1389"/>
                    <a:pt x="0" y="1475"/>
                  </a:cubicBezTo>
                  <a:cubicBezTo>
                    <a:pt x="0" y="1859"/>
                    <a:pt x="307" y="2165"/>
                    <a:pt x="690" y="2165"/>
                  </a:cubicBezTo>
                  <a:cubicBezTo>
                    <a:pt x="1064" y="2165"/>
                    <a:pt x="1370" y="1859"/>
                    <a:pt x="1370" y="1475"/>
                  </a:cubicBezTo>
                  <a:cubicBezTo>
                    <a:pt x="1370" y="1380"/>
                    <a:pt x="1351" y="1284"/>
                    <a:pt x="1303" y="1197"/>
                  </a:cubicBezTo>
                  <a:lnTo>
                    <a:pt x="1313" y="1188"/>
                  </a:lnTo>
                  <a:lnTo>
                    <a:pt x="690"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810" name="Google Shape;810;p57"/>
            <p:cNvSpPr/>
            <p:nvPr/>
          </p:nvSpPr>
          <p:spPr>
            <a:xfrm>
              <a:off x="4236853" y="2103170"/>
              <a:ext cx="123937" cy="197585"/>
            </a:xfrm>
            <a:custGeom>
              <a:avLst/>
              <a:gdLst/>
              <a:ahLst/>
              <a:cxnLst/>
              <a:rect l="l" t="t" r="r" b="b"/>
              <a:pathLst>
                <a:path w="902" h="1438" extrusionOk="0">
                  <a:moveTo>
                    <a:pt x="451" y="1"/>
                  </a:moveTo>
                  <a:lnTo>
                    <a:pt x="39" y="796"/>
                  </a:lnTo>
                  <a:cubicBezTo>
                    <a:pt x="10" y="854"/>
                    <a:pt x="1" y="911"/>
                    <a:pt x="1" y="978"/>
                  </a:cubicBezTo>
                  <a:cubicBezTo>
                    <a:pt x="1" y="1227"/>
                    <a:pt x="202" y="1438"/>
                    <a:pt x="451" y="1438"/>
                  </a:cubicBezTo>
                  <a:cubicBezTo>
                    <a:pt x="700" y="1438"/>
                    <a:pt x="901" y="1227"/>
                    <a:pt x="901" y="978"/>
                  </a:cubicBezTo>
                  <a:cubicBezTo>
                    <a:pt x="901" y="901"/>
                    <a:pt x="882" y="835"/>
                    <a:pt x="853" y="777"/>
                  </a:cubicBezTo>
                  <a:lnTo>
                    <a:pt x="853" y="767"/>
                  </a:lnTo>
                  <a:lnTo>
                    <a:pt x="451" y="1"/>
                  </a:ln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811" name="Google Shape;811;p57"/>
            <p:cNvSpPr/>
            <p:nvPr/>
          </p:nvSpPr>
          <p:spPr>
            <a:xfrm>
              <a:off x="4231631" y="2094101"/>
              <a:ext cx="134380" cy="210638"/>
            </a:xfrm>
            <a:custGeom>
              <a:avLst/>
              <a:gdLst/>
              <a:ahLst/>
              <a:cxnLst/>
              <a:rect l="l" t="t" r="r" b="b"/>
              <a:pathLst>
                <a:path w="978" h="1533" extrusionOk="0">
                  <a:moveTo>
                    <a:pt x="489" y="134"/>
                  </a:moveTo>
                  <a:lnTo>
                    <a:pt x="843" y="824"/>
                  </a:lnTo>
                  <a:lnTo>
                    <a:pt x="863" y="852"/>
                  </a:lnTo>
                  <a:cubicBezTo>
                    <a:pt x="891" y="920"/>
                    <a:pt x="910" y="977"/>
                    <a:pt x="910" y="1044"/>
                  </a:cubicBezTo>
                  <a:cubicBezTo>
                    <a:pt x="910" y="1274"/>
                    <a:pt x="719" y="1465"/>
                    <a:pt x="489" y="1465"/>
                  </a:cubicBezTo>
                  <a:cubicBezTo>
                    <a:pt x="259" y="1465"/>
                    <a:pt x="67" y="1274"/>
                    <a:pt x="67" y="1044"/>
                  </a:cubicBezTo>
                  <a:cubicBezTo>
                    <a:pt x="67" y="986"/>
                    <a:pt x="77" y="929"/>
                    <a:pt x="105" y="881"/>
                  </a:cubicBezTo>
                  <a:lnTo>
                    <a:pt x="105" y="872"/>
                  </a:lnTo>
                  <a:lnTo>
                    <a:pt x="489" y="134"/>
                  </a:lnTo>
                  <a:close/>
                  <a:moveTo>
                    <a:pt x="489" y="0"/>
                  </a:moveTo>
                  <a:lnTo>
                    <a:pt x="39" y="852"/>
                  </a:lnTo>
                  <a:lnTo>
                    <a:pt x="29" y="881"/>
                  </a:lnTo>
                  <a:cubicBezTo>
                    <a:pt x="10" y="939"/>
                    <a:pt x="0" y="986"/>
                    <a:pt x="0" y="1044"/>
                  </a:cubicBezTo>
                  <a:cubicBezTo>
                    <a:pt x="0" y="1312"/>
                    <a:pt x="220" y="1533"/>
                    <a:pt x="489" y="1533"/>
                  </a:cubicBezTo>
                  <a:cubicBezTo>
                    <a:pt x="757" y="1533"/>
                    <a:pt x="978" y="1312"/>
                    <a:pt x="978" y="1044"/>
                  </a:cubicBezTo>
                  <a:cubicBezTo>
                    <a:pt x="978" y="977"/>
                    <a:pt x="958" y="920"/>
                    <a:pt x="929" y="852"/>
                  </a:cubicBezTo>
                  <a:lnTo>
                    <a:pt x="939" y="852"/>
                  </a:lnTo>
                  <a:lnTo>
                    <a:pt x="489"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812" name="Google Shape;812;p57"/>
            <p:cNvSpPr/>
            <p:nvPr/>
          </p:nvSpPr>
          <p:spPr>
            <a:xfrm>
              <a:off x="6872005" y="1634620"/>
              <a:ext cx="164608" cy="259553"/>
            </a:xfrm>
            <a:custGeom>
              <a:avLst/>
              <a:gdLst/>
              <a:ahLst/>
              <a:cxnLst/>
              <a:rect l="l" t="t" r="r" b="b"/>
              <a:pathLst>
                <a:path w="1198" h="1889" extrusionOk="0">
                  <a:moveTo>
                    <a:pt x="603" y="1"/>
                  </a:moveTo>
                  <a:lnTo>
                    <a:pt x="48" y="1045"/>
                  </a:lnTo>
                  <a:cubicBezTo>
                    <a:pt x="19" y="1122"/>
                    <a:pt x="0" y="1208"/>
                    <a:pt x="0" y="1284"/>
                  </a:cubicBezTo>
                  <a:cubicBezTo>
                    <a:pt x="0" y="1620"/>
                    <a:pt x="268" y="1888"/>
                    <a:pt x="603" y="1888"/>
                  </a:cubicBezTo>
                  <a:cubicBezTo>
                    <a:pt x="929" y="1888"/>
                    <a:pt x="1197" y="1620"/>
                    <a:pt x="1197" y="1284"/>
                  </a:cubicBezTo>
                  <a:cubicBezTo>
                    <a:pt x="1197" y="1189"/>
                    <a:pt x="1169" y="1103"/>
                    <a:pt x="1131" y="1016"/>
                  </a:cubicBezTo>
                  <a:lnTo>
                    <a:pt x="603" y="1"/>
                  </a:lnTo>
                  <a:close/>
                </a:path>
              </a:pathLst>
            </a:custGeom>
            <a:solidFill>
              <a:srgbClr val="EF8981"/>
            </a:solidFill>
            <a:ln>
              <a:noFill/>
            </a:ln>
          </p:spPr>
          <p:txBody>
            <a:bodyPr spcFirstLastPara="1" wrap="square" lIns="91425" tIns="91425" rIns="91425" bIns="91425" anchor="ctr" anchorCtr="0">
              <a:noAutofit/>
            </a:bodyPr>
            <a:lstStyle/>
            <a:p>
              <a:endParaRPr/>
            </a:p>
          </p:txBody>
        </p:sp>
        <p:sp>
          <p:nvSpPr>
            <p:cNvPr id="813" name="Google Shape;813;p57"/>
            <p:cNvSpPr/>
            <p:nvPr/>
          </p:nvSpPr>
          <p:spPr>
            <a:xfrm>
              <a:off x="6868021" y="1625551"/>
              <a:ext cx="173814" cy="272469"/>
            </a:xfrm>
            <a:custGeom>
              <a:avLst/>
              <a:gdLst/>
              <a:ahLst/>
              <a:cxnLst/>
              <a:rect l="l" t="t" r="r" b="b"/>
              <a:pathLst>
                <a:path w="1265" h="1983" extrusionOk="0">
                  <a:moveTo>
                    <a:pt x="632" y="134"/>
                  </a:moveTo>
                  <a:lnTo>
                    <a:pt x="1111" y="1063"/>
                  </a:lnTo>
                  <a:lnTo>
                    <a:pt x="1130" y="1092"/>
                  </a:lnTo>
                  <a:cubicBezTo>
                    <a:pt x="1169" y="1178"/>
                    <a:pt x="1198" y="1264"/>
                    <a:pt x="1198" y="1350"/>
                  </a:cubicBezTo>
                  <a:cubicBezTo>
                    <a:pt x="1198" y="1667"/>
                    <a:pt x="939" y="1916"/>
                    <a:pt x="632" y="1916"/>
                  </a:cubicBezTo>
                  <a:cubicBezTo>
                    <a:pt x="317" y="1916"/>
                    <a:pt x="67" y="1667"/>
                    <a:pt x="67" y="1350"/>
                  </a:cubicBezTo>
                  <a:cubicBezTo>
                    <a:pt x="67" y="1274"/>
                    <a:pt x="77" y="1197"/>
                    <a:pt x="115" y="1130"/>
                  </a:cubicBezTo>
                  <a:lnTo>
                    <a:pt x="115" y="1120"/>
                  </a:lnTo>
                  <a:lnTo>
                    <a:pt x="632" y="134"/>
                  </a:lnTo>
                  <a:close/>
                  <a:moveTo>
                    <a:pt x="632" y="0"/>
                  </a:moveTo>
                  <a:lnTo>
                    <a:pt x="48" y="1101"/>
                  </a:lnTo>
                  <a:lnTo>
                    <a:pt x="38" y="1130"/>
                  </a:lnTo>
                  <a:cubicBezTo>
                    <a:pt x="10" y="1207"/>
                    <a:pt x="0" y="1284"/>
                    <a:pt x="0" y="1350"/>
                  </a:cubicBezTo>
                  <a:cubicBezTo>
                    <a:pt x="0" y="1705"/>
                    <a:pt x="278" y="1983"/>
                    <a:pt x="632" y="1983"/>
                  </a:cubicBezTo>
                  <a:cubicBezTo>
                    <a:pt x="977" y="1983"/>
                    <a:pt x="1264" y="1705"/>
                    <a:pt x="1264" y="1350"/>
                  </a:cubicBezTo>
                  <a:cubicBezTo>
                    <a:pt x="1264" y="1264"/>
                    <a:pt x="1236" y="1178"/>
                    <a:pt x="1198" y="1092"/>
                  </a:cubicBezTo>
                  <a:lnTo>
                    <a:pt x="1207" y="1092"/>
                  </a:lnTo>
                  <a:lnTo>
                    <a:pt x="632"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814" name="Google Shape;814;p57"/>
            <p:cNvSpPr/>
            <p:nvPr/>
          </p:nvSpPr>
          <p:spPr>
            <a:xfrm>
              <a:off x="6174400" y="1632009"/>
              <a:ext cx="81754" cy="130532"/>
            </a:xfrm>
            <a:custGeom>
              <a:avLst/>
              <a:gdLst/>
              <a:ahLst/>
              <a:cxnLst/>
              <a:rect l="l" t="t" r="r" b="b"/>
              <a:pathLst>
                <a:path w="595" h="950" extrusionOk="0">
                  <a:moveTo>
                    <a:pt x="297" y="1"/>
                  </a:moveTo>
                  <a:lnTo>
                    <a:pt x="19" y="528"/>
                  </a:lnTo>
                  <a:cubicBezTo>
                    <a:pt x="9" y="566"/>
                    <a:pt x="0" y="604"/>
                    <a:pt x="0" y="652"/>
                  </a:cubicBezTo>
                  <a:cubicBezTo>
                    <a:pt x="0" y="815"/>
                    <a:pt x="134" y="949"/>
                    <a:pt x="297" y="949"/>
                  </a:cubicBezTo>
                  <a:cubicBezTo>
                    <a:pt x="460" y="949"/>
                    <a:pt x="594" y="815"/>
                    <a:pt x="594" y="652"/>
                  </a:cubicBezTo>
                  <a:cubicBezTo>
                    <a:pt x="594" y="594"/>
                    <a:pt x="584" y="556"/>
                    <a:pt x="565" y="509"/>
                  </a:cubicBezTo>
                  <a:lnTo>
                    <a:pt x="297" y="1"/>
                  </a:lnTo>
                  <a:close/>
                </a:path>
              </a:pathLst>
            </a:custGeom>
            <a:solidFill>
              <a:srgbClr val="94D9F7"/>
            </a:solidFill>
            <a:ln>
              <a:noFill/>
            </a:ln>
          </p:spPr>
          <p:txBody>
            <a:bodyPr spcFirstLastPara="1" wrap="square" lIns="91425" tIns="91425" rIns="91425" bIns="91425" anchor="ctr" anchorCtr="0">
              <a:noAutofit/>
            </a:bodyPr>
            <a:lstStyle/>
            <a:p>
              <a:endParaRPr/>
            </a:p>
          </p:txBody>
        </p:sp>
        <p:sp>
          <p:nvSpPr>
            <p:cNvPr id="815" name="Google Shape;815;p57"/>
            <p:cNvSpPr/>
            <p:nvPr/>
          </p:nvSpPr>
          <p:spPr>
            <a:xfrm>
              <a:off x="6169041" y="1622803"/>
              <a:ext cx="92334" cy="143586"/>
            </a:xfrm>
            <a:custGeom>
              <a:avLst/>
              <a:gdLst/>
              <a:ahLst/>
              <a:cxnLst/>
              <a:rect l="l" t="t" r="r" b="b"/>
              <a:pathLst>
                <a:path w="672" h="1045" extrusionOk="0">
                  <a:moveTo>
                    <a:pt x="336" y="144"/>
                  </a:moveTo>
                  <a:lnTo>
                    <a:pt x="557" y="566"/>
                  </a:lnTo>
                  <a:lnTo>
                    <a:pt x="576" y="595"/>
                  </a:lnTo>
                  <a:cubicBezTo>
                    <a:pt x="595" y="633"/>
                    <a:pt x="604" y="671"/>
                    <a:pt x="604" y="719"/>
                  </a:cubicBezTo>
                  <a:cubicBezTo>
                    <a:pt x="604" y="863"/>
                    <a:pt x="480" y="978"/>
                    <a:pt x="336" y="978"/>
                  </a:cubicBezTo>
                  <a:cubicBezTo>
                    <a:pt x="193" y="978"/>
                    <a:pt x="68" y="863"/>
                    <a:pt x="68" y="719"/>
                  </a:cubicBezTo>
                  <a:cubicBezTo>
                    <a:pt x="68" y="681"/>
                    <a:pt x="78" y="642"/>
                    <a:pt x="97" y="604"/>
                  </a:cubicBezTo>
                  <a:lnTo>
                    <a:pt x="336" y="144"/>
                  </a:lnTo>
                  <a:close/>
                  <a:moveTo>
                    <a:pt x="336" y="1"/>
                  </a:moveTo>
                  <a:lnTo>
                    <a:pt x="20" y="614"/>
                  </a:lnTo>
                  <a:cubicBezTo>
                    <a:pt x="10" y="642"/>
                    <a:pt x="1" y="681"/>
                    <a:pt x="1" y="719"/>
                  </a:cubicBezTo>
                  <a:cubicBezTo>
                    <a:pt x="1" y="901"/>
                    <a:pt x="154" y="1045"/>
                    <a:pt x="336" y="1045"/>
                  </a:cubicBezTo>
                  <a:cubicBezTo>
                    <a:pt x="518" y="1045"/>
                    <a:pt x="671" y="901"/>
                    <a:pt x="671" y="719"/>
                  </a:cubicBezTo>
                  <a:cubicBezTo>
                    <a:pt x="671" y="671"/>
                    <a:pt x="662" y="633"/>
                    <a:pt x="642" y="595"/>
                  </a:cubicBezTo>
                  <a:lnTo>
                    <a:pt x="336"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816" name="Google Shape;816;p57"/>
            <p:cNvSpPr/>
            <p:nvPr/>
          </p:nvSpPr>
          <p:spPr>
            <a:xfrm>
              <a:off x="6831059" y="2857522"/>
              <a:ext cx="81754" cy="130395"/>
            </a:xfrm>
            <a:custGeom>
              <a:avLst/>
              <a:gdLst/>
              <a:ahLst/>
              <a:cxnLst/>
              <a:rect l="l" t="t" r="r" b="b"/>
              <a:pathLst>
                <a:path w="595" h="949" extrusionOk="0">
                  <a:moveTo>
                    <a:pt x="298" y="0"/>
                  </a:moveTo>
                  <a:lnTo>
                    <a:pt x="30" y="527"/>
                  </a:lnTo>
                  <a:cubicBezTo>
                    <a:pt x="11" y="565"/>
                    <a:pt x="1" y="603"/>
                    <a:pt x="1" y="642"/>
                  </a:cubicBezTo>
                  <a:cubicBezTo>
                    <a:pt x="1" y="814"/>
                    <a:pt x="135" y="948"/>
                    <a:pt x="298" y="948"/>
                  </a:cubicBezTo>
                  <a:cubicBezTo>
                    <a:pt x="461" y="948"/>
                    <a:pt x="595" y="814"/>
                    <a:pt x="595" y="642"/>
                  </a:cubicBezTo>
                  <a:cubicBezTo>
                    <a:pt x="595" y="594"/>
                    <a:pt x="586" y="546"/>
                    <a:pt x="566" y="507"/>
                  </a:cubicBezTo>
                  <a:lnTo>
                    <a:pt x="298" y="0"/>
                  </a:lnTo>
                  <a:close/>
                </a:path>
              </a:pathLst>
            </a:custGeom>
            <a:solidFill>
              <a:srgbClr val="94D9F7"/>
            </a:solidFill>
            <a:ln>
              <a:noFill/>
            </a:ln>
          </p:spPr>
          <p:txBody>
            <a:bodyPr spcFirstLastPara="1" wrap="square" lIns="91425" tIns="91425" rIns="91425" bIns="91425" anchor="ctr" anchorCtr="0">
              <a:noAutofit/>
            </a:bodyPr>
            <a:lstStyle/>
            <a:p>
              <a:endParaRPr/>
            </a:p>
          </p:txBody>
        </p:sp>
        <p:sp>
          <p:nvSpPr>
            <p:cNvPr id="817" name="Google Shape;817;p57"/>
            <p:cNvSpPr/>
            <p:nvPr/>
          </p:nvSpPr>
          <p:spPr>
            <a:xfrm>
              <a:off x="6825837" y="2848178"/>
              <a:ext cx="92334" cy="143723"/>
            </a:xfrm>
            <a:custGeom>
              <a:avLst/>
              <a:gdLst/>
              <a:ahLst/>
              <a:cxnLst/>
              <a:rect l="l" t="t" r="r" b="b"/>
              <a:pathLst>
                <a:path w="672" h="1046" extrusionOk="0">
                  <a:moveTo>
                    <a:pt x="336" y="135"/>
                  </a:moveTo>
                  <a:lnTo>
                    <a:pt x="556" y="566"/>
                  </a:lnTo>
                  <a:lnTo>
                    <a:pt x="575" y="595"/>
                  </a:lnTo>
                  <a:cubicBezTo>
                    <a:pt x="594" y="633"/>
                    <a:pt x="604" y="671"/>
                    <a:pt x="604" y="710"/>
                  </a:cubicBezTo>
                  <a:cubicBezTo>
                    <a:pt x="604" y="863"/>
                    <a:pt x="479" y="978"/>
                    <a:pt x="336" y="978"/>
                  </a:cubicBezTo>
                  <a:cubicBezTo>
                    <a:pt x="192" y="978"/>
                    <a:pt x="68" y="863"/>
                    <a:pt x="68" y="710"/>
                  </a:cubicBezTo>
                  <a:cubicBezTo>
                    <a:pt x="68" y="671"/>
                    <a:pt x="77" y="643"/>
                    <a:pt x="96" y="605"/>
                  </a:cubicBezTo>
                  <a:lnTo>
                    <a:pt x="336" y="135"/>
                  </a:lnTo>
                  <a:close/>
                  <a:moveTo>
                    <a:pt x="336" y="1"/>
                  </a:moveTo>
                  <a:lnTo>
                    <a:pt x="39" y="575"/>
                  </a:lnTo>
                  <a:lnTo>
                    <a:pt x="20" y="614"/>
                  </a:lnTo>
                  <a:cubicBezTo>
                    <a:pt x="10" y="643"/>
                    <a:pt x="1" y="681"/>
                    <a:pt x="1" y="710"/>
                  </a:cubicBezTo>
                  <a:cubicBezTo>
                    <a:pt x="1" y="892"/>
                    <a:pt x="154" y="1045"/>
                    <a:pt x="336" y="1045"/>
                  </a:cubicBezTo>
                  <a:cubicBezTo>
                    <a:pt x="518" y="1045"/>
                    <a:pt x="671" y="892"/>
                    <a:pt x="671" y="710"/>
                  </a:cubicBezTo>
                  <a:cubicBezTo>
                    <a:pt x="671" y="671"/>
                    <a:pt x="662" y="633"/>
                    <a:pt x="643" y="585"/>
                  </a:cubicBezTo>
                  <a:lnTo>
                    <a:pt x="336" y="1"/>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818" name="Google Shape;818;p57"/>
            <p:cNvSpPr/>
            <p:nvPr/>
          </p:nvSpPr>
          <p:spPr>
            <a:xfrm>
              <a:off x="4051219" y="1900498"/>
              <a:ext cx="114731" cy="179173"/>
            </a:xfrm>
            <a:custGeom>
              <a:avLst/>
              <a:gdLst/>
              <a:ahLst/>
              <a:cxnLst/>
              <a:rect l="l" t="t" r="r" b="b"/>
              <a:pathLst>
                <a:path w="835" h="1304" extrusionOk="0">
                  <a:moveTo>
                    <a:pt x="413" y="1"/>
                  </a:moveTo>
                  <a:lnTo>
                    <a:pt x="39" y="729"/>
                  </a:lnTo>
                  <a:cubicBezTo>
                    <a:pt x="20" y="777"/>
                    <a:pt x="1" y="834"/>
                    <a:pt x="1" y="892"/>
                  </a:cubicBezTo>
                  <a:cubicBezTo>
                    <a:pt x="1" y="1122"/>
                    <a:pt x="192" y="1303"/>
                    <a:pt x="413" y="1303"/>
                  </a:cubicBezTo>
                  <a:cubicBezTo>
                    <a:pt x="643" y="1303"/>
                    <a:pt x="835" y="1122"/>
                    <a:pt x="835" y="892"/>
                  </a:cubicBezTo>
                  <a:cubicBezTo>
                    <a:pt x="835" y="825"/>
                    <a:pt x="815" y="767"/>
                    <a:pt x="786" y="710"/>
                  </a:cubicBezTo>
                  <a:lnTo>
                    <a:pt x="413"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819" name="Google Shape;819;p57"/>
            <p:cNvSpPr/>
            <p:nvPr/>
          </p:nvSpPr>
          <p:spPr>
            <a:xfrm>
              <a:off x="4047371" y="1891429"/>
              <a:ext cx="122426" cy="193463"/>
            </a:xfrm>
            <a:custGeom>
              <a:avLst/>
              <a:gdLst/>
              <a:ahLst/>
              <a:cxnLst/>
              <a:rect l="l" t="t" r="r" b="b"/>
              <a:pathLst>
                <a:path w="891" h="1408" extrusionOk="0">
                  <a:moveTo>
                    <a:pt x="441" y="143"/>
                  </a:moveTo>
                  <a:lnTo>
                    <a:pt x="767" y="756"/>
                  </a:lnTo>
                  <a:lnTo>
                    <a:pt x="776" y="786"/>
                  </a:lnTo>
                  <a:cubicBezTo>
                    <a:pt x="814" y="843"/>
                    <a:pt x="824" y="900"/>
                    <a:pt x="824" y="958"/>
                  </a:cubicBezTo>
                  <a:cubicBezTo>
                    <a:pt x="824" y="1169"/>
                    <a:pt x="652" y="1341"/>
                    <a:pt x="441" y="1341"/>
                  </a:cubicBezTo>
                  <a:cubicBezTo>
                    <a:pt x="239" y="1341"/>
                    <a:pt x="67" y="1169"/>
                    <a:pt x="67" y="958"/>
                  </a:cubicBezTo>
                  <a:cubicBezTo>
                    <a:pt x="67" y="910"/>
                    <a:pt x="77" y="852"/>
                    <a:pt x="96" y="805"/>
                  </a:cubicBezTo>
                  <a:lnTo>
                    <a:pt x="441" y="143"/>
                  </a:lnTo>
                  <a:close/>
                  <a:moveTo>
                    <a:pt x="441" y="0"/>
                  </a:moveTo>
                  <a:lnTo>
                    <a:pt x="39" y="776"/>
                  </a:lnTo>
                  <a:lnTo>
                    <a:pt x="20" y="814"/>
                  </a:lnTo>
                  <a:cubicBezTo>
                    <a:pt x="10" y="862"/>
                    <a:pt x="0" y="910"/>
                    <a:pt x="0" y="958"/>
                  </a:cubicBezTo>
                  <a:cubicBezTo>
                    <a:pt x="0" y="1207"/>
                    <a:pt x="201" y="1408"/>
                    <a:pt x="441" y="1408"/>
                  </a:cubicBezTo>
                  <a:cubicBezTo>
                    <a:pt x="690" y="1408"/>
                    <a:pt x="891" y="1207"/>
                    <a:pt x="891" y="958"/>
                  </a:cubicBezTo>
                  <a:cubicBezTo>
                    <a:pt x="891" y="900"/>
                    <a:pt x="882" y="843"/>
                    <a:pt x="853" y="786"/>
                  </a:cubicBezTo>
                  <a:lnTo>
                    <a:pt x="441" y="0"/>
                  </a:lnTo>
                  <a:close/>
                </a:path>
              </a:pathLst>
            </a:custGeom>
            <a:solidFill>
              <a:srgbClr val="70312E"/>
            </a:solidFill>
            <a:ln>
              <a:noFill/>
            </a:ln>
          </p:spPr>
          <p:txBody>
            <a:bodyPr spcFirstLastPara="1" wrap="square" lIns="91425" tIns="91425" rIns="91425" bIns="91425" anchor="ctr" anchorCtr="0">
              <a:noAutofit/>
            </a:bodyPr>
            <a:lstStyle/>
            <a:p>
              <a:endParaRPr/>
            </a:p>
          </p:txBody>
        </p:sp>
        <p:sp>
          <p:nvSpPr>
            <p:cNvPr id="820" name="Google Shape;820;p57"/>
            <p:cNvSpPr/>
            <p:nvPr/>
          </p:nvSpPr>
          <p:spPr>
            <a:xfrm>
              <a:off x="5914980" y="1762406"/>
              <a:ext cx="105525" cy="165982"/>
            </a:xfrm>
            <a:custGeom>
              <a:avLst/>
              <a:gdLst/>
              <a:ahLst/>
              <a:cxnLst/>
              <a:rect l="l" t="t" r="r" b="b"/>
              <a:pathLst>
                <a:path w="768" h="1208" extrusionOk="0">
                  <a:moveTo>
                    <a:pt x="384" y="0"/>
                  </a:moveTo>
                  <a:lnTo>
                    <a:pt x="39" y="671"/>
                  </a:lnTo>
                  <a:cubicBezTo>
                    <a:pt x="20" y="718"/>
                    <a:pt x="1" y="767"/>
                    <a:pt x="1" y="824"/>
                  </a:cubicBezTo>
                  <a:cubicBezTo>
                    <a:pt x="1" y="1035"/>
                    <a:pt x="173" y="1207"/>
                    <a:pt x="384" y="1207"/>
                  </a:cubicBezTo>
                  <a:cubicBezTo>
                    <a:pt x="595" y="1207"/>
                    <a:pt x="767" y="1035"/>
                    <a:pt x="767" y="824"/>
                  </a:cubicBezTo>
                  <a:cubicBezTo>
                    <a:pt x="767" y="757"/>
                    <a:pt x="748" y="699"/>
                    <a:pt x="729" y="652"/>
                  </a:cubicBezTo>
                  <a:lnTo>
                    <a:pt x="729" y="642"/>
                  </a:lnTo>
                  <a:lnTo>
                    <a:pt x="384" y="0"/>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821" name="Google Shape;821;p57"/>
            <p:cNvSpPr/>
            <p:nvPr/>
          </p:nvSpPr>
          <p:spPr>
            <a:xfrm>
              <a:off x="5911132" y="1751826"/>
              <a:ext cx="114594" cy="180409"/>
            </a:xfrm>
            <a:custGeom>
              <a:avLst/>
              <a:gdLst/>
              <a:ahLst/>
              <a:cxnLst/>
              <a:rect l="l" t="t" r="r" b="b"/>
              <a:pathLst>
                <a:path w="834" h="1313" extrusionOk="0">
                  <a:moveTo>
                    <a:pt x="412" y="144"/>
                  </a:moveTo>
                  <a:lnTo>
                    <a:pt x="709" y="709"/>
                  </a:lnTo>
                  <a:lnTo>
                    <a:pt x="728" y="738"/>
                  </a:lnTo>
                  <a:cubicBezTo>
                    <a:pt x="748" y="795"/>
                    <a:pt x="767" y="844"/>
                    <a:pt x="767" y="901"/>
                  </a:cubicBezTo>
                  <a:cubicBezTo>
                    <a:pt x="767" y="1093"/>
                    <a:pt x="604" y="1246"/>
                    <a:pt x="412" y="1246"/>
                  </a:cubicBezTo>
                  <a:cubicBezTo>
                    <a:pt x="220" y="1246"/>
                    <a:pt x="67" y="1093"/>
                    <a:pt x="67" y="901"/>
                  </a:cubicBezTo>
                  <a:cubicBezTo>
                    <a:pt x="67" y="853"/>
                    <a:pt x="77" y="805"/>
                    <a:pt x="96" y="757"/>
                  </a:cubicBezTo>
                  <a:lnTo>
                    <a:pt x="412" y="144"/>
                  </a:lnTo>
                  <a:close/>
                  <a:moveTo>
                    <a:pt x="412" y="1"/>
                  </a:moveTo>
                  <a:lnTo>
                    <a:pt x="39" y="729"/>
                  </a:lnTo>
                  <a:lnTo>
                    <a:pt x="20" y="767"/>
                  </a:lnTo>
                  <a:cubicBezTo>
                    <a:pt x="10" y="805"/>
                    <a:pt x="0" y="853"/>
                    <a:pt x="0" y="901"/>
                  </a:cubicBezTo>
                  <a:cubicBezTo>
                    <a:pt x="0" y="1131"/>
                    <a:pt x="182" y="1313"/>
                    <a:pt x="412" y="1313"/>
                  </a:cubicBezTo>
                  <a:cubicBezTo>
                    <a:pt x="642" y="1313"/>
                    <a:pt x="833" y="1131"/>
                    <a:pt x="833" y="901"/>
                  </a:cubicBezTo>
                  <a:cubicBezTo>
                    <a:pt x="833" y="844"/>
                    <a:pt x="814" y="795"/>
                    <a:pt x="795" y="738"/>
                  </a:cubicBezTo>
                  <a:lnTo>
                    <a:pt x="412" y="1"/>
                  </a:lnTo>
                  <a:close/>
                </a:path>
              </a:pathLst>
            </a:custGeom>
            <a:solidFill>
              <a:srgbClr val="70312E"/>
            </a:solidFill>
            <a:ln>
              <a:noFill/>
            </a:ln>
          </p:spPr>
          <p:txBody>
            <a:bodyPr spcFirstLastPara="1" wrap="square" lIns="91425" tIns="91425" rIns="91425" bIns="91425" anchor="ctr" anchorCtr="0">
              <a:noAutofit/>
            </a:bodyPr>
            <a:lstStyle/>
            <a:p>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7"/>
        <p:cNvGrpSpPr/>
        <p:nvPr/>
      </p:nvGrpSpPr>
      <p:grpSpPr>
        <a:xfrm>
          <a:off x="0" y="0"/>
          <a:ext cx="0" cy="0"/>
          <a:chOff x="0" y="0"/>
          <a:chExt cx="0" cy="0"/>
        </a:xfrm>
      </p:grpSpPr>
      <p:grpSp>
        <p:nvGrpSpPr>
          <p:cNvPr id="1210" name="Google Shape;1210;p67"/>
          <p:cNvGrpSpPr/>
          <p:nvPr/>
        </p:nvGrpSpPr>
        <p:grpSpPr>
          <a:xfrm>
            <a:off x="1175169" y="151421"/>
            <a:ext cx="7120686" cy="5024808"/>
            <a:chOff x="104573" y="361931"/>
            <a:chExt cx="7032973" cy="4527965"/>
          </a:xfrm>
        </p:grpSpPr>
        <p:sp>
          <p:nvSpPr>
            <p:cNvPr id="1211" name="Google Shape;1211;p67"/>
            <p:cNvSpPr/>
            <p:nvPr/>
          </p:nvSpPr>
          <p:spPr>
            <a:xfrm>
              <a:off x="901849" y="3299385"/>
              <a:ext cx="82880" cy="84327"/>
            </a:xfrm>
            <a:custGeom>
              <a:avLst/>
              <a:gdLst/>
              <a:ahLst/>
              <a:cxnLst/>
              <a:rect l="l" t="t" r="r" b="b"/>
              <a:pathLst>
                <a:path w="631" h="642" extrusionOk="0">
                  <a:moveTo>
                    <a:pt x="315" y="1"/>
                  </a:moveTo>
                  <a:cubicBezTo>
                    <a:pt x="143" y="1"/>
                    <a:pt x="0" y="143"/>
                    <a:pt x="0" y="326"/>
                  </a:cubicBezTo>
                  <a:cubicBezTo>
                    <a:pt x="0" y="499"/>
                    <a:pt x="143" y="642"/>
                    <a:pt x="315" y="642"/>
                  </a:cubicBezTo>
                  <a:cubicBezTo>
                    <a:pt x="488" y="642"/>
                    <a:pt x="631" y="499"/>
                    <a:pt x="631" y="326"/>
                  </a:cubicBezTo>
                  <a:cubicBezTo>
                    <a:pt x="631" y="143"/>
                    <a:pt x="488" y="1"/>
                    <a:pt x="31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2" name="Google Shape;1212;p67"/>
            <p:cNvSpPr/>
            <p:nvPr/>
          </p:nvSpPr>
          <p:spPr>
            <a:xfrm>
              <a:off x="896463" y="3295444"/>
              <a:ext cx="93651" cy="92208"/>
            </a:xfrm>
            <a:custGeom>
              <a:avLst/>
              <a:gdLst/>
              <a:ahLst/>
              <a:cxnLst/>
              <a:rect l="l" t="t" r="r" b="b"/>
              <a:pathLst>
                <a:path w="713" h="702" extrusionOk="0">
                  <a:moveTo>
                    <a:pt x="356" y="71"/>
                  </a:moveTo>
                  <a:cubicBezTo>
                    <a:pt x="509" y="71"/>
                    <a:pt x="641" y="193"/>
                    <a:pt x="641" y="356"/>
                  </a:cubicBezTo>
                  <a:cubicBezTo>
                    <a:pt x="641" y="509"/>
                    <a:pt x="509" y="641"/>
                    <a:pt x="356" y="641"/>
                  </a:cubicBezTo>
                  <a:cubicBezTo>
                    <a:pt x="204" y="641"/>
                    <a:pt x="71" y="509"/>
                    <a:pt x="71" y="356"/>
                  </a:cubicBezTo>
                  <a:cubicBezTo>
                    <a:pt x="71" y="193"/>
                    <a:pt x="204" y="71"/>
                    <a:pt x="356" y="71"/>
                  </a:cubicBezTo>
                  <a:close/>
                  <a:moveTo>
                    <a:pt x="356" y="1"/>
                  </a:moveTo>
                  <a:cubicBezTo>
                    <a:pt x="163" y="1"/>
                    <a:pt x="1" y="163"/>
                    <a:pt x="1" y="356"/>
                  </a:cubicBezTo>
                  <a:cubicBezTo>
                    <a:pt x="1" y="550"/>
                    <a:pt x="163" y="702"/>
                    <a:pt x="356" y="702"/>
                  </a:cubicBezTo>
                  <a:cubicBezTo>
                    <a:pt x="550" y="702"/>
                    <a:pt x="712" y="550"/>
                    <a:pt x="712" y="356"/>
                  </a:cubicBezTo>
                  <a:cubicBezTo>
                    <a:pt x="712" y="163"/>
                    <a:pt x="550"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3" name="Google Shape;1213;p67"/>
            <p:cNvSpPr/>
            <p:nvPr/>
          </p:nvSpPr>
          <p:spPr>
            <a:xfrm>
              <a:off x="319588" y="3649294"/>
              <a:ext cx="94964" cy="94966"/>
            </a:xfrm>
            <a:custGeom>
              <a:avLst/>
              <a:gdLst/>
              <a:ahLst/>
              <a:cxnLst/>
              <a:rect l="l" t="t" r="r" b="b"/>
              <a:pathLst>
                <a:path w="723" h="723" extrusionOk="0">
                  <a:moveTo>
                    <a:pt x="367" y="0"/>
                  </a:moveTo>
                  <a:cubicBezTo>
                    <a:pt x="164" y="0"/>
                    <a:pt x="1" y="163"/>
                    <a:pt x="1" y="356"/>
                  </a:cubicBezTo>
                  <a:cubicBezTo>
                    <a:pt x="1" y="560"/>
                    <a:pt x="164" y="722"/>
                    <a:pt x="367" y="722"/>
                  </a:cubicBezTo>
                  <a:cubicBezTo>
                    <a:pt x="560" y="722"/>
                    <a:pt x="722" y="560"/>
                    <a:pt x="722" y="356"/>
                  </a:cubicBezTo>
                  <a:cubicBezTo>
                    <a:pt x="722" y="163"/>
                    <a:pt x="560" y="0"/>
                    <a:pt x="367"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14" name="Google Shape;1214;p67"/>
            <p:cNvSpPr/>
            <p:nvPr/>
          </p:nvSpPr>
          <p:spPr>
            <a:xfrm>
              <a:off x="315647" y="3643909"/>
              <a:ext cx="104290" cy="104292"/>
            </a:xfrm>
            <a:custGeom>
              <a:avLst/>
              <a:gdLst/>
              <a:ahLst/>
              <a:cxnLst/>
              <a:rect l="l" t="t" r="r" b="b"/>
              <a:pathLst>
                <a:path w="794" h="794" extrusionOk="0">
                  <a:moveTo>
                    <a:pt x="397" y="72"/>
                  </a:moveTo>
                  <a:cubicBezTo>
                    <a:pt x="569" y="72"/>
                    <a:pt x="722" y="224"/>
                    <a:pt x="722" y="397"/>
                  </a:cubicBezTo>
                  <a:cubicBezTo>
                    <a:pt x="722" y="580"/>
                    <a:pt x="569" y="733"/>
                    <a:pt x="397" y="733"/>
                  </a:cubicBezTo>
                  <a:cubicBezTo>
                    <a:pt x="214" y="733"/>
                    <a:pt x="61" y="580"/>
                    <a:pt x="61" y="397"/>
                  </a:cubicBezTo>
                  <a:cubicBezTo>
                    <a:pt x="61" y="224"/>
                    <a:pt x="214" y="72"/>
                    <a:pt x="397" y="72"/>
                  </a:cubicBezTo>
                  <a:close/>
                  <a:moveTo>
                    <a:pt x="397" y="1"/>
                  </a:moveTo>
                  <a:cubicBezTo>
                    <a:pt x="173" y="1"/>
                    <a:pt x="0" y="184"/>
                    <a:pt x="0" y="397"/>
                  </a:cubicBezTo>
                  <a:cubicBezTo>
                    <a:pt x="0" y="621"/>
                    <a:pt x="173" y="794"/>
                    <a:pt x="397" y="794"/>
                  </a:cubicBezTo>
                  <a:cubicBezTo>
                    <a:pt x="610" y="794"/>
                    <a:pt x="793" y="621"/>
                    <a:pt x="793" y="397"/>
                  </a:cubicBezTo>
                  <a:cubicBezTo>
                    <a:pt x="793" y="184"/>
                    <a:pt x="610" y="1"/>
                    <a:pt x="397"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5" name="Google Shape;1215;p67"/>
            <p:cNvSpPr/>
            <p:nvPr/>
          </p:nvSpPr>
          <p:spPr>
            <a:xfrm>
              <a:off x="5441593" y="399234"/>
              <a:ext cx="62915" cy="62917"/>
            </a:xfrm>
            <a:custGeom>
              <a:avLst/>
              <a:gdLst/>
              <a:ahLst/>
              <a:cxnLst/>
              <a:rect l="l" t="t" r="r" b="b"/>
              <a:pathLst>
                <a:path w="479" h="479" extrusionOk="0">
                  <a:moveTo>
                    <a:pt x="245" y="1"/>
                  </a:moveTo>
                  <a:cubicBezTo>
                    <a:pt x="112" y="1"/>
                    <a:pt x="1" y="102"/>
                    <a:pt x="1" y="235"/>
                  </a:cubicBezTo>
                  <a:cubicBezTo>
                    <a:pt x="1" y="367"/>
                    <a:pt x="112" y="479"/>
                    <a:pt x="245" y="479"/>
                  </a:cubicBezTo>
                  <a:cubicBezTo>
                    <a:pt x="377" y="479"/>
                    <a:pt x="478" y="367"/>
                    <a:pt x="478" y="235"/>
                  </a:cubicBezTo>
                  <a:cubicBezTo>
                    <a:pt x="478" y="102"/>
                    <a:pt x="377" y="1"/>
                    <a:pt x="245"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16" name="Google Shape;1216;p67"/>
            <p:cNvSpPr/>
            <p:nvPr/>
          </p:nvSpPr>
          <p:spPr>
            <a:xfrm>
              <a:off x="5437521" y="393980"/>
              <a:ext cx="72241" cy="72242"/>
            </a:xfrm>
            <a:custGeom>
              <a:avLst/>
              <a:gdLst/>
              <a:ahLst/>
              <a:cxnLst/>
              <a:rect l="l" t="t" r="r" b="b"/>
              <a:pathLst>
                <a:path w="550" h="550" extrusionOk="0">
                  <a:moveTo>
                    <a:pt x="276" y="72"/>
                  </a:moveTo>
                  <a:cubicBezTo>
                    <a:pt x="387" y="72"/>
                    <a:pt x="479" y="163"/>
                    <a:pt x="479" y="275"/>
                  </a:cubicBezTo>
                  <a:cubicBezTo>
                    <a:pt x="479" y="397"/>
                    <a:pt x="387" y="488"/>
                    <a:pt x="276" y="488"/>
                  </a:cubicBezTo>
                  <a:cubicBezTo>
                    <a:pt x="164" y="488"/>
                    <a:pt x="72" y="397"/>
                    <a:pt x="72" y="275"/>
                  </a:cubicBezTo>
                  <a:cubicBezTo>
                    <a:pt x="72" y="163"/>
                    <a:pt x="164" y="72"/>
                    <a:pt x="276" y="72"/>
                  </a:cubicBezTo>
                  <a:close/>
                  <a:moveTo>
                    <a:pt x="276" y="0"/>
                  </a:moveTo>
                  <a:cubicBezTo>
                    <a:pt x="123" y="0"/>
                    <a:pt x="1" y="133"/>
                    <a:pt x="1" y="275"/>
                  </a:cubicBezTo>
                  <a:cubicBezTo>
                    <a:pt x="1" y="427"/>
                    <a:pt x="123" y="549"/>
                    <a:pt x="276" y="549"/>
                  </a:cubicBezTo>
                  <a:cubicBezTo>
                    <a:pt x="428" y="549"/>
                    <a:pt x="550" y="427"/>
                    <a:pt x="550" y="275"/>
                  </a:cubicBezTo>
                  <a:cubicBezTo>
                    <a:pt x="550" y="133"/>
                    <a:pt x="428" y="0"/>
                    <a:pt x="27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7" name="Google Shape;1217;p67"/>
            <p:cNvSpPr/>
            <p:nvPr/>
          </p:nvSpPr>
          <p:spPr>
            <a:xfrm>
              <a:off x="4474879" y="4513166"/>
              <a:ext cx="38879" cy="38880"/>
            </a:xfrm>
            <a:custGeom>
              <a:avLst/>
              <a:gdLst/>
              <a:ahLst/>
              <a:cxnLst/>
              <a:rect l="l" t="t" r="r" b="b"/>
              <a:pathLst>
                <a:path w="296" h="296" extrusionOk="0">
                  <a:moveTo>
                    <a:pt x="153" y="1"/>
                  </a:moveTo>
                  <a:cubicBezTo>
                    <a:pt x="72" y="1"/>
                    <a:pt x="1" y="62"/>
                    <a:pt x="1" y="143"/>
                  </a:cubicBezTo>
                  <a:cubicBezTo>
                    <a:pt x="1" y="225"/>
                    <a:pt x="72" y="295"/>
                    <a:pt x="153" y="295"/>
                  </a:cubicBezTo>
                  <a:cubicBezTo>
                    <a:pt x="234" y="295"/>
                    <a:pt x="295" y="225"/>
                    <a:pt x="295" y="143"/>
                  </a:cubicBezTo>
                  <a:cubicBezTo>
                    <a:pt x="295" y="62"/>
                    <a:pt x="234" y="1"/>
                    <a:pt x="153"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18" name="Google Shape;1218;p67"/>
            <p:cNvSpPr/>
            <p:nvPr/>
          </p:nvSpPr>
          <p:spPr>
            <a:xfrm>
              <a:off x="4470808" y="4507913"/>
              <a:ext cx="48205" cy="48205"/>
            </a:xfrm>
            <a:custGeom>
              <a:avLst/>
              <a:gdLst/>
              <a:ahLst/>
              <a:cxnLst/>
              <a:rect l="l" t="t" r="r" b="b"/>
              <a:pathLst>
                <a:path w="367" h="367" extrusionOk="0">
                  <a:moveTo>
                    <a:pt x="184" y="71"/>
                  </a:moveTo>
                  <a:cubicBezTo>
                    <a:pt x="245" y="71"/>
                    <a:pt x="296" y="122"/>
                    <a:pt x="296" y="183"/>
                  </a:cubicBezTo>
                  <a:cubicBezTo>
                    <a:pt x="296" y="244"/>
                    <a:pt x="245" y="295"/>
                    <a:pt x="184" y="295"/>
                  </a:cubicBezTo>
                  <a:cubicBezTo>
                    <a:pt x="123" y="295"/>
                    <a:pt x="72" y="244"/>
                    <a:pt x="72" y="183"/>
                  </a:cubicBezTo>
                  <a:cubicBezTo>
                    <a:pt x="72" y="122"/>
                    <a:pt x="123" y="71"/>
                    <a:pt x="184" y="71"/>
                  </a:cubicBezTo>
                  <a:close/>
                  <a:moveTo>
                    <a:pt x="184" y="0"/>
                  </a:moveTo>
                  <a:cubicBezTo>
                    <a:pt x="82" y="0"/>
                    <a:pt x="1" y="82"/>
                    <a:pt x="1" y="183"/>
                  </a:cubicBezTo>
                  <a:cubicBezTo>
                    <a:pt x="1" y="285"/>
                    <a:pt x="82" y="366"/>
                    <a:pt x="184" y="366"/>
                  </a:cubicBezTo>
                  <a:cubicBezTo>
                    <a:pt x="286" y="366"/>
                    <a:pt x="367" y="285"/>
                    <a:pt x="367" y="183"/>
                  </a:cubicBezTo>
                  <a:cubicBezTo>
                    <a:pt x="367" y="82"/>
                    <a:pt x="286" y="0"/>
                    <a:pt x="18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19" name="Google Shape;1219;p67"/>
            <p:cNvSpPr/>
            <p:nvPr/>
          </p:nvSpPr>
          <p:spPr>
            <a:xfrm>
              <a:off x="533289" y="904002"/>
              <a:ext cx="38748" cy="38880"/>
            </a:xfrm>
            <a:custGeom>
              <a:avLst/>
              <a:gdLst/>
              <a:ahLst/>
              <a:cxnLst/>
              <a:rect l="l" t="t" r="r" b="b"/>
              <a:pathLst>
                <a:path w="295" h="296" extrusionOk="0">
                  <a:moveTo>
                    <a:pt x="153" y="0"/>
                  </a:moveTo>
                  <a:cubicBezTo>
                    <a:pt x="71" y="0"/>
                    <a:pt x="1" y="61"/>
                    <a:pt x="1" y="143"/>
                  </a:cubicBezTo>
                  <a:cubicBezTo>
                    <a:pt x="1" y="224"/>
                    <a:pt x="71" y="296"/>
                    <a:pt x="153" y="296"/>
                  </a:cubicBezTo>
                  <a:cubicBezTo>
                    <a:pt x="234" y="296"/>
                    <a:pt x="295" y="224"/>
                    <a:pt x="295" y="143"/>
                  </a:cubicBezTo>
                  <a:cubicBezTo>
                    <a:pt x="295" y="61"/>
                    <a:pt x="234"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0" name="Google Shape;1220;p67"/>
            <p:cNvSpPr/>
            <p:nvPr/>
          </p:nvSpPr>
          <p:spPr>
            <a:xfrm>
              <a:off x="529217" y="898617"/>
              <a:ext cx="48205" cy="48205"/>
            </a:xfrm>
            <a:custGeom>
              <a:avLst/>
              <a:gdLst/>
              <a:ahLst/>
              <a:cxnLst/>
              <a:rect l="l" t="t" r="r" b="b"/>
              <a:pathLst>
                <a:path w="367" h="367" extrusionOk="0">
                  <a:moveTo>
                    <a:pt x="184" y="72"/>
                  </a:moveTo>
                  <a:cubicBezTo>
                    <a:pt x="245" y="72"/>
                    <a:pt x="296" y="123"/>
                    <a:pt x="296" y="184"/>
                  </a:cubicBezTo>
                  <a:cubicBezTo>
                    <a:pt x="296" y="245"/>
                    <a:pt x="245" y="296"/>
                    <a:pt x="184" y="296"/>
                  </a:cubicBezTo>
                  <a:cubicBezTo>
                    <a:pt x="123" y="296"/>
                    <a:pt x="72" y="245"/>
                    <a:pt x="72" y="184"/>
                  </a:cubicBezTo>
                  <a:cubicBezTo>
                    <a:pt x="72"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1" name="Google Shape;1221;p67"/>
            <p:cNvSpPr/>
            <p:nvPr/>
          </p:nvSpPr>
          <p:spPr>
            <a:xfrm>
              <a:off x="5031659" y="366003"/>
              <a:ext cx="38879" cy="38748"/>
            </a:xfrm>
            <a:custGeom>
              <a:avLst/>
              <a:gdLst/>
              <a:ahLst/>
              <a:cxnLst/>
              <a:rect l="l" t="t" r="r" b="b"/>
              <a:pathLst>
                <a:path w="296" h="295" extrusionOk="0">
                  <a:moveTo>
                    <a:pt x="153" y="0"/>
                  </a:moveTo>
                  <a:cubicBezTo>
                    <a:pt x="72" y="0"/>
                    <a:pt x="1" y="71"/>
                    <a:pt x="1" y="152"/>
                  </a:cubicBezTo>
                  <a:cubicBezTo>
                    <a:pt x="1" y="233"/>
                    <a:pt x="72" y="294"/>
                    <a:pt x="153" y="294"/>
                  </a:cubicBezTo>
                  <a:cubicBezTo>
                    <a:pt x="235" y="294"/>
                    <a:pt x="296" y="233"/>
                    <a:pt x="296" y="152"/>
                  </a:cubicBezTo>
                  <a:cubicBezTo>
                    <a:pt x="296" y="71"/>
                    <a:pt x="235" y="0"/>
                    <a:pt x="153"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22" name="Google Shape;1222;p67"/>
            <p:cNvSpPr/>
            <p:nvPr/>
          </p:nvSpPr>
          <p:spPr>
            <a:xfrm>
              <a:off x="5027719" y="361931"/>
              <a:ext cx="48205" cy="48205"/>
            </a:xfrm>
            <a:custGeom>
              <a:avLst/>
              <a:gdLst/>
              <a:ahLst/>
              <a:cxnLst/>
              <a:rect l="l" t="t" r="r" b="b"/>
              <a:pathLst>
                <a:path w="367" h="367" extrusionOk="0">
                  <a:moveTo>
                    <a:pt x="183" y="72"/>
                  </a:moveTo>
                  <a:cubicBezTo>
                    <a:pt x="244" y="72"/>
                    <a:pt x="295" y="122"/>
                    <a:pt x="295" y="183"/>
                  </a:cubicBezTo>
                  <a:cubicBezTo>
                    <a:pt x="295" y="244"/>
                    <a:pt x="244" y="295"/>
                    <a:pt x="183" y="295"/>
                  </a:cubicBezTo>
                  <a:cubicBezTo>
                    <a:pt x="112" y="295"/>
                    <a:pt x="61" y="244"/>
                    <a:pt x="61" y="183"/>
                  </a:cubicBezTo>
                  <a:cubicBezTo>
                    <a:pt x="61" y="122"/>
                    <a:pt x="112" y="72"/>
                    <a:pt x="183" y="72"/>
                  </a:cubicBezTo>
                  <a:close/>
                  <a:moveTo>
                    <a:pt x="183" y="0"/>
                  </a:moveTo>
                  <a:cubicBezTo>
                    <a:pt x="82" y="0"/>
                    <a:pt x="0" y="81"/>
                    <a:pt x="0" y="183"/>
                  </a:cubicBezTo>
                  <a:cubicBezTo>
                    <a:pt x="0" y="285"/>
                    <a:pt x="82" y="366"/>
                    <a:pt x="183" y="366"/>
                  </a:cubicBezTo>
                  <a:cubicBezTo>
                    <a:pt x="274" y="366"/>
                    <a:pt x="366" y="285"/>
                    <a:pt x="366" y="183"/>
                  </a:cubicBezTo>
                  <a:cubicBezTo>
                    <a:pt x="366" y="81"/>
                    <a:pt x="274" y="0"/>
                    <a:pt x="183"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3" name="Google Shape;1223;p67"/>
            <p:cNvSpPr/>
            <p:nvPr/>
          </p:nvSpPr>
          <p:spPr>
            <a:xfrm>
              <a:off x="6561851" y="2025578"/>
              <a:ext cx="70928" cy="72242"/>
            </a:xfrm>
            <a:custGeom>
              <a:avLst/>
              <a:gdLst/>
              <a:ahLst/>
              <a:cxnLst/>
              <a:rect l="l" t="t" r="r" b="b"/>
              <a:pathLst>
                <a:path w="540" h="550" extrusionOk="0">
                  <a:moveTo>
                    <a:pt x="275" y="1"/>
                  </a:moveTo>
                  <a:cubicBezTo>
                    <a:pt x="122" y="1"/>
                    <a:pt x="0" y="123"/>
                    <a:pt x="0" y="276"/>
                  </a:cubicBezTo>
                  <a:cubicBezTo>
                    <a:pt x="0" y="428"/>
                    <a:pt x="122" y="550"/>
                    <a:pt x="275" y="550"/>
                  </a:cubicBezTo>
                  <a:cubicBezTo>
                    <a:pt x="418" y="550"/>
                    <a:pt x="540" y="428"/>
                    <a:pt x="540" y="276"/>
                  </a:cubicBezTo>
                  <a:cubicBezTo>
                    <a:pt x="540" y="123"/>
                    <a:pt x="418" y="1"/>
                    <a:pt x="275" y="1"/>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4" name="Google Shape;1224;p67"/>
            <p:cNvSpPr/>
            <p:nvPr/>
          </p:nvSpPr>
          <p:spPr>
            <a:xfrm>
              <a:off x="6556466" y="2021637"/>
              <a:ext cx="81698" cy="81568"/>
            </a:xfrm>
            <a:custGeom>
              <a:avLst/>
              <a:gdLst/>
              <a:ahLst/>
              <a:cxnLst/>
              <a:rect l="l" t="t" r="r" b="b"/>
              <a:pathLst>
                <a:path w="622" h="621" extrusionOk="0">
                  <a:moveTo>
                    <a:pt x="316" y="71"/>
                  </a:moveTo>
                  <a:cubicBezTo>
                    <a:pt x="448" y="71"/>
                    <a:pt x="550" y="173"/>
                    <a:pt x="550" y="306"/>
                  </a:cubicBezTo>
                  <a:cubicBezTo>
                    <a:pt x="550" y="437"/>
                    <a:pt x="448" y="550"/>
                    <a:pt x="316" y="550"/>
                  </a:cubicBezTo>
                  <a:cubicBezTo>
                    <a:pt x="184" y="550"/>
                    <a:pt x="72" y="437"/>
                    <a:pt x="72" y="306"/>
                  </a:cubicBezTo>
                  <a:cubicBezTo>
                    <a:pt x="72" y="173"/>
                    <a:pt x="184" y="71"/>
                    <a:pt x="316" y="71"/>
                  </a:cubicBezTo>
                  <a:close/>
                  <a:moveTo>
                    <a:pt x="316" y="1"/>
                  </a:moveTo>
                  <a:cubicBezTo>
                    <a:pt x="143" y="1"/>
                    <a:pt x="1" y="143"/>
                    <a:pt x="1" y="306"/>
                  </a:cubicBezTo>
                  <a:cubicBezTo>
                    <a:pt x="1" y="478"/>
                    <a:pt x="143" y="620"/>
                    <a:pt x="316" y="620"/>
                  </a:cubicBezTo>
                  <a:cubicBezTo>
                    <a:pt x="479" y="620"/>
                    <a:pt x="621" y="478"/>
                    <a:pt x="621" y="306"/>
                  </a:cubicBezTo>
                  <a:cubicBezTo>
                    <a:pt x="621" y="143"/>
                    <a:pt x="479" y="1"/>
                    <a:pt x="31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5" name="Google Shape;1225;p67"/>
            <p:cNvSpPr/>
            <p:nvPr/>
          </p:nvSpPr>
          <p:spPr>
            <a:xfrm>
              <a:off x="418492" y="3258142"/>
              <a:ext cx="38748" cy="38748"/>
            </a:xfrm>
            <a:custGeom>
              <a:avLst/>
              <a:gdLst/>
              <a:ahLst/>
              <a:cxnLst/>
              <a:rect l="l" t="t" r="r" b="b"/>
              <a:pathLst>
                <a:path w="295" h="295" extrusionOk="0">
                  <a:moveTo>
                    <a:pt x="143" y="0"/>
                  </a:moveTo>
                  <a:cubicBezTo>
                    <a:pt x="61" y="0"/>
                    <a:pt x="0" y="71"/>
                    <a:pt x="0" y="152"/>
                  </a:cubicBezTo>
                  <a:cubicBezTo>
                    <a:pt x="0" y="233"/>
                    <a:pt x="61" y="294"/>
                    <a:pt x="143" y="294"/>
                  </a:cubicBezTo>
                  <a:cubicBezTo>
                    <a:pt x="234" y="294"/>
                    <a:pt x="295" y="233"/>
                    <a:pt x="295" y="152"/>
                  </a:cubicBezTo>
                  <a:cubicBezTo>
                    <a:pt x="295" y="71"/>
                    <a:pt x="234" y="0"/>
                    <a:pt x="143"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26" name="Google Shape;1226;p67"/>
            <p:cNvSpPr/>
            <p:nvPr/>
          </p:nvSpPr>
          <p:spPr>
            <a:xfrm>
              <a:off x="414420" y="3254070"/>
              <a:ext cx="46891" cy="48205"/>
            </a:xfrm>
            <a:custGeom>
              <a:avLst/>
              <a:gdLst/>
              <a:ahLst/>
              <a:cxnLst/>
              <a:rect l="l" t="t" r="r" b="b"/>
              <a:pathLst>
                <a:path w="357" h="367" extrusionOk="0">
                  <a:moveTo>
                    <a:pt x="174" y="72"/>
                  </a:moveTo>
                  <a:cubicBezTo>
                    <a:pt x="244" y="72"/>
                    <a:pt x="296" y="122"/>
                    <a:pt x="296" y="183"/>
                  </a:cubicBezTo>
                  <a:cubicBezTo>
                    <a:pt x="296" y="244"/>
                    <a:pt x="244" y="295"/>
                    <a:pt x="174" y="295"/>
                  </a:cubicBezTo>
                  <a:cubicBezTo>
                    <a:pt x="113" y="295"/>
                    <a:pt x="61" y="244"/>
                    <a:pt x="61" y="183"/>
                  </a:cubicBezTo>
                  <a:cubicBezTo>
                    <a:pt x="61" y="122"/>
                    <a:pt x="113" y="72"/>
                    <a:pt x="174" y="72"/>
                  </a:cubicBezTo>
                  <a:close/>
                  <a:moveTo>
                    <a:pt x="174" y="0"/>
                  </a:moveTo>
                  <a:cubicBezTo>
                    <a:pt x="82" y="0"/>
                    <a:pt x="0" y="82"/>
                    <a:pt x="0" y="183"/>
                  </a:cubicBezTo>
                  <a:cubicBezTo>
                    <a:pt x="0" y="285"/>
                    <a:pt x="82" y="366"/>
                    <a:pt x="174" y="366"/>
                  </a:cubicBezTo>
                  <a:cubicBezTo>
                    <a:pt x="275" y="366"/>
                    <a:pt x="357" y="285"/>
                    <a:pt x="357" y="183"/>
                  </a:cubicBezTo>
                  <a:cubicBezTo>
                    <a:pt x="357" y="82"/>
                    <a:pt x="275" y="0"/>
                    <a:pt x="174"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7" name="Google Shape;1227;p67"/>
            <p:cNvSpPr/>
            <p:nvPr/>
          </p:nvSpPr>
          <p:spPr>
            <a:xfrm>
              <a:off x="6763468" y="4267547"/>
              <a:ext cx="107048" cy="106919"/>
            </a:xfrm>
            <a:custGeom>
              <a:avLst/>
              <a:gdLst/>
              <a:ahLst/>
              <a:cxnLst/>
              <a:rect l="l" t="t" r="r" b="b"/>
              <a:pathLst>
                <a:path w="815" h="814" extrusionOk="0">
                  <a:moveTo>
                    <a:pt x="408" y="0"/>
                  </a:moveTo>
                  <a:cubicBezTo>
                    <a:pt x="184" y="0"/>
                    <a:pt x="1" y="183"/>
                    <a:pt x="1" y="407"/>
                  </a:cubicBezTo>
                  <a:cubicBezTo>
                    <a:pt x="1" y="631"/>
                    <a:pt x="184" y="814"/>
                    <a:pt x="408" y="814"/>
                  </a:cubicBezTo>
                  <a:cubicBezTo>
                    <a:pt x="631" y="814"/>
                    <a:pt x="814" y="631"/>
                    <a:pt x="814" y="407"/>
                  </a:cubicBezTo>
                  <a:cubicBezTo>
                    <a:pt x="814" y="183"/>
                    <a:pt x="631" y="0"/>
                    <a:pt x="408"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28" name="Google Shape;1228;p67"/>
            <p:cNvSpPr/>
            <p:nvPr/>
          </p:nvSpPr>
          <p:spPr>
            <a:xfrm>
              <a:off x="6759397" y="4263475"/>
              <a:ext cx="116374" cy="114931"/>
            </a:xfrm>
            <a:custGeom>
              <a:avLst/>
              <a:gdLst/>
              <a:ahLst/>
              <a:cxnLst/>
              <a:rect l="l" t="t" r="r" b="b"/>
              <a:pathLst>
                <a:path w="886" h="875" extrusionOk="0">
                  <a:moveTo>
                    <a:pt x="439" y="72"/>
                  </a:moveTo>
                  <a:cubicBezTo>
                    <a:pt x="642" y="72"/>
                    <a:pt x="814" y="235"/>
                    <a:pt x="814" y="438"/>
                  </a:cubicBezTo>
                  <a:cubicBezTo>
                    <a:pt x="814" y="641"/>
                    <a:pt x="642" y="814"/>
                    <a:pt x="439" y="814"/>
                  </a:cubicBezTo>
                  <a:cubicBezTo>
                    <a:pt x="235" y="814"/>
                    <a:pt x="73" y="641"/>
                    <a:pt x="73" y="438"/>
                  </a:cubicBezTo>
                  <a:cubicBezTo>
                    <a:pt x="73" y="235"/>
                    <a:pt x="235" y="72"/>
                    <a:pt x="439" y="72"/>
                  </a:cubicBezTo>
                  <a:close/>
                  <a:moveTo>
                    <a:pt x="439" y="1"/>
                  </a:moveTo>
                  <a:cubicBezTo>
                    <a:pt x="195" y="1"/>
                    <a:pt x="1" y="194"/>
                    <a:pt x="1" y="438"/>
                  </a:cubicBezTo>
                  <a:cubicBezTo>
                    <a:pt x="1" y="682"/>
                    <a:pt x="195" y="875"/>
                    <a:pt x="439" y="875"/>
                  </a:cubicBezTo>
                  <a:cubicBezTo>
                    <a:pt x="683" y="875"/>
                    <a:pt x="886" y="682"/>
                    <a:pt x="886" y="438"/>
                  </a:cubicBezTo>
                  <a:cubicBezTo>
                    <a:pt x="886" y="194"/>
                    <a:pt x="683" y="1"/>
                    <a:pt x="439"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29" name="Google Shape;1229;p67"/>
            <p:cNvSpPr/>
            <p:nvPr/>
          </p:nvSpPr>
          <p:spPr>
            <a:xfrm>
              <a:off x="6938422" y="4493202"/>
              <a:ext cx="38879" cy="38880"/>
            </a:xfrm>
            <a:custGeom>
              <a:avLst/>
              <a:gdLst/>
              <a:ahLst/>
              <a:cxnLst/>
              <a:rect l="l" t="t" r="r" b="b"/>
              <a:pathLst>
                <a:path w="296" h="296" extrusionOk="0">
                  <a:moveTo>
                    <a:pt x="153" y="0"/>
                  </a:moveTo>
                  <a:cubicBezTo>
                    <a:pt x="72" y="0"/>
                    <a:pt x="0" y="72"/>
                    <a:pt x="0" y="153"/>
                  </a:cubicBezTo>
                  <a:cubicBezTo>
                    <a:pt x="0" y="234"/>
                    <a:pt x="72" y="295"/>
                    <a:pt x="153" y="295"/>
                  </a:cubicBezTo>
                  <a:cubicBezTo>
                    <a:pt x="234" y="295"/>
                    <a:pt x="295" y="234"/>
                    <a:pt x="295" y="153"/>
                  </a:cubicBezTo>
                  <a:cubicBezTo>
                    <a:pt x="295" y="72"/>
                    <a:pt x="234" y="0"/>
                    <a:pt x="153" y="0"/>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0" name="Google Shape;1230;p67"/>
            <p:cNvSpPr/>
            <p:nvPr/>
          </p:nvSpPr>
          <p:spPr>
            <a:xfrm>
              <a:off x="6934482" y="4489130"/>
              <a:ext cx="48205" cy="48205"/>
            </a:xfrm>
            <a:custGeom>
              <a:avLst/>
              <a:gdLst/>
              <a:ahLst/>
              <a:cxnLst/>
              <a:rect l="l" t="t" r="r" b="b"/>
              <a:pathLst>
                <a:path w="367" h="367" extrusionOk="0">
                  <a:moveTo>
                    <a:pt x="183" y="72"/>
                  </a:moveTo>
                  <a:cubicBezTo>
                    <a:pt x="244" y="72"/>
                    <a:pt x="295" y="123"/>
                    <a:pt x="295" y="184"/>
                  </a:cubicBezTo>
                  <a:cubicBezTo>
                    <a:pt x="295" y="245"/>
                    <a:pt x="244" y="295"/>
                    <a:pt x="183" y="295"/>
                  </a:cubicBezTo>
                  <a:cubicBezTo>
                    <a:pt x="122" y="295"/>
                    <a:pt x="71" y="245"/>
                    <a:pt x="71" y="184"/>
                  </a:cubicBezTo>
                  <a:cubicBezTo>
                    <a:pt x="71" y="123"/>
                    <a:pt x="122" y="72"/>
                    <a:pt x="183" y="72"/>
                  </a:cubicBezTo>
                  <a:close/>
                  <a:moveTo>
                    <a:pt x="183" y="1"/>
                  </a:moveTo>
                  <a:cubicBezTo>
                    <a:pt x="81" y="1"/>
                    <a:pt x="0" y="82"/>
                    <a:pt x="0" y="184"/>
                  </a:cubicBezTo>
                  <a:cubicBezTo>
                    <a:pt x="0" y="286"/>
                    <a:pt x="81" y="367"/>
                    <a:pt x="183" y="367"/>
                  </a:cubicBezTo>
                  <a:cubicBezTo>
                    <a:pt x="285" y="367"/>
                    <a:pt x="366" y="286"/>
                    <a:pt x="366" y="184"/>
                  </a:cubicBezTo>
                  <a:cubicBezTo>
                    <a:pt x="366" y="82"/>
                    <a:pt x="285" y="1"/>
                    <a:pt x="18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1" name="Google Shape;1231;p67"/>
            <p:cNvSpPr/>
            <p:nvPr/>
          </p:nvSpPr>
          <p:spPr>
            <a:xfrm>
              <a:off x="4775270" y="4390357"/>
              <a:ext cx="38879" cy="38880"/>
            </a:xfrm>
            <a:custGeom>
              <a:avLst/>
              <a:gdLst/>
              <a:ahLst/>
              <a:cxnLst/>
              <a:rect l="l" t="t" r="r" b="b"/>
              <a:pathLst>
                <a:path w="296" h="296" extrusionOk="0">
                  <a:moveTo>
                    <a:pt x="154" y="1"/>
                  </a:moveTo>
                  <a:cubicBezTo>
                    <a:pt x="72" y="1"/>
                    <a:pt x="1" y="71"/>
                    <a:pt x="1" y="153"/>
                  </a:cubicBezTo>
                  <a:cubicBezTo>
                    <a:pt x="1" y="234"/>
                    <a:pt x="72" y="295"/>
                    <a:pt x="154" y="295"/>
                  </a:cubicBezTo>
                  <a:cubicBezTo>
                    <a:pt x="235" y="295"/>
                    <a:pt x="296" y="234"/>
                    <a:pt x="296" y="153"/>
                  </a:cubicBezTo>
                  <a:cubicBezTo>
                    <a:pt x="296" y="71"/>
                    <a:pt x="235" y="1"/>
                    <a:pt x="154"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2" name="Google Shape;1232;p67"/>
            <p:cNvSpPr/>
            <p:nvPr/>
          </p:nvSpPr>
          <p:spPr>
            <a:xfrm>
              <a:off x="4771329" y="4386285"/>
              <a:ext cx="48205" cy="48205"/>
            </a:xfrm>
            <a:custGeom>
              <a:avLst/>
              <a:gdLst/>
              <a:ahLst/>
              <a:cxnLst/>
              <a:rect l="l" t="t" r="r" b="b"/>
              <a:pathLst>
                <a:path w="367" h="367" extrusionOk="0">
                  <a:moveTo>
                    <a:pt x="184" y="72"/>
                  </a:moveTo>
                  <a:cubicBezTo>
                    <a:pt x="245" y="72"/>
                    <a:pt x="295" y="123"/>
                    <a:pt x="295" y="184"/>
                  </a:cubicBezTo>
                  <a:cubicBezTo>
                    <a:pt x="295" y="245"/>
                    <a:pt x="245" y="296"/>
                    <a:pt x="184" y="296"/>
                  </a:cubicBezTo>
                  <a:cubicBezTo>
                    <a:pt x="123" y="296"/>
                    <a:pt x="71" y="245"/>
                    <a:pt x="71" y="184"/>
                  </a:cubicBezTo>
                  <a:cubicBezTo>
                    <a:pt x="71" y="123"/>
                    <a:pt x="123" y="72"/>
                    <a:pt x="184" y="72"/>
                  </a:cubicBezTo>
                  <a:close/>
                  <a:moveTo>
                    <a:pt x="184" y="1"/>
                  </a:moveTo>
                  <a:cubicBezTo>
                    <a:pt x="82" y="1"/>
                    <a:pt x="1" y="82"/>
                    <a:pt x="1" y="184"/>
                  </a:cubicBezTo>
                  <a:cubicBezTo>
                    <a:pt x="1" y="285"/>
                    <a:pt x="82" y="367"/>
                    <a:pt x="184" y="367"/>
                  </a:cubicBezTo>
                  <a:cubicBezTo>
                    <a:pt x="285" y="367"/>
                    <a:pt x="367" y="28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3" name="Google Shape;1233;p67"/>
            <p:cNvSpPr/>
            <p:nvPr/>
          </p:nvSpPr>
          <p:spPr>
            <a:xfrm>
              <a:off x="7059918" y="4346224"/>
              <a:ext cx="38879" cy="38880"/>
            </a:xfrm>
            <a:custGeom>
              <a:avLst/>
              <a:gdLst/>
              <a:ahLst/>
              <a:cxnLst/>
              <a:rect l="l" t="t" r="r" b="b"/>
              <a:pathLst>
                <a:path w="296" h="296" extrusionOk="0">
                  <a:moveTo>
                    <a:pt x="153" y="1"/>
                  </a:moveTo>
                  <a:cubicBezTo>
                    <a:pt x="71" y="1"/>
                    <a:pt x="1" y="72"/>
                    <a:pt x="1" y="154"/>
                  </a:cubicBezTo>
                  <a:cubicBezTo>
                    <a:pt x="1" y="235"/>
                    <a:pt x="71" y="296"/>
                    <a:pt x="153" y="296"/>
                  </a:cubicBezTo>
                  <a:cubicBezTo>
                    <a:pt x="234" y="296"/>
                    <a:pt x="295" y="235"/>
                    <a:pt x="295" y="154"/>
                  </a:cubicBezTo>
                  <a:cubicBezTo>
                    <a:pt x="295" y="72"/>
                    <a:pt x="234" y="1"/>
                    <a:pt x="15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34" name="Google Shape;1234;p67"/>
            <p:cNvSpPr/>
            <p:nvPr/>
          </p:nvSpPr>
          <p:spPr>
            <a:xfrm>
              <a:off x="7055847" y="4342283"/>
              <a:ext cx="48205" cy="46892"/>
            </a:xfrm>
            <a:custGeom>
              <a:avLst/>
              <a:gdLst/>
              <a:ahLst/>
              <a:cxnLst/>
              <a:rect l="l" t="t" r="r" b="b"/>
              <a:pathLst>
                <a:path w="367" h="357" extrusionOk="0">
                  <a:moveTo>
                    <a:pt x="184" y="62"/>
                  </a:moveTo>
                  <a:cubicBezTo>
                    <a:pt x="245" y="62"/>
                    <a:pt x="296" y="112"/>
                    <a:pt x="296" y="184"/>
                  </a:cubicBezTo>
                  <a:cubicBezTo>
                    <a:pt x="296" y="245"/>
                    <a:pt x="245" y="295"/>
                    <a:pt x="184" y="295"/>
                  </a:cubicBezTo>
                  <a:cubicBezTo>
                    <a:pt x="123" y="295"/>
                    <a:pt x="72" y="245"/>
                    <a:pt x="72" y="184"/>
                  </a:cubicBezTo>
                  <a:cubicBezTo>
                    <a:pt x="72" y="112"/>
                    <a:pt x="123" y="62"/>
                    <a:pt x="184" y="62"/>
                  </a:cubicBezTo>
                  <a:close/>
                  <a:moveTo>
                    <a:pt x="184" y="1"/>
                  </a:moveTo>
                  <a:cubicBezTo>
                    <a:pt x="82" y="1"/>
                    <a:pt x="1" y="82"/>
                    <a:pt x="1" y="184"/>
                  </a:cubicBezTo>
                  <a:cubicBezTo>
                    <a:pt x="1" y="275"/>
                    <a:pt x="82" y="356"/>
                    <a:pt x="184" y="356"/>
                  </a:cubicBezTo>
                  <a:cubicBezTo>
                    <a:pt x="285" y="356"/>
                    <a:pt x="367" y="275"/>
                    <a:pt x="367" y="184"/>
                  </a:cubicBezTo>
                  <a:cubicBezTo>
                    <a:pt x="367" y="82"/>
                    <a:pt x="285" y="1"/>
                    <a:pt x="184"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5" name="Google Shape;1235;p67"/>
            <p:cNvSpPr/>
            <p:nvPr/>
          </p:nvSpPr>
          <p:spPr>
            <a:xfrm>
              <a:off x="4641821" y="4569252"/>
              <a:ext cx="80253" cy="80255"/>
            </a:xfrm>
            <a:custGeom>
              <a:avLst/>
              <a:gdLst/>
              <a:ahLst/>
              <a:cxnLst/>
              <a:rect l="l" t="t" r="r" b="b"/>
              <a:pathLst>
                <a:path w="611" h="611" extrusionOk="0">
                  <a:moveTo>
                    <a:pt x="305" y="1"/>
                  </a:moveTo>
                  <a:cubicBezTo>
                    <a:pt x="133" y="1"/>
                    <a:pt x="0" y="133"/>
                    <a:pt x="0" y="306"/>
                  </a:cubicBezTo>
                  <a:cubicBezTo>
                    <a:pt x="0" y="468"/>
                    <a:pt x="133" y="611"/>
                    <a:pt x="305" y="611"/>
                  </a:cubicBezTo>
                  <a:cubicBezTo>
                    <a:pt x="478" y="611"/>
                    <a:pt x="610" y="468"/>
                    <a:pt x="610" y="306"/>
                  </a:cubicBezTo>
                  <a:cubicBezTo>
                    <a:pt x="610" y="133"/>
                    <a:pt x="478" y="1"/>
                    <a:pt x="305"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6" name="Google Shape;1236;p67"/>
            <p:cNvSpPr/>
            <p:nvPr/>
          </p:nvSpPr>
          <p:spPr>
            <a:xfrm>
              <a:off x="4636436" y="4563998"/>
              <a:ext cx="89579" cy="89449"/>
            </a:xfrm>
            <a:custGeom>
              <a:avLst/>
              <a:gdLst/>
              <a:ahLst/>
              <a:cxnLst/>
              <a:rect l="l" t="t" r="r" b="b"/>
              <a:pathLst>
                <a:path w="682" h="681" extrusionOk="0">
                  <a:moveTo>
                    <a:pt x="346" y="71"/>
                  </a:moveTo>
                  <a:cubicBezTo>
                    <a:pt x="499" y="71"/>
                    <a:pt x="621" y="193"/>
                    <a:pt x="621" y="346"/>
                  </a:cubicBezTo>
                  <a:cubicBezTo>
                    <a:pt x="621" y="488"/>
                    <a:pt x="499" y="610"/>
                    <a:pt x="346" y="610"/>
                  </a:cubicBezTo>
                  <a:cubicBezTo>
                    <a:pt x="194" y="610"/>
                    <a:pt x="72" y="488"/>
                    <a:pt x="72" y="346"/>
                  </a:cubicBezTo>
                  <a:cubicBezTo>
                    <a:pt x="72" y="193"/>
                    <a:pt x="194" y="71"/>
                    <a:pt x="346" y="71"/>
                  </a:cubicBezTo>
                  <a:close/>
                  <a:moveTo>
                    <a:pt x="346" y="0"/>
                  </a:moveTo>
                  <a:cubicBezTo>
                    <a:pt x="163" y="0"/>
                    <a:pt x="0" y="152"/>
                    <a:pt x="0" y="346"/>
                  </a:cubicBezTo>
                  <a:cubicBezTo>
                    <a:pt x="0" y="529"/>
                    <a:pt x="163" y="681"/>
                    <a:pt x="346" y="681"/>
                  </a:cubicBezTo>
                  <a:cubicBezTo>
                    <a:pt x="529" y="681"/>
                    <a:pt x="682" y="529"/>
                    <a:pt x="682" y="346"/>
                  </a:cubicBezTo>
                  <a:cubicBezTo>
                    <a:pt x="682" y="152"/>
                    <a:pt x="529" y="0"/>
                    <a:pt x="34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7" name="Google Shape;1237;p67"/>
            <p:cNvSpPr/>
            <p:nvPr/>
          </p:nvSpPr>
          <p:spPr>
            <a:xfrm>
              <a:off x="2869951" y="400547"/>
              <a:ext cx="44133" cy="39011"/>
            </a:xfrm>
            <a:custGeom>
              <a:avLst/>
              <a:gdLst/>
              <a:ahLst/>
              <a:cxnLst/>
              <a:rect l="l" t="t" r="r" b="b"/>
              <a:pathLst>
                <a:path w="336" h="297" extrusionOk="0">
                  <a:moveTo>
                    <a:pt x="168" y="1"/>
                  </a:moveTo>
                  <a:cubicBezTo>
                    <a:pt x="134" y="1"/>
                    <a:pt x="99" y="14"/>
                    <a:pt x="71" y="42"/>
                  </a:cubicBezTo>
                  <a:cubicBezTo>
                    <a:pt x="10" y="92"/>
                    <a:pt x="1" y="184"/>
                    <a:pt x="51" y="245"/>
                  </a:cubicBezTo>
                  <a:cubicBezTo>
                    <a:pt x="84" y="278"/>
                    <a:pt x="126" y="296"/>
                    <a:pt x="167" y="296"/>
                  </a:cubicBezTo>
                  <a:cubicBezTo>
                    <a:pt x="202" y="296"/>
                    <a:pt x="237" y="283"/>
                    <a:pt x="265" y="255"/>
                  </a:cubicBezTo>
                  <a:cubicBezTo>
                    <a:pt x="326" y="205"/>
                    <a:pt x="336" y="113"/>
                    <a:pt x="275" y="52"/>
                  </a:cubicBezTo>
                  <a:cubicBezTo>
                    <a:pt x="247" y="19"/>
                    <a:pt x="208" y="1"/>
                    <a:pt x="168" y="1"/>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38" name="Google Shape;1238;p67"/>
            <p:cNvSpPr/>
            <p:nvPr/>
          </p:nvSpPr>
          <p:spPr>
            <a:xfrm>
              <a:off x="2867324" y="395293"/>
              <a:ext cx="48205" cy="48205"/>
            </a:xfrm>
            <a:custGeom>
              <a:avLst/>
              <a:gdLst/>
              <a:ahLst/>
              <a:cxnLst/>
              <a:rect l="l" t="t" r="r" b="b"/>
              <a:pathLst>
                <a:path w="367" h="367" extrusionOk="0">
                  <a:moveTo>
                    <a:pt x="193" y="71"/>
                  </a:moveTo>
                  <a:cubicBezTo>
                    <a:pt x="224" y="71"/>
                    <a:pt x="254" y="92"/>
                    <a:pt x="274" y="112"/>
                  </a:cubicBezTo>
                  <a:cubicBezTo>
                    <a:pt x="315" y="163"/>
                    <a:pt x="305" y="234"/>
                    <a:pt x="265" y="275"/>
                  </a:cubicBezTo>
                  <a:cubicBezTo>
                    <a:pt x="242" y="293"/>
                    <a:pt x="216" y="301"/>
                    <a:pt x="190" y="301"/>
                  </a:cubicBezTo>
                  <a:cubicBezTo>
                    <a:pt x="157" y="301"/>
                    <a:pt x="125" y="288"/>
                    <a:pt x="102" y="265"/>
                  </a:cubicBezTo>
                  <a:cubicBezTo>
                    <a:pt x="61" y="214"/>
                    <a:pt x="61" y="143"/>
                    <a:pt x="112" y="102"/>
                  </a:cubicBezTo>
                  <a:cubicBezTo>
                    <a:pt x="132" y="82"/>
                    <a:pt x="163" y="71"/>
                    <a:pt x="193" y="71"/>
                  </a:cubicBezTo>
                  <a:close/>
                  <a:moveTo>
                    <a:pt x="193" y="1"/>
                  </a:moveTo>
                  <a:cubicBezTo>
                    <a:pt x="143" y="1"/>
                    <a:pt x="102" y="21"/>
                    <a:pt x="61" y="51"/>
                  </a:cubicBezTo>
                  <a:cubicBezTo>
                    <a:pt x="30" y="82"/>
                    <a:pt x="10" y="132"/>
                    <a:pt x="0" y="173"/>
                  </a:cubicBezTo>
                  <a:cubicBezTo>
                    <a:pt x="0" y="224"/>
                    <a:pt x="21" y="275"/>
                    <a:pt x="51" y="306"/>
                  </a:cubicBezTo>
                  <a:cubicBezTo>
                    <a:pt x="82" y="346"/>
                    <a:pt x="132" y="367"/>
                    <a:pt x="173" y="367"/>
                  </a:cubicBezTo>
                  <a:lnTo>
                    <a:pt x="183" y="367"/>
                  </a:lnTo>
                  <a:cubicBezTo>
                    <a:pt x="234" y="367"/>
                    <a:pt x="274" y="356"/>
                    <a:pt x="305" y="326"/>
                  </a:cubicBezTo>
                  <a:cubicBezTo>
                    <a:pt x="346" y="295"/>
                    <a:pt x="366" y="245"/>
                    <a:pt x="366" y="193"/>
                  </a:cubicBezTo>
                  <a:cubicBezTo>
                    <a:pt x="366" y="153"/>
                    <a:pt x="356" y="102"/>
                    <a:pt x="326" y="62"/>
                  </a:cubicBezTo>
                  <a:cubicBezTo>
                    <a:pt x="295" y="31"/>
                    <a:pt x="244" y="10"/>
                    <a:pt x="193"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39" name="Google Shape;1239;p67"/>
            <p:cNvSpPr/>
            <p:nvPr/>
          </p:nvSpPr>
          <p:spPr>
            <a:xfrm>
              <a:off x="2727046" y="690825"/>
              <a:ext cx="42819" cy="39274"/>
            </a:xfrm>
            <a:custGeom>
              <a:avLst/>
              <a:gdLst/>
              <a:ahLst/>
              <a:cxnLst/>
              <a:rect l="l" t="t" r="r" b="b"/>
              <a:pathLst>
                <a:path w="326" h="299" extrusionOk="0">
                  <a:moveTo>
                    <a:pt x="163" y="1"/>
                  </a:moveTo>
                  <a:cubicBezTo>
                    <a:pt x="127" y="1"/>
                    <a:pt x="90" y="14"/>
                    <a:pt x="61" y="38"/>
                  </a:cubicBezTo>
                  <a:cubicBezTo>
                    <a:pt x="0" y="99"/>
                    <a:pt x="0" y="190"/>
                    <a:pt x="52" y="251"/>
                  </a:cubicBezTo>
                  <a:cubicBezTo>
                    <a:pt x="78" y="283"/>
                    <a:pt x="116" y="298"/>
                    <a:pt x="154" y="298"/>
                  </a:cubicBezTo>
                  <a:cubicBezTo>
                    <a:pt x="190" y="298"/>
                    <a:pt x="226" y="286"/>
                    <a:pt x="255" y="261"/>
                  </a:cubicBezTo>
                  <a:cubicBezTo>
                    <a:pt x="316" y="211"/>
                    <a:pt x="326" y="109"/>
                    <a:pt x="275" y="48"/>
                  </a:cubicBezTo>
                  <a:cubicBezTo>
                    <a:pt x="243" y="16"/>
                    <a:pt x="203" y="1"/>
                    <a:pt x="163" y="1"/>
                  </a:cubicBezTo>
                  <a:close/>
                </a:path>
              </a:pathLst>
            </a:custGeom>
            <a:solidFill>
              <a:srgbClr val="FFDA9F"/>
            </a:solidFill>
            <a:ln>
              <a:noFill/>
            </a:ln>
          </p:spPr>
          <p:txBody>
            <a:bodyPr spcFirstLastPara="1" wrap="square" lIns="91425" tIns="91425" rIns="91425" bIns="91425" anchor="ctr" anchorCtr="0">
              <a:noAutofit/>
            </a:bodyPr>
            <a:lstStyle/>
            <a:p>
              <a:pPr>
                <a:defRPr/>
              </a:pPr>
              <a:endParaRPr/>
            </a:p>
          </p:txBody>
        </p:sp>
        <p:sp>
          <p:nvSpPr>
            <p:cNvPr id="1240" name="Google Shape;1240;p67"/>
            <p:cNvSpPr/>
            <p:nvPr/>
          </p:nvSpPr>
          <p:spPr>
            <a:xfrm>
              <a:off x="2724419" y="686622"/>
              <a:ext cx="50831" cy="47943"/>
            </a:xfrm>
            <a:custGeom>
              <a:avLst/>
              <a:gdLst/>
              <a:ahLst/>
              <a:cxnLst/>
              <a:rect l="l" t="t" r="r" b="b"/>
              <a:pathLst>
                <a:path w="387" h="365" extrusionOk="0">
                  <a:moveTo>
                    <a:pt x="183" y="70"/>
                  </a:moveTo>
                  <a:cubicBezTo>
                    <a:pt x="214" y="70"/>
                    <a:pt x="244" y="80"/>
                    <a:pt x="264" y="110"/>
                  </a:cubicBezTo>
                  <a:cubicBezTo>
                    <a:pt x="305" y="151"/>
                    <a:pt x="305" y="222"/>
                    <a:pt x="255" y="263"/>
                  </a:cubicBezTo>
                  <a:cubicBezTo>
                    <a:pt x="235" y="287"/>
                    <a:pt x="209" y="297"/>
                    <a:pt x="182" y="297"/>
                  </a:cubicBezTo>
                  <a:cubicBezTo>
                    <a:pt x="151" y="297"/>
                    <a:pt x="119" y="285"/>
                    <a:pt x="92" y="263"/>
                  </a:cubicBezTo>
                  <a:cubicBezTo>
                    <a:pt x="72" y="232"/>
                    <a:pt x="61" y="202"/>
                    <a:pt x="72" y="171"/>
                  </a:cubicBezTo>
                  <a:cubicBezTo>
                    <a:pt x="72" y="151"/>
                    <a:pt x="81" y="121"/>
                    <a:pt x="102" y="100"/>
                  </a:cubicBezTo>
                  <a:cubicBezTo>
                    <a:pt x="122" y="80"/>
                    <a:pt x="153" y="70"/>
                    <a:pt x="183" y="70"/>
                  </a:cubicBezTo>
                  <a:close/>
                  <a:moveTo>
                    <a:pt x="182" y="1"/>
                  </a:moveTo>
                  <a:cubicBezTo>
                    <a:pt x="138" y="1"/>
                    <a:pt x="94" y="16"/>
                    <a:pt x="61" y="49"/>
                  </a:cubicBezTo>
                  <a:cubicBezTo>
                    <a:pt x="20" y="80"/>
                    <a:pt x="0" y="121"/>
                    <a:pt x="0" y="171"/>
                  </a:cubicBezTo>
                  <a:cubicBezTo>
                    <a:pt x="0" y="222"/>
                    <a:pt x="11" y="263"/>
                    <a:pt x="41" y="304"/>
                  </a:cubicBezTo>
                  <a:cubicBezTo>
                    <a:pt x="81" y="344"/>
                    <a:pt x="133" y="365"/>
                    <a:pt x="183" y="365"/>
                  </a:cubicBezTo>
                  <a:cubicBezTo>
                    <a:pt x="224" y="365"/>
                    <a:pt x="264" y="354"/>
                    <a:pt x="305" y="324"/>
                  </a:cubicBezTo>
                  <a:cubicBezTo>
                    <a:pt x="377" y="253"/>
                    <a:pt x="386" y="141"/>
                    <a:pt x="316" y="60"/>
                  </a:cubicBezTo>
                  <a:cubicBezTo>
                    <a:pt x="283" y="21"/>
                    <a:pt x="233" y="1"/>
                    <a:pt x="182"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1" name="Google Shape;1241;p67"/>
            <p:cNvSpPr/>
            <p:nvPr/>
          </p:nvSpPr>
          <p:spPr>
            <a:xfrm>
              <a:off x="2656381" y="446650"/>
              <a:ext cx="89448" cy="80518"/>
            </a:xfrm>
            <a:custGeom>
              <a:avLst/>
              <a:gdLst/>
              <a:ahLst/>
              <a:cxnLst/>
              <a:rect l="l" t="t" r="r" b="b"/>
              <a:pathLst>
                <a:path w="681" h="613" extrusionOk="0">
                  <a:moveTo>
                    <a:pt x="338" y="0"/>
                  </a:moveTo>
                  <a:cubicBezTo>
                    <a:pt x="266" y="0"/>
                    <a:pt x="193" y="26"/>
                    <a:pt x="132" y="77"/>
                  </a:cubicBezTo>
                  <a:cubicBezTo>
                    <a:pt x="10" y="189"/>
                    <a:pt x="0" y="382"/>
                    <a:pt x="111" y="514"/>
                  </a:cubicBezTo>
                  <a:cubicBezTo>
                    <a:pt x="171" y="579"/>
                    <a:pt x="254" y="612"/>
                    <a:pt x="337" y="612"/>
                  </a:cubicBezTo>
                  <a:cubicBezTo>
                    <a:pt x="409" y="612"/>
                    <a:pt x="481" y="587"/>
                    <a:pt x="538" y="534"/>
                  </a:cubicBezTo>
                  <a:cubicBezTo>
                    <a:pt x="671" y="423"/>
                    <a:pt x="681" y="229"/>
                    <a:pt x="569" y="107"/>
                  </a:cubicBezTo>
                  <a:cubicBezTo>
                    <a:pt x="509" y="36"/>
                    <a:pt x="424" y="0"/>
                    <a:pt x="338"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2" name="Google Shape;1242;p67"/>
            <p:cNvSpPr/>
            <p:nvPr/>
          </p:nvSpPr>
          <p:spPr>
            <a:xfrm>
              <a:off x="2654936" y="442053"/>
              <a:ext cx="90892" cy="89581"/>
            </a:xfrm>
            <a:custGeom>
              <a:avLst/>
              <a:gdLst/>
              <a:ahLst/>
              <a:cxnLst/>
              <a:rect l="l" t="t" r="r" b="b"/>
              <a:pathLst>
                <a:path w="692" h="682" extrusionOk="0">
                  <a:moveTo>
                    <a:pt x="346" y="72"/>
                  </a:moveTo>
                  <a:cubicBezTo>
                    <a:pt x="427" y="72"/>
                    <a:pt x="499" y="102"/>
                    <a:pt x="549" y="163"/>
                  </a:cubicBezTo>
                  <a:cubicBezTo>
                    <a:pt x="601" y="214"/>
                    <a:pt x="621" y="285"/>
                    <a:pt x="621" y="356"/>
                  </a:cubicBezTo>
                  <a:cubicBezTo>
                    <a:pt x="621" y="427"/>
                    <a:pt x="580" y="499"/>
                    <a:pt x="529" y="549"/>
                  </a:cubicBezTo>
                  <a:cubicBezTo>
                    <a:pt x="479" y="590"/>
                    <a:pt x="416" y="611"/>
                    <a:pt x="353" y="611"/>
                  </a:cubicBezTo>
                  <a:cubicBezTo>
                    <a:pt x="276" y="611"/>
                    <a:pt x="199" y="580"/>
                    <a:pt x="143" y="519"/>
                  </a:cubicBezTo>
                  <a:cubicBezTo>
                    <a:pt x="102" y="468"/>
                    <a:pt x="72" y="397"/>
                    <a:pt x="82" y="325"/>
                  </a:cubicBezTo>
                  <a:cubicBezTo>
                    <a:pt x="82" y="255"/>
                    <a:pt x="113" y="183"/>
                    <a:pt x="174" y="142"/>
                  </a:cubicBezTo>
                  <a:cubicBezTo>
                    <a:pt x="224" y="92"/>
                    <a:pt x="285" y="72"/>
                    <a:pt x="346" y="72"/>
                  </a:cubicBezTo>
                  <a:close/>
                  <a:moveTo>
                    <a:pt x="366" y="0"/>
                  </a:moveTo>
                  <a:cubicBezTo>
                    <a:pt x="275" y="0"/>
                    <a:pt x="194" y="31"/>
                    <a:pt x="122" y="92"/>
                  </a:cubicBezTo>
                  <a:cubicBezTo>
                    <a:pt x="52" y="153"/>
                    <a:pt x="21" y="234"/>
                    <a:pt x="11" y="325"/>
                  </a:cubicBezTo>
                  <a:cubicBezTo>
                    <a:pt x="0" y="417"/>
                    <a:pt x="31" y="499"/>
                    <a:pt x="92" y="569"/>
                  </a:cubicBezTo>
                  <a:cubicBezTo>
                    <a:pt x="153" y="630"/>
                    <a:pt x="244" y="671"/>
                    <a:pt x="326" y="682"/>
                  </a:cubicBezTo>
                  <a:lnTo>
                    <a:pt x="346" y="682"/>
                  </a:lnTo>
                  <a:cubicBezTo>
                    <a:pt x="438" y="682"/>
                    <a:pt x="509" y="651"/>
                    <a:pt x="580" y="600"/>
                  </a:cubicBezTo>
                  <a:cubicBezTo>
                    <a:pt x="641" y="539"/>
                    <a:pt x="682" y="447"/>
                    <a:pt x="692" y="366"/>
                  </a:cubicBezTo>
                  <a:cubicBezTo>
                    <a:pt x="692" y="275"/>
                    <a:pt x="662" y="183"/>
                    <a:pt x="601" y="112"/>
                  </a:cubicBezTo>
                  <a:cubicBezTo>
                    <a:pt x="540" y="51"/>
                    <a:pt x="458" y="11"/>
                    <a:pt x="366"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3" name="Google Shape;1243;p67"/>
            <p:cNvSpPr/>
            <p:nvPr/>
          </p:nvSpPr>
          <p:spPr>
            <a:xfrm>
              <a:off x="582676" y="1064246"/>
              <a:ext cx="80253" cy="80255"/>
            </a:xfrm>
            <a:custGeom>
              <a:avLst/>
              <a:gdLst/>
              <a:ahLst/>
              <a:cxnLst/>
              <a:rect l="l" t="t" r="r" b="b"/>
              <a:pathLst>
                <a:path w="611" h="611" extrusionOk="0">
                  <a:moveTo>
                    <a:pt x="305" y="0"/>
                  </a:moveTo>
                  <a:cubicBezTo>
                    <a:pt x="143" y="0"/>
                    <a:pt x="0" y="133"/>
                    <a:pt x="0" y="305"/>
                  </a:cubicBezTo>
                  <a:cubicBezTo>
                    <a:pt x="0" y="468"/>
                    <a:pt x="143" y="610"/>
                    <a:pt x="305" y="610"/>
                  </a:cubicBezTo>
                  <a:cubicBezTo>
                    <a:pt x="478" y="610"/>
                    <a:pt x="610" y="468"/>
                    <a:pt x="610" y="305"/>
                  </a:cubicBezTo>
                  <a:cubicBezTo>
                    <a:pt x="610" y="133"/>
                    <a:pt x="478" y="0"/>
                    <a:pt x="305"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44" name="Google Shape;1244;p67"/>
            <p:cNvSpPr/>
            <p:nvPr/>
          </p:nvSpPr>
          <p:spPr>
            <a:xfrm>
              <a:off x="578735" y="1058861"/>
              <a:ext cx="89448" cy="89712"/>
            </a:xfrm>
            <a:custGeom>
              <a:avLst/>
              <a:gdLst/>
              <a:ahLst/>
              <a:cxnLst/>
              <a:rect l="l" t="t" r="r" b="b"/>
              <a:pathLst>
                <a:path w="681" h="683" extrusionOk="0">
                  <a:moveTo>
                    <a:pt x="335" y="72"/>
                  </a:moveTo>
                  <a:cubicBezTo>
                    <a:pt x="488" y="72"/>
                    <a:pt x="610" y="194"/>
                    <a:pt x="610" y="346"/>
                  </a:cubicBezTo>
                  <a:cubicBezTo>
                    <a:pt x="610" y="489"/>
                    <a:pt x="488" y="611"/>
                    <a:pt x="335" y="611"/>
                  </a:cubicBezTo>
                  <a:cubicBezTo>
                    <a:pt x="193" y="611"/>
                    <a:pt x="71" y="489"/>
                    <a:pt x="71" y="346"/>
                  </a:cubicBezTo>
                  <a:cubicBezTo>
                    <a:pt x="71" y="194"/>
                    <a:pt x="193" y="72"/>
                    <a:pt x="335" y="72"/>
                  </a:cubicBezTo>
                  <a:close/>
                  <a:moveTo>
                    <a:pt x="335" y="1"/>
                  </a:moveTo>
                  <a:cubicBezTo>
                    <a:pt x="152" y="1"/>
                    <a:pt x="0" y="154"/>
                    <a:pt x="0" y="346"/>
                  </a:cubicBezTo>
                  <a:cubicBezTo>
                    <a:pt x="0" y="529"/>
                    <a:pt x="152" y="682"/>
                    <a:pt x="335" y="682"/>
                  </a:cubicBezTo>
                  <a:cubicBezTo>
                    <a:pt x="529" y="682"/>
                    <a:pt x="681" y="529"/>
                    <a:pt x="681" y="346"/>
                  </a:cubicBezTo>
                  <a:cubicBezTo>
                    <a:pt x="681" y="154"/>
                    <a:pt x="529" y="1"/>
                    <a:pt x="33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5" name="Google Shape;1245;p67"/>
            <p:cNvSpPr/>
            <p:nvPr/>
          </p:nvSpPr>
          <p:spPr>
            <a:xfrm>
              <a:off x="4977019" y="675720"/>
              <a:ext cx="85507" cy="85640"/>
            </a:xfrm>
            <a:custGeom>
              <a:avLst/>
              <a:gdLst/>
              <a:ahLst/>
              <a:cxnLst/>
              <a:rect l="l" t="t" r="r" b="b"/>
              <a:pathLst>
                <a:path w="651" h="652" extrusionOk="0">
                  <a:moveTo>
                    <a:pt x="325" y="0"/>
                  </a:moveTo>
                  <a:cubicBezTo>
                    <a:pt x="142" y="0"/>
                    <a:pt x="0" y="143"/>
                    <a:pt x="0" y="326"/>
                  </a:cubicBezTo>
                  <a:cubicBezTo>
                    <a:pt x="0" y="498"/>
                    <a:pt x="142" y="651"/>
                    <a:pt x="325" y="651"/>
                  </a:cubicBezTo>
                  <a:cubicBezTo>
                    <a:pt x="498" y="651"/>
                    <a:pt x="651" y="498"/>
                    <a:pt x="651" y="326"/>
                  </a:cubicBezTo>
                  <a:cubicBezTo>
                    <a:pt x="651" y="143"/>
                    <a:pt x="498" y="0"/>
                    <a:pt x="325" y="0"/>
                  </a:cubicBezTo>
                  <a:close/>
                </a:path>
              </a:pathLst>
            </a:custGeom>
            <a:solidFill>
              <a:srgbClr val="8A93E2"/>
            </a:solidFill>
            <a:ln>
              <a:noFill/>
            </a:ln>
          </p:spPr>
          <p:txBody>
            <a:bodyPr spcFirstLastPara="1" wrap="square" lIns="91425" tIns="91425" rIns="91425" bIns="91425" anchor="ctr" anchorCtr="0">
              <a:noAutofit/>
            </a:bodyPr>
            <a:lstStyle/>
            <a:p>
              <a:pPr>
                <a:defRPr/>
              </a:pPr>
              <a:endParaRPr/>
            </a:p>
          </p:txBody>
        </p:sp>
        <p:sp>
          <p:nvSpPr>
            <p:cNvPr id="1246" name="Google Shape;1246;p67"/>
            <p:cNvSpPr/>
            <p:nvPr/>
          </p:nvSpPr>
          <p:spPr>
            <a:xfrm>
              <a:off x="4972947" y="671648"/>
              <a:ext cx="93519" cy="93653"/>
            </a:xfrm>
            <a:custGeom>
              <a:avLst/>
              <a:gdLst/>
              <a:ahLst/>
              <a:cxnLst/>
              <a:rect l="l" t="t" r="r" b="b"/>
              <a:pathLst>
                <a:path w="712" h="713" extrusionOk="0">
                  <a:moveTo>
                    <a:pt x="356" y="72"/>
                  </a:moveTo>
                  <a:cubicBezTo>
                    <a:pt x="509" y="72"/>
                    <a:pt x="641" y="194"/>
                    <a:pt x="641" y="357"/>
                  </a:cubicBezTo>
                  <a:cubicBezTo>
                    <a:pt x="641" y="519"/>
                    <a:pt x="509" y="641"/>
                    <a:pt x="356" y="641"/>
                  </a:cubicBezTo>
                  <a:cubicBezTo>
                    <a:pt x="194" y="641"/>
                    <a:pt x="61" y="519"/>
                    <a:pt x="61" y="357"/>
                  </a:cubicBezTo>
                  <a:cubicBezTo>
                    <a:pt x="61" y="194"/>
                    <a:pt x="194" y="72"/>
                    <a:pt x="356" y="72"/>
                  </a:cubicBezTo>
                  <a:close/>
                  <a:moveTo>
                    <a:pt x="356" y="1"/>
                  </a:moveTo>
                  <a:cubicBezTo>
                    <a:pt x="153" y="1"/>
                    <a:pt x="0" y="163"/>
                    <a:pt x="0" y="357"/>
                  </a:cubicBezTo>
                  <a:cubicBezTo>
                    <a:pt x="0" y="550"/>
                    <a:pt x="153" y="712"/>
                    <a:pt x="356" y="712"/>
                  </a:cubicBezTo>
                  <a:cubicBezTo>
                    <a:pt x="549" y="712"/>
                    <a:pt x="712" y="550"/>
                    <a:pt x="712" y="357"/>
                  </a:cubicBezTo>
                  <a:cubicBezTo>
                    <a:pt x="712" y="163"/>
                    <a:pt x="549" y="1"/>
                    <a:pt x="356"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7" name="Google Shape;1247;p67"/>
            <p:cNvSpPr/>
            <p:nvPr/>
          </p:nvSpPr>
          <p:spPr>
            <a:xfrm>
              <a:off x="4966248" y="429969"/>
              <a:ext cx="2145824" cy="1322169"/>
            </a:xfrm>
            <a:custGeom>
              <a:avLst/>
              <a:gdLst/>
              <a:ahLst/>
              <a:cxnLst/>
              <a:rect l="l" t="t" r="r" b="b"/>
              <a:pathLst>
                <a:path w="16337" h="10066" extrusionOk="0">
                  <a:moveTo>
                    <a:pt x="7971" y="1"/>
                  </a:moveTo>
                  <a:cubicBezTo>
                    <a:pt x="6731" y="1"/>
                    <a:pt x="5734" y="1007"/>
                    <a:pt x="5734" y="2247"/>
                  </a:cubicBezTo>
                  <a:cubicBezTo>
                    <a:pt x="5734" y="2329"/>
                    <a:pt x="5734" y="2410"/>
                    <a:pt x="5744" y="2481"/>
                  </a:cubicBezTo>
                  <a:cubicBezTo>
                    <a:pt x="5389" y="2247"/>
                    <a:pt x="4951" y="2105"/>
                    <a:pt x="4494" y="2105"/>
                  </a:cubicBezTo>
                  <a:cubicBezTo>
                    <a:pt x="3254" y="2105"/>
                    <a:pt x="2247" y="3112"/>
                    <a:pt x="2247" y="4352"/>
                  </a:cubicBezTo>
                  <a:cubicBezTo>
                    <a:pt x="2247" y="4646"/>
                    <a:pt x="2308" y="4942"/>
                    <a:pt x="2410" y="5195"/>
                  </a:cubicBezTo>
                  <a:lnTo>
                    <a:pt x="2247" y="5195"/>
                  </a:lnTo>
                  <a:cubicBezTo>
                    <a:pt x="1007" y="5195"/>
                    <a:pt x="1" y="6202"/>
                    <a:pt x="1" y="7442"/>
                  </a:cubicBezTo>
                  <a:cubicBezTo>
                    <a:pt x="1" y="8683"/>
                    <a:pt x="1007" y="9689"/>
                    <a:pt x="2247" y="9689"/>
                  </a:cubicBezTo>
                  <a:cubicBezTo>
                    <a:pt x="2877" y="9689"/>
                    <a:pt x="3457" y="9424"/>
                    <a:pt x="3864" y="8997"/>
                  </a:cubicBezTo>
                  <a:cubicBezTo>
                    <a:pt x="4260" y="9638"/>
                    <a:pt x="4962" y="10065"/>
                    <a:pt x="5775" y="10065"/>
                  </a:cubicBezTo>
                  <a:cubicBezTo>
                    <a:pt x="6354" y="10065"/>
                    <a:pt x="6893" y="9841"/>
                    <a:pt x="7289" y="9475"/>
                  </a:cubicBezTo>
                  <a:cubicBezTo>
                    <a:pt x="7635" y="9689"/>
                    <a:pt x="8042" y="9811"/>
                    <a:pt x="8479" y="9811"/>
                  </a:cubicBezTo>
                  <a:cubicBezTo>
                    <a:pt x="8895" y="9811"/>
                    <a:pt x="9282" y="9699"/>
                    <a:pt x="9607" y="9506"/>
                  </a:cubicBezTo>
                  <a:cubicBezTo>
                    <a:pt x="10004" y="9851"/>
                    <a:pt x="10522" y="10065"/>
                    <a:pt x="11091" y="10065"/>
                  </a:cubicBezTo>
                  <a:cubicBezTo>
                    <a:pt x="11701" y="10065"/>
                    <a:pt x="12261" y="9821"/>
                    <a:pt x="12667" y="9424"/>
                  </a:cubicBezTo>
                  <a:cubicBezTo>
                    <a:pt x="13054" y="9740"/>
                    <a:pt x="13551" y="9933"/>
                    <a:pt x="14091" y="9933"/>
                  </a:cubicBezTo>
                  <a:cubicBezTo>
                    <a:pt x="15331" y="9933"/>
                    <a:pt x="16337" y="8927"/>
                    <a:pt x="16337" y="7686"/>
                  </a:cubicBezTo>
                  <a:cubicBezTo>
                    <a:pt x="16337" y="6446"/>
                    <a:pt x="15331" y="5439"/>
                    <a:pt x="14091" y="5439"/>
                  </a:cubicBezTo>
                  <a:cubicBezTo>
                    <a:pt x="13877" y="5439"/>
                    <a:pt x="13673" y="5470"/>
                    <a:pt x="13481" y="5521"/>
                  </a:cubicBezTo>
                  <a:cubicBezTo>
                    <a:pt x="13775" y="5145"/>
                    <a:pt x="13958" y="4667"/>
                    <a:pt x="13958" y="4138"/>
                  </a:cubicBezTo>
                  <a:cubicBezTo>
                    <a:pt x="13958" y="2898"/>
                    <a:pt x="12952" y="1902"/>
                    <a:pt x="11712" y="1902"/>
                  </a:cubicBezTo>
                  <a:cubicBezTo>
                    <a:pt x="11132" y="1902"/>
                    <a:pt x="10603" y="2115"/>
                    <a:pt x="10207" y="2471"/>
                  </a:cubicBezTo>
                  <a:cubicBezTo>
                    <a:pt x="10217" y="2400"/>
                    <a:pt x="10217" y="2329"/>
                    <a:pt x="10217" y="2247"/>
                  </a:cubicBezTo>
                  <a:cubicBezTo>
                    <a:pt x="10217" y="1007"/>
                    <a:pt x="9211" y="1"/>
                    <a:pt x="7971"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48" name="Google Shape;1248;p67"/>
            <p:cNvSpPr/>
            <p:nvPr/>
          </p:nvSpPr>
          <p:spPr>
            <a:xfrm>
              <a:off x="4962176" y="426029"/>
              <a:ext cx="2153968" cy="1330050"/>
            </a:xfrm>
            <a:custGeom>
              <a:avLst/>
              <a:gdLst/>
              <a:ahLst/>
              <a:cxnLst/>
              <a:rect l="l" t="t" r="r" b="b"/>
              <a:pathLst>
                <a:path w="16399" h="10126" extrusionOk="0">
                  <a:moveTo>
                    <a:pt x="8002" y="72"/>
                  </a:moveTo>
                  <a:cubicBezTo>
                    <a:pt x="9222" y="72"/>
                    <a:pt x="10218" y="1057"/>
                    <a:pt x="10218" y="2277"/>
                  </a:cubicBezTo>
                  <a:cubicBezTo>
                    <a:pt x="10218" y="2349"/>
                    <a:pt x="10218" y="2430"/>
                    <a:pt x="10207" y="2501"/>
                  </a:cubicBezTo>
                  <a:cubicBezTo>
                    <a:pt x="10207" y="2511"/>
                    <a:pt x="10207" y="2532"/>
                    <a:pt x="10228" y="2532"/>
                  </a:cubicBezTo>
                  <a:cubicBezTo>
                    <a:pt x="10233" y="2537"/>
                    <a:pt x="10238" y="2539"/>
                    <a:pt x="10244" y="2539"/>
                  </a:cubicBezTo>
                  <a:cubicBezTo>
                    <a:pt x="10251" y="2539"/>
                    <a:pt x="10258" y="2537"/>
                    <a:pt x="10268" y="2532"/>
                  </a:cubicBezTo>
                  <a:cubicBezTo>
                    <a:pt x="10675" y="2166"/>
                    <a:pt x="11194" y="1962"/>
                    <a:pt x="11743" y="1962"/>
                  </a:cubicBezTo>
                  <a:cubicBezTo>
                    <a:pt x="12963" y="1962"/>
                    <a:pt x="13948" y="2948"/>
                    <a:pt x="13948" y="4168"/>
                  </a:cubicBezTo>
                  <a:cubicBezTo>
                    <a:pt x="13948" y="4667"/>
                    <a:pt x="13796" y="5144"/>
                    <a:pt x="13481" y="5530"/>
                  </a:cubicBezTo>
                  <a:cubicBezTo>
                    <a:pt x="13471" y="5541"/>
                    <a:pt x="13471" y="5561"/>
                    <a:pt x="13481" y="5571"/>
                  </a:cubicBezTo>
                  <a:cubicBezTo>
                    <a:pt x="13491" y="5581"/>
                    <a:pt x="13512" y="5591"/>
                    <a:pt x="13521" y="5591"/>
                  </a:cubicBezTo>
                  <a:cubicBezTo>
                    <a:pt x="13715" y="5530"/>
                    <a:pt x="13918" y="5500"/>
                    <a:pt x="14122" y="5500"/>
                  </a:cubicBezTo>
                  <a:cubicBezTo>
                    <a:pt x="15341" y="5500"/>
                    <a:pt x="16327" y="6496"/>
                    <a:pt x="16327" y="7716"/>
                  </a:cubicBezTo>
                  <a:cubicBezTo>
                    <a:pt x="16327" y="8936"/>
                    <a:pt x="15341" y="9922"/>
                    <a:pt x="14122" y="9922"/>
                  </a:cubicBezTo>
                  <a:cubicBezTo>
                    <a:pt x="13613" y="9922"/>
                    <a:pt x="13115" y="9749"/>
                    <a:pt x="12719" y="9424"/>
                  </a:cubicBezTo>
                  <a:cubicBezTo>
                    <a:pt x="12708" y="9419"/>
                    <a:pt x="12701" y="9416"/>
                    <a:pt x="12693" y="9416"/>
                  </a:cubicBezTo>
                  <a:cubicBezTo>
                    <a:pt x="12685" y="9416"/>
                    <a:pt x="12678" y="9419"/>
                    <a:pt x="12667" y="9424"/>
                  </a:cubicBezTo>
                  <a:cubicBezTo>
                    <a:pt x="12251" y="9841"/>
                    <a:pt x="11702" y="10064"/>
                    <a:pt x="11122" y="10064"/>
                  </a:cubicBezTo>
                  <a:cubicBezTo>
                    <a:pt x="10584" y="10064"/>
                    <a:pt x="10065" y="9861"/>
                    <a:pt x="9658" y="9515"/>
                  </a:cubicBezTo>
                  <a:cubicBezTo>
                    <a:pt x="9658" y="9505"/>
                    <a:pt x="9649" y="9505"/>
                    <a:pt x="9638" y="9505"/>
                  </a:cubicBezTo>
                  <a:lnTo>
                    <a:pt x="9618" y="9505"/>
                  </a:lnTo>
                  <a:cubicBezTo>
                    <a:pt x="9283" y="9698"/>
                    <a:pt x="8906" y="9810"/>
                    <a:pt x="8510" y="9810"/>
                  </a:cubicBezTo>
                  <a:cubicBezTo>
                    <a:pt x="8093" y="9810"/>
                    <a:pt x="7697" y="9688"/>
                    <a:pt x="7341" y="9475"/>
                  </a:cubicBezTo>
                  <a:cubicBezTo>
                    <a:pt x="7336" y="9470"/>
                    <a:pt x="7328" y="9467"/>
                    <a:pt x="7321" y="9467"/>
                  </a:cubicBezTo>
                  <a:cubicBezTo>
                    <a:pt x="7313" y="9467"/>
                    <a:pt x="7305" y="9470"/>
                    <a:pt x="7300" y="9475"/>
                  </a:cubicBezTo>
                  <a:cubicBezTo>
                    <a:pt x="6893" y="9851"/>
                    <a:pt x="6355" y="10064"/>
                    <a:pt x="5806" y="10064"/>
                  </a:cubicBezTo>
                  <a:cubicBezTo>
                    <a:pt x="5033" y="10064"/>
                    <a:pt x="4332" y="9668"/>
                    <a:pt x="3925" y="9007"/>
                  </a:cubicBezTo>
                  <a:cubicBezTo>
                    <a:pt x="3915" y="9007"/>
                    <a:pt x="3905" y="8997"/>
                    <a:pt x="3895" y="8997"/>
                  </a:cubicBezTo>
                  <a:cubicBezTo>
                    <a:pt x="3884" y="8997"/>
                    <a:pt x="3874" y="8997"/>
                    <a:pt x="3864" y="9007"/>
                  </a:cubicBezTo>
                  <a:cubicBezTo>
                    <a:pt x="3447" y="9444"/>
                    <a:pt x="2878" y="9678"/>
                    <a:pt x="2278" y="9678"/>
                  </a:cubicBezTo>
                  <a:cubicBezTo>
                    <a:pt x="1058" y="9678"/>
                    <a:pt x="72" y="8692"/>
                    <a:pt x="72" y="7472"/>
                  </a:cubicBezTo>
                  <a:cubicBezTo>
                    <a:pt x="72" y="6252"/>
                    <a:pt x="1058" y="5256"/>
                    <a:pt x="2278" y="5256"/>
                  </a:cubicBezTo>
                  <a:cubicBezTo>
                    <a:pt x="2329" y="5256"/>
                    <a:pt x="2380" y="5256"/>
                    <a:pt x="2441" y="5266"/>
                  </a:cubicBezTo>
                  <a:cubicBezTo>
                    <a:pt x="2451" y="5266"/>
                    <a:pt x="2472" y="5256"/>
                    <a:pt x="2472" y="5246"/>
                  </a:cubicBezTo>
                  <a:cubicBezTo>
                    <a:pt x="2481" y="5236"/>
                    <a:pt x="2481" y="5225"/>
                    <a:pt x="2481" y="5216"/>
                  </a:cubicBezTo>
                  <a:cubicBezTo>
                    <a:pt x="2370" y="4951"/>
                    <a:pt x="2309" y="4667"/>
                    <a:pt x="2309" y="4382"/>
                  </a:cubicBezTo>
                  <a:cubicBezTo>
                    <a:pt x="2309" y="3162"/>
                    <a:pt x="3305" y="2166"/>
                    <a:pt x="4525" y="2166"/>
                  </a:cubicBezTo>
                  <a:cubicBezTo>
                    <a:pt x="4962" y="2166"/>
                    <a:pt x="5389" y="2298"/>
                    <a:pt x="5755" y="2542"/>
                  </a:cubicBezTo>
                  <a:cubicBezTo>
                    <a:pt x="5760" y="2547"/>
                    <a:pt x="5765" y="2549"/>
                    <a:pt x="5770" y="2549"/>
                  </a:cubicBezTo>
                  <a:cubicBezTo>
                    <a:pt x="5775" y="2549"/>
                    <a:pt x="5780" y="2547"/>
                    <a:pt x="5786" y="2542"/>
                  </a:cubicBezTo>
                  <a:cubicBezTo>
                    <a:pt x="5806" y="2532"/>
                    <a:pt x="5806" y="2521"/>
                    <a:pt x="5806" y="2511"/>
                  </a:cubicBezTo>
                  <a:cubicBezTo>
                    <a:pt x="5795" y="2430"/>
                    <a:pt x="5795" y="2359"/>
                    <a:pt x="5795" y="2277"/>
                  </a:cubicBezTo>
                  <a:cubicBezTo>
                    <a:pt x="5795" y="1057"/>
                    <a:pt x="6792" y="72"/>
                    <a:pt x="8002" y="72"/>
                  </a:cubicBezTo>
                  <a:close/>
                  <a:moveTo>
                    <a:pt x="8002" y="0"/>
                  </a:moveTo>
                  <a:cubicBezTo>
                    <a:pt x="6751" y="0"/>
                    <a:pt x="5725" y="1027"/>
                    <a:pt x="5725" y="2277"/>
                  </a:cubicBezTo>
                  <a:cubicBezTo>
                    <a:pt x="5725" y="2338"/>
                    <a:pt x="5725" y="2389"/>
                    <a:pt x="5734" y="2440"/>
                  </a:cubicBezTo>
                  <a:cubicBezTo>
                    <a:pt x="5368" y="2216"/>
                    <a:pt x="4952" y="2094"/>
                    <a:pt x="4525" y="2094"/>
                  </a:cubicBezTo>
                  <a:cubicBezTo>
                    <a:pt x="3265" y="2094"/>
                    <a:pt x="2248" y="3121"/>
                    <a:pt x="2248" y="4382"/>
                  </a:cubicBezTo>
                  <a:cubicBezTo>
                    <a:pt x="2248" y="4656"/>
                    <a:pt x="2298" y="4931"/>
                    <a:pt x="2390" y="5195"/>
                  </a:cubicBezTo>
                  <a:cubicBezTo>
                    <a:pt x="2350" y="5185"/>
                    <a:pt x="2319" y="5185"/>
                    <a:pt x="2278" y="5185"/>
                  </a:cubicBezTo>
                  <a:cubicBezTo>
                    <a:pt x="1017" y="5185"/>
                    <a:pt x="1" y="6212"/>
                    <a:pt x="1" y="7472"/>
                  </a:cubicBezTo>
                  <a:cubicBezTo>
                    <a:pt x="1" y="8722"/>
                    <a:pt x="1017" y="9749"/>
                    <a:pt x="2278" y="9749"/>
                  </a:cubicBezTo>
                  <a:cubicBezTo>
                    <a:pt x="2888" y="9749"/>
                    <a:pt x="3457" y="9515"/>
                    <a:pt x="3884" y="9088"/>
                  </a:cubicBezTo>
                  <a:cubicBezTo>
                    <a:pt x="4311" y="9739"/>
                    <a:pt x="5023" y="10125"/>
                    <a:pt x="5806" y="10125"/>
                  </a:cubicBezTo>
                  <a:cubicBezTo>
                    <a:pt x="6365" y="10125"/>
                    <a:pt x="6904" y="9922"/>
                    <a:pt x="7331" y="9546"/>
                  </a:cubicBezTo>
                  <a:cubicBezTo>
                    <a:pt x="7686" y="9759"/>
                    <a:pt x="8093" y="9871"/>
                    <a:pt x="8510" y="9871"/>
                  </a:cubicBezTo>
                  <a:cubicBezTo>
                    <a:pt x="8906" y="9871"/>
                    <a:pt x="9292" y="9770"/>
                    <a:pt x="9638" y="9576"/>
                  </a:cubicBezTo>
                  <a:cubicBezTo>
                    <a:pt x="10045" y="9932"/>
                    <a:pt x="10573" y="10125"/>
                    <a:pt x="11122" y="10125"/>
                  </a:cubicBezTo>
                  <a:cubicBezTo>
                    <a:pt x="11712" y="10125"/>
                    <a:pt x="12271" y="9902"/>
                    <a:pt x="12698" y="9495"/>
                  </a:cubicBezTo>
                  <a:cubicBezTo>
                    <a:pt x="13094" y="9820"/>
                    <a:pt x="13603" y="9993"/>
                    <a:pt x="14122" y="9993"/>
                  </a:cubicBezTo>
                  <a:cubicBezTo>
                    <a:pt x="15382" y="9993"/>
                    <a:pt x="16399" y="8977"/>
                    <a:pt x="16399" y="7716"/>
                  </a:cubicBezTo>
                  <a:cubicBezTo>
                    <a:pt x="16399" y="6456"/>
                    <a:pt x="15382" y="5439"/>
                    <a:pt x="14122" y="5439"/>
                  </a:cubicBezTo>
                  <a:cubicBezTo>
                    <a:pt x="13948" y="5439"/>
                    <a:pt x="13765" y="5459"/>
                    <a:pt x="13603" y="5500"/>
                  </a:cubicBezTo>
                  <a:cubicBezTo>
                    <a:pt x="13878" y="5103"/>
                    <a:pt x="14020" y="4656"/>
                    <a:pt x="14020" y="4168"/>
                  </a:cubicBezTo>
                  <a:cubicBezTo>
                    <a:pt x="14020" y="2918"/>
                    <a:pt x="13003" y="1891"/>
                    <a:pt x="11743" y="1891"/>
                  </a:cubicBezTo>
                  <a:cubicBezTo>
                    <a:pt x="11204" y="1891"/>
                    <a:pt x="10695" y="2084"/>
                    <a:pt x="10279" y="2420"/>
                  </a:cubicBezTo>
                  <a:cubicBezTo>
                    <a:pt x="10289" y="2379"/>
                    <a:pt x="10289" y="2328"/>
                    <a:pt x="10289" y="2277"/>
                  </a:cubicBezTo>
                  <a:cubicBezTo>
                    <a:pt x="10289" y="1027"/>
                    <a:pt x="9262" y="0"/>
                    <a:pt x="8002"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49" name="Google Shape;1249;p67"/>
            <p:cNvSpPr/>
            <p:nvPr/>
          </p:nvSpPr>
          <p:spPr>
            <a:xfrm>
              <a:off x="108645" y="3582439"/>
              <a:ext cx="2113775" cy="1303386"/>
            </a:xfrm>
            <a:custGeom>
              <a:avLst/>
              <a:gdLst/>
              <a:ahLst/>
              <a:cxnLst/>
              <a:rect l="l" t="t" r="r" b="b"/>
              <a:pathLst>
                <a:path w="16093" h="9923" extrusionOk="0">
                  <a:moveTo>
                    <a:pt x="7859" y="1"/>
                  </a:moveTo>
                  <a:cubicBezTo>
                    <a:pt x="6639" y="1"/>
                    <a:pt x="5642" y="997"/>
                    <a:pt x="5642" y="2217"/>
                  </a:cubicBezTo>
                  <a:cubicBezTo>
                    <a:pt x="5642" y="2298"/>
                    <a:pt x="5653" y="2370"/>
                    <a:pt x="5653" y="2451"/>
                  </a:cubicBezTo>
                  <a:cubicBezTo>
                    <a:pt x="5307" y="2207"/>
                    <a:pt x="4880" y="2075"/>
                    <a:pt x="4422" y="2075"/>
                  </a:cubicBezTo>
                  <a:cubicBezTo>
                    <a:pt x="3203" y="2075"/>
                    <a:pt x="2217" y="3061"/>
                    <a:pt x="2217" y="4291"/>
                  </a:cubicBezTo>
                  <a:cubicBezTo>
                    <a:pt x="2217" y="4586"/>
                    <a:pt x="2267" y="4871"/>
                    <a:pt x="2380" y="5125"/>
                  </a:cubicBezTo>
                  <a:cubicBezTo>
                    <a:pt x="2328" y="5125"/>
                    <a:pt x="2267" y="5115"/>
                    <a:pt x="2217" y="5115"/>
                  </a:cubicBezTo>
                  <a:cubicBezTo>
                    <a:pt x="986" y="5115"/>
                    <a:pt x="1" y="6111"/>
                    <a:pt x="1" y="7331"/>
                  </a:cubicBezTo>
                  <a:cubicBezTo>
                    <a:pt x="1" y="8551"/>
                    <a:pt x="986" y="9547"/>
                    <a:pt x="2217" y="9547"/>
                  </a:cubicBezTo>
                  <a:cubicBezTo>
                    <a:pt x="2837" y="9547"/>
                    <a:pt x="3396" y="9283"/>
                    <a:pt x="3803" y="8876"/>
                  </a:cubicBezTo>
                  <a:cubicBezTo>
                    <a:pt x="4189" y="9506"/>
                    <a:pt x="4890" y="9923"/>
                    <a:pt x="5683" y="9923"/>
                  </a:cubicBezTo>
                  <a:cubicBezTo>
                    <a:pt x="6263" y="9923"/>
                    <a:pt x="6792" y="9699"/>
                    <a:pt x="7188" y="9333"/>
                  </a:cubicBezTo>
                  <a:cubicBezTo>
                    <a:pt x="7523" y="9547"/>
                    <a:pt x="7930" y="9669"/>
                    <a:pt x="8357" y="9669"/>
                  </a:cubicBezTo>
                  <a:cubicBezTo>
                    <a:pt x="8764" y="9669"/>
                    <a:pt x="9139" y="9557"/>
                    <a:pt x="9465" y="9374"/>
                  </a:cubicBezTo>
                  <a:cubicBezTo>
                    <a:pt x="9862" y="9710"/>
                    <a:pt x="10370" y="9923"/>
                    <a:pt x="10929" y="9923"/>
                  </a:cubicBezTo>
                  <a:cubicBezTo>
                    <a:pt x="11529" y="9923"/>
                    <a:pt x="12078" y="9679"/>
                    <a:pt x="12484" y="9283"/>
                  </a:cubicBezTo>
                  <a:cubicBezTo>
                    <a:pt x="12860" y="9597"/>
                    <a:pt x="13348" y="9791"/>
                    <a:pt x="13887" y="9791"/>
                  </a:cubicBezTo>
                  <a:cubicBezTo>
                    <a:pt x="15107" y="9791"/>
                    <a:pt x="16093" y="8795"/>
                    <a:pt x="16093" y="7575"/>
                  </a:cubicBezTo>
                  <a:cubicBezTo>
                    <a:pt x="16093" y="6355"/>
                    <a:pt x="15107" y="5359"/>
                    <a:pt x="13887" y="5359"/>
                  </a:cubicBezTo>
                  <a:cubicBezTo>
                    <a:pt x="13673" y="5359"/>
                    <a:pt x="13470" y="5389"/>
                    <a:pt x="13287" y="5450"/>
                  </a:cubicBezTo>
                  <a:cubicBezTo>
                    <a:pt x="13582" y="5074"/>
                    <a:pt x="13755" y="4596"/>
                    <a:pt x="13755" y="4088"/>
                  </a:cubicBezTo>
                  <a:cubicBezTo>
                    <a:pt x="13755" y="2858"/>
                    <a:pt x="12758" y="1871"/>
                    <a:pt x="11539" y="1871"/>
                  </a:cubicBezTo>
                  <a:cubicBezTo>
                    <a:pt x="10969" y="1871"/>
                    <a:pt x="10451" y="2085"/>
                    <a:pt x="10065" y="2441"/>
                  </a:cubicBezTo>
                  <a:cubicBezTo>
                    <a:pt x="10065" y="2370"/>
                    <a:pt x="10075" y="2289"/>
                    <a:pt x="10075" y="2217"/>
                  </a:cubicBezTo>
                  <a:cubicBezTo>
                    <a:pt x="10075" y="997"/>
                    <a:pt x="9078" y="1"/>
                    <a:pt x="7859" y="1"/>
                  </a:cubicBezTo>
                  <a:close/>
                </a:path>
              </a:pathLst>
            </a:custGeom>
            <a:solidFill>
              <a:srgbClr val="D9EEFC"/>
            </a:solidFill>
            <a:ln>
              <a:noFill/>
            </a:ln>
          </p:spPr>
          <p:txBody>
            <a:bodyPr spcFirstLastPara="1" wrap="square" lIns="91425" tIns="91425" rIns="91425" bIns="91425" anchor="ctr" anchorCtr="0">
              <a:noAutofit/>
            </a:bodyPr>
            <a:lstStyle/>
            <a:p>
              <a:pPr>
                <a:defRPr/>
              </a:pPr>
              <a:endParaRPr/>
            </a:p>
          </p:txBody>
        </p:sp>
        <p:sp>
          <p:nvSpPr>
            <p:cNvPr id="1250" name="Google Shape;1250;p67"/>
            <p:cNvSpPr/>
            <p:nvPr/>
          </p:nvSpPr>
          <p:spPr>
            <a:xfrm>
              <a:off x="104573" y="3578498"/>
              <a:ext cx="2123232" cy="1311398"/>
            </a:xfrm>
            <a:custGeom>
              <a:avLst/>
              <a:gdLst/>
              <a:ahLst/>
              <a:cxnLst/>
              <a:rect l="l" t="t" r="r" b="b"/>
              <a:pathLst>
                <a:path w="16165" h="9984" extrusionOk="0">
                  <a:moveTo>
                    <a:pt x="7890" y="72"/>
                  </a:moveTo>
                  <a:cubicBezTo>
                    <a:pt x="9089" y="72"/>
                    <a:pt x="10065" y="1048"/>
                    <a:pt x="10065" y="2247"/>
                  </a:cubicBezTo>
                  <a:cubicBezTo>
                    <a:pt x="10065" y="2319"/>
                    <a:pt x="10065" y="2389"/>
                    <a:pt x="10055" y="2461"/>
                  </a:cubicBezTo>
                  <a:cubicBezTo>
                    <a:pt x="10055" y="2481"/>
                    <a:pt x="10065" y="2491"/>
                    <a:pt x="10076" y="2502"/>
                  </a:cubicBezTo>
                  <a:cubicBezTo>
                    <a:pt x="10085" y="2502"/>
                    <a:pt x="10106" y="2502"/>
                    <a:pt x="10116" y="2491"/>
                  </a:cubicBezTo>
                  <a:cubicBezTo>
                    <a:pt x="10512" y="2136"/>
                    <a:pt x="11031" y="1932"/>
                    <a:pt x="11570" y="1932"/>
                  </a:cubicBezTo>
                  <a:cubicBezTo>
                    <a:pt x="12769" y="1932"/>
                    <a:pt x="13756" y="2908"/>
                    <a:pt x="13756" y="4118"/>
                  </a:cubicBezTo>
                  <a:cubicBezTo>
                    <a:pt x="13756" y="4606"/>
                    <a:pt x="13593" y="5063"/>
                    <a:pt x="13288" y="5450"/>
                  </a:cubicBezTo>
                  <a:cubicBezTo>
                    <a:pt x="13277" y="5470"/>
                    <a:pt x="13277" y="5480"/>
                    <a:pt x="13288" y="5490"/>
                  </a:cubicBezTo>
                  <a:cubicBezTo>
                    <a:pt x="13298" y="5511"/>
                    <a:pt x="13308" y="5511"/>
                    <a:pt x="13329" y="5511"/>
                  </a:cubicBezTo>
                  <a:cubicBezTo>
                    <a:pt x="13521" y="5459"/>
                    <a:pt x="13715" y="5429"/>
                    <a:pt x="13918" y="5429"/>
                  </a:cubicBezTo>
                  <a:cubicBezTo>
                    <a:pt x="15118" y="5429"/>
                    <a:pt x="16094" y="6405"/>
                    <a:pt x="16094" y="7605"/>
                  </a:cubicBezTo>
                  <a:cubicBezTo>
                    <a:pt x="16094" y="8804"/>
                    <a:pt x="15118" y="9780"/>
                    <a:pt x="13918" y="9780"/>
                  </a:cubicBezTo>
                  <a:cubicBezTo>
                    <a:pt x="13410" y="9780"/>
                    <a:pt x="12922" y="9607"/>
                    <a:pt x="12536" y="9292"/>
                  </a:cubicBezTo>
                  <a:cubicBezTo>
                    <a:pt x="12526" y="9287"/>
                    <a:pt x="12515" y="9284"/>
                    <a:pt x="12506" y="9284"/>
                  </a:cubicBezTo>
                  <a:cubicBezTo>
                    <a:pt x="12497" y="9284"/>
                    <a:pt x="12490" y="9287"/>
                    <a:pt x="12484" y="9292"/>
                  </a:cubicBezTo>
                  <a:cubicBezTo>
                    <a:pt x="12078" y="9699"/>
                    <a:pt x="11529" y="9912"/>
                    <a:pt x="10960" y="9912"/>
                  </a:cubicBezTo>
                  <a:cubicBezTo>
                    <a:pt x="10431" y="9912"/>
                    <a:pt x="9923" y="9729"/>
                    <a:pt x="9527" y="9374"/>
                  </a:cubicBezTo>
                  <a:cubicBezTo>
                    <a:pt x="9516" y="9374"/>
                    <a:pt x="9506" y="9363"/>
                    <a:pt x="9496" y="9363"/>
                  </a:cubicBezTo>
                  <a:cubicBezTo>
                    <a:pt x="9496" y="9363"/>
                    <a:pt x="9486" y="9363"/>
                    <a:pt x="9486" y="9374"/>
                  </a:cubicBezTo>
                  <a:cubicBezTo>
                    <a:pt x="9150" y="9566"/>
                    <a:pt x="8774" y="9668"/>
                    <a:pt x="8388" y="9668"/>
                  </a:cubicBezTo>
                  <a:cubicBezTo>
                    <a:pt x="7981" y="9668"/>
                    <a:pt x="7585" y="9557"/>
                    <a:pt x="7239" y="9333"/>
                  </a:cubicBezTo>
                  <a:cubicBezTo>
                    <a:pt x="7219" y="9333"/>
                    <a:pt x="7209" y="9333"/>
                    <a:pt x="7198" y="9343"/>
                  </a:cubicBezTo>
                  <a:cubicBezTo>
                    <a:pt x="6792" y="9709"/>
                    <a:pt x="6263" y="9912"/>
                    <a:pt x="5714" y="9912"/>
                  </a:cubicBezTo>
                  <a:cubicBezTo>
                    <a:pt x="4962" y="9912"/>
                    <a:pt x="4261" y="9526"/>
                    <a:pt x="3864" y="8886"/>
                  </a:cubicBezTo>
                  <a:cubicBezTo>
                    <a:pt x="3854" y="8875"/>
                    <a:pt x="3844" y="8865"/>
                    <a:pt x="3834" y="8865"/>
                  </a:cubicBezTo>
                  <a:cubicBezTo>
                    <a:pt x="3823" y="8865"/>
                    <a:pt x="3813" y="8865"/>
                    <a:pt x="3813" y="8875"/>
                  </a:cubicBezTo>
                  <a:cubicBezTo>
                    <a:pt x="3396" y="9302"/>
                    <a:pt x="2838" y="9536"/>
                    <a:pt x="2248" y="9536"/>
                  </a:cubicBezTo>
                  <a:cubicBezTo>
                    <a:pt x="1038" y="9536"/>
                    <a:pt x="62" y="8560"/>
                    <a:pt x="62" y="7361"/>
                  </a:cubicBezTo>
                  <a:cubicBezTo>
                    <a:pt x="62" y="6161"/>
                    <a:pt x="1038" y="5185"/>
                    <a:pt x="2248" y="5185"/>
                  </a:cubicBezTo>
                  <a:cubicBezTo>
                    <a:pt x="2289" y="5185"/>
                    <a:pt x="2350" y="5185"/>
                    <a:pt x="2411" y="5195"/>
                  </a:cubicBezTo>
                  <a:cubicBezTo>
                    <a:pt x="2420" y="5195"/>
                    <a:pt x="2431" y="5185"/>
                    <a:pt x="2441" y="5175"/>
                  </a:cubicBezTo>
                  <a:lnTo>
                    <a:pt x="2441" y="5145"/>
                  </a:lnTo>
                  <a:cubicBezTo>
                    <a:pt x="2329" y="4880"/>
                    <a:pt x="2278" y="4606"/>
                    <a:pt x="2278" y="4321"/>
                  </a:cubicBezTo>
                  <a:cubicBezTo>
                    <a:pt x="2278" y="3112"/>
                    <a:pt x="3254" y="2136"/>
                    <a:pt x="4453" y="2136"/>
                  </a:cubicBezTo>
                  <a:cubicBezTo>
                    <a:pt x="4891" y="2136"/>
                    <a:pt x="5307" y="2267"/>
                    <a:pt x="5664" y="2502"/>
                  </a:cubicBezTo>
                  <a:cubicBezTo>
                    <a:pt x="5674" y="2507"/>
                    <a:pt x="5681" y="2509"/>
                    <a:pt x="5688" y="2509"/>
                  </a:cubicBezTo>
                  <a:cubicBezTo>
                    <a:pt x="5694" y="2509"/>
                    <a:pt x="5699" y="2507"/>
                    <a:pt x="5704" y="2502"/>
                  </a:cubicBezTo>
                  <a:cubicBezTo>
                    <a:pt x="5714" y="2502"/>
                    <a:pt x="5725" y="2491"/>
                    <a:pt x="5725" y="2471"/>
                  </a:cubicBezTo>
                  <a:cubicBezTo>
                    <a:pt x="5714" y="2400"/>
                    <a:pt x="5714" y="2319"/>
                    <a:pt x="5714" y="2247"/>
                  </a:cubicBezTo>
                  <a:cubicBezTo>
                    <a:pt x="5714" y="1048"/>
                    <a:pt x="6690" y="72"/>
                    <a:pt x="7890" y="72"/>
                  </a:cubicBezTo>
                  <a:close/>
                  <a:moveTo>
                    <a:pt x="7890" y="1"/>
                  </a:moveTo>
                  <a:cubicBezTo>
                    <a:pt x="6649" y="1"/>
                    <a:pt x="5643" y="1007"/>
                    <a:pt x="5643" y="2247"/>
                  </a:cubicBezTo>
                  <a:lnTo>
                    <a:pt x="5643" y="2410"/>
                  </a:lnTo>
                  <a:cubicBezTo>
                    <a:pt x="5287" y="2186"/>
                    <a:pt x="4880" y="2064"/>
                    <a:pt x="4453" y="2064"/>
                  </a:cubicBezTo>
                  <a:cubicBezTo>
                    <a:pt x="3213" y="2064"/>
                    <a:pt x="2207" y="3081"/>
                    <a:pt x="2207" y="4321"/>
                  </a:cubicBezTo>
                  <a:cubicBezTo>
                    <a:pt x="2207" y="4596"/>
                    <a:pt x="2258" y="4860"/>
                    <a:pt x="2359" y="5114"/>
                  </a:cubicBezTo>
                  <a:lnTo>
                    <a:pt x="2248" y="5114"/>
                  </a:lnTo>
                  <a:cubicBezTo>
                    <a:pt x="1008" y="5114"/>
                    <a:pt x="1" y="6121"/>
                    <a:pt x="1" y="7361"/>
                  </a:cubicBezTo>
                  <a:cubicBezTo>
                    <a:pt x="1" y="8601"/>
                    <a:pt x="1008" y="9607"/>
                    <a:pt x="2248" y="9607"/>
                  </a:cubicBezTo>
                  <a:cubicBezTo>
                    <a:pt x="2847" y="9607"/>
                    <a:pt x="3407" y="9374"/>
                    <a:pt x="3823" y="8957"/>
                  </a:cubicBezTo>
                  <a:cubicBezTo>
                    <a:pt x="4240" y="9597"/>
                    <a:pt x="4952" y="9984"/>
                    <a:pt x="5714" y="9984"/>
                  </a:cubicBezTo>
                  <a:cubicBezTo>
                    <a:pt x="6274" y="9984"/>
                    <a:pt x="6812" y="9780"/>
                    <a:pt x="7219" y="9404"/>
                  </a:cubicBezTo>
                  <a:cubicBezTo>
                    <a:pt x="7575" y="9618"/>
                    <a:pt x="7971" y="9740"/>
                    <a:pt x="8388" y="9740"/>
                  </a:cubicBezTo>
                  <a:cubicBezTo>
                    <a:pt x="8774" y="9740"/>
                    <a:pt x="9161" y="9638"/>
                    <a:pt x="9496" y="9444"/>
                  </a:cubicBezTo>
                  <a:cubicBezTo>
                    <a:pt x="9902" y="9790"/>
                    <a:pt x="10421" y="9984"/>
                    <a:pt x="10960" y="9984"/>
                  </a:cubicBezTo>
                  <a:cubicBezTo>
                    <a:pt x="11539" y="9984"/>
                    <a:pt x="12088" y="9760"/>
                    <a:pt x="12515" y="9363"/>
                  </a:cubicBezTo>
                  <a:cubicBezTo>
                    <a:pt x="12911" y="9679"/>
                    <a:pt x="13410" y="9851"/>
                    <a:pt x="13918" y="9851"/>
                  </a:cubicBezTo>
                  <a:cubicBezTo>
                    <a:pt x="15158" y="9851"/>
                    <a:pt x="16164" y="8845"/>
                    <a:pt x="16164" y="7605"/>
                  </a:cubicBezTo>
                  <a:cubicBezTo>
                    <a:pt x="16164" y="6365"/>
                    <a:pt x="15158" y="5358"/>
                    <a:pt x="13918" y="5358"/>
                  </a:cubicBezTo>
                  <a:cubicBezTo>
                    <a:pt x="13745" y="5358"/>
                    <a:pt x="13573" y="5378"/>
                    <a:pt x="13399" y="5419"/>
                  </a:cubicBezTo>
                  <a:cubicBezTo>
                    <a:pt x="13674" y="5033"/>
                    <a:pt x="13817" y="4585"/>
                    <a:pt x="13817" y="4118"/>
                  </a:cubicBezTo>
                  <a:cubicBezTo>
                    <a:pt x="13817" y="2877"/>
                    <a:pt x="12810" y="1861"/>
                    <a:pt x="11570" y="1861"/>
                  </a:cubicBezTo>
                  <a:cubicBezTo>
                    <a:pt x="11041" y="1861"/>
                    <a:pt x="10533" y="2054"/>
                    <a:pt x="10137" y="2389"/>
                  </a:cubicBezTo>
                  <a:lnTo>
                    <a:pt x="10137" y="2247"/>
                  </a:lnTo>
                  <a:cubicBezTo>
                    <a:pt x="10137" y="1007"/>
                    <a:pt x="9130" y="1"/>
                    <a:pt x="789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1" name="Google Shape;1251;p67"/>
            <p:cNvSpPr/>
            <p:nvPr/>
          </p:nvSpPr>
          <p:spPr>
            <a:xfrm>
              <a:off x="587930" y="644985"/>
              <a:ext cx="276618" cy="239188"/>
            </a:xfrm>
            <a:custGeom>
              <a:avLst/>
              <a:gdLst/>
              <a:ahLst/>
              <a:cxnLst/>
              <a:rect l="l" t="t" r="r" b="b"/>
              <a:pathLst>
                <a:path w="2106" h="1821" extrusionOk="0">
                  <a:moveTo>
                    <a:pt x="570" y="0"/>
                  </a:moveTo>
                  <a:cubicBezTo>
                    <a:pt x="255" y="0"/>
                    <a:pt x="1" y="244"/>
                    <a:pt x="1" y="560"/>
                  </a:cubicBezTo>
                  <a:cubicBezTo>
                    <a:pt x="1" y="814"/>
                    <a:pt x="204" y="1007"/>
                    <a:pt x="377" y="1170"/>
                  </a:cubicBezTo>
                  <a:cubicBezTo>
                    <a:pt x="428" y="1210"/>
                    <a:pt x="1048" y="1810"/>
                    <a:pt x="1038" y="1820"/>
                  </a:cubicBezTo>
                  <a:cubicBezTo>
                    <a:pt x="1211" y="1658"/>
                    <a:pt x="1374" y="1484"/>
                    <a:pt x="1536" y="1312"/>
                  </a:cubicBezTo>
                  <a:cubicBezTo>
                    <a:pt x="1618" y="1231"/>
                    <a:pt x="1709" y="1149"/>
                    <a:pt x="1801" y="1068"/>
                  </a:cubicBezTo>
                  <a:cubicBezTo>
                    <a:pt x="1953" y="926"/>
                    <a:pt x="2095" y="804"/>
                    <a:pt x="2106" y="570"/>
                  </a:cubicBezTo>
                  <a:cubicBezTo>
                    <a:pt x="2106" y="255"/>
                    <a:pt x="1851" y="0"/>
                    <a:pt x="1536" y="0"/>
                  </a:cubicBezTo>
                  <a:cubicBezTo>
                    <a:pt x="1333" y="0"/>
                    <a:pt x="1139" y="204"/>
                    <a:pt x="1038" y="377"/>
                  </a:cubicBezTo>
                  <a:cubicBezTo>
                    <a:pt x="947" y="204"/>
                    <a:pt x="773" y="0"/>
                    <a:pt x="570" y="0"/>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2" name="Google Shape;1252;p67"/>
            <p:cNvSpPr/>
            <p:nvPr/>
          </p:nvSpPr>
          <p:spPr>
            <a:xfrm>
              <a:off x="582676" y="639600"/>
              <a:ext cx="285812" cy="248514"/>
            </a:xfrm>
            <a:custGeom>
              <a:avLst/>
              <a:gdLst/>
              <a:ahLst/>
              <a:cxnLst/>
              <a:rect l="l" t="t" r="r" b="b"/>
              <a:pathLst>
                <a:path w="2176" h="1892" extrusionOk="0">
                  <a:moveTo>
                    <a:pt x="610" y="72"/>
                  </a:moveTo>
                  <a:cubicBezTo>
                    <a:pt x="824" y="72"/>
                    <a:pt x="987" y="326"/>
                    <a:pt x="1048" y="428"/>
                  </a:cubicBezTo>
                  <a:cubicBezTo>
                    <a:pt x="1057" y="438"/>
                    <a:pt x="1068" y="448"/>
                    <a:pt x="1078" y="448"/>
                  </a:cubicBezTo>
                  <a:cubicBezTo>
                    <a:pt x="1088" y="448"/>
                    <a:pt x="1109" y="448"/>
                    <a:pt x="1109" y="428"/>
                  </a:cubicBezTo>
                  <a:cubicBezTo>
                    <a:pt x="1210" y="255"/>
                    <a:pt x="1393" y="82"/>
                    <a:pt x="1576" y="82"/>
                  </a:cubicBezTo>
                  <a:cubicBezTo>
                    <a:pt x="1871" y="82"/>
                    <a:pt x="2105" y="316"/>
                    <a:pt x="2105" y="611"/>
                  </a:cubicBezTo>
                  <a:cubicBezTo>
                    <a:pt x="2105" y="824"/>
                    <a:pt x="1983" y="926"/>
                    <a:pt x="1841" y="1068"/>
                  </a:cubicBezTo>
                  <a:lnTo>
                    <a:pt x="1810" y="1089"/>
                  </a:lnTo>
                  <a:cubicBezTo>
                    <a:pt x="1728" y="1170"/>
                    <a:pt x="1637" y="1251"/>
                    <a:pt x="1556" y="1333"/>
                  </a:cubicBezTo>
                  <a:cubicBezTo>
                    <a:pt x="1464" y="1414"/>
                    <a:pt x="1383" y="1505"/>
                    <a:pt x="1301" y="1586"/>
                  </a:cubicBezTo>
                  <a:cubicBezTo>
                    <a:pt x="1231" y="1668"/>
                    <a:pt x="1159" y="1739"/>
                    <a:pt x="1078" y="1810"/>
                  </a:cubicBezTo>
                  <a:cubicBezTo>
                    <a:pt x="946" y="1658"/>
                    <a:pt x="448" y="1190"/>
                    <a:pt x="438" y="1180"/>
                  </a:cubicBezTo>
                  <a:cubicBezTo>
                    <a:pt x="285" y="1037"/>
                    <a:pt x="72" y="855"/>
                    <a:pt x="72" y="601"/>
                  </a:cubicBezTo>
                  <a:cubicBezTo>
                    <a:pt x="72" y="458"/>
                    <a:pt x="133" y="326"/>
                    <a:pt x="234" y="224"/>
                  </a:cubicBezTo>
                  <a:cubicBezTo>
                    <a:pt x="336" y="123"/>
                    <a:pt x="458" y="72"/>
                    <a:pt x="600" y="72"/>
                  </a:cubicBezTo>
                  <a:close/>
                  <a:moveTo>
                    <a:pt x="600" y="1"/>
                  </a:moveTo>
                  <a:cubicBezTo>
                    <a:pt x="448" y="1"/>
                    <a:pt x="295" y="62"/>
                    <a:pt x="183" y="174"/>
                  </a:cubicBezTo>
                  <a:cubicBezTo>
                    <a:pt x="72" y="285"/>
                    <a:pt x="11" y="438"/>
                    <a:pt x="0" y="601"/>
                  </a:cubicBezTo>
                  <a:cubicBezTo>
                    <a:pt x="0" y="885"/>
                    <a:pt x="234" y="1089"/>
                    <a:pt x="397" y="1231"/>
                  </a:cubicBezTo>
                  <a:cubicBezTo>
                    <a:pt x="448" y="1281"/>
                    <a:pt x="1007" y="1821"/>
                    <a:pt x="1048" y="1871"/>
                  </a:cubicBezTo>
                  <a:lnTo>
                    <a:pt x="1057" y="1882"/>
                  </a:lnTo>
                  <a:cubicBezTo>
                    <a:pt x="1068" y="1891"/>
                    <a:pt x="1078" y="1891"/>
                    <a:pt x="1078" y="1891"/>
                  </a:cubicBezTo>
                  <a:cubicBezTo>
                    <a:pt x="1088" y="1891"/>
                    <a:pt x="1098" y="1891"/>
                    <a:pt x="1109" y="1882"/>
                  </a:cubicBezTo>
                  <a:lnTo>
                    <a:pt x="1353" y="1638"/>
                  </a:lnTo>
                  <a:cubicBezTo>
                    <a:pt x="1434" y="1556"/>
                    <a:pt x="1515" y="1464"/>
                    <a:pt x="1597" y="1383"/>
                  </a:cubicBezTo>
                  <a:cubicBezTo>
                    <a:pt x="1688" y="1302"/>
                    <a:pt x="1780" y="1220"/>
                    <a:pt x="1861" y="1139"/>
                  </a:cubicBezTo>
                  <a:lnTo>
                    <a:pt x="1881" y="1119"/>
                  </a:lnTo>
                  <a:cubicBezTo>
                    <a:pt x="2033" y="977"/>
                    <a:pt x="2176" y="855"/>
                    <a:pt x="2176" y="611"/>
                  </a:cubicBezTo>
                  <a:cubicBezTo>
                    <a:pt x="2176" y="448"/>
                    <a:pt x="2115" y="306"/>
                    <a:pt x="2003" y="184"/>
                  </a:cubicBezTo>
                  <a:cubicBezTo>
                    <a:pt x="1891" y="72"/>
                    <a:pt x="1739" y="11"/>
                    <a:pt x="1576" y="11"/>
                  </a:cubicBezTo>
                  <a:cubicBezTo>
                    <a:pt x="1373" y="11"/>
                    <a:pt x="1190" y="184"/>
                    <a:pt x="1078" y="346"/>
                  </a:cubicBezTo>
                  <a:cubicBezTo>
                    <a:pt x="996" y="214"/>
                    <a:pt x="834" y="1"/>
                    <a:pt x="610"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3" name="Google Shape;1253;p67"/>
            <p:cNvSpPr/>
            <p:nvPr/>
          </p:nvSpPr>
          <p:spPr>
            <a:xfrm>
              <a:off x="6525862" y="4493202"/>
              <a:ext cx="251136" cy="217778"/>
            </a:xfrm>
            <a:custGeom>
              <a:avLst/>
              <a:gdLst/>
              <a:ahLst/>
              <a:cxnLst/>
              <a:rect l="l" t="t" r="r" b="b"/>
              <a:pathLst>
                <a:path w="1912" h="1658" extrusionOk="0">
                  <a:moveTo>
                    <a:pt x="509" y="0"/>
                  </a:moveTo>
                  <a:cubicBezTo>
                    <a:pt x="234" y="0"/>
                    <a:pt x="0" y="224"/>
                    <a:pt x="0" y="508"/>
                  </a:cubicBezTo>
                  <a:cubicBezTo>
                    <a:pt x="0" y="743"/>
                    <a:pt x="183" y="915"/>
                    <a:pt x="346" y="1068"/>
                  </a:cubicBezTo>
                  <a:cubicBezTo>
                    <a:pt x="386" y="1108"/>
                    <a:pt x="945" y="1647"/>
                    <a:pt x="946" y="1657"/>
                  </a:cubicBezTo>
                  <a:lnTo>
                    <a:pt x="946" y="1657"/>
                  </a:lnTo>
                  <a:cubicBezTo>
                    <a:pt x="1098" y="1504"/>
                    <a:pt x="1241" y="1352"/>
                    <a:pt x="1403" y="1200"/>
                  </a:cubicBezTo>
                  <a:cubicBezTo>
                    <a:pt x="1474" y="1129"/>
                    <a:pt x="1555" y="1047"/>
                    <a:pt x="1637" y="976"/>
                  </a:cubicBezTo>
                  <a:cubicBezTo>
                    <a:pt x="1779" y="844"/>
                    <a:pt x="1912" y="743"/>
                    <a:pt x="1912" y="519"/>
                  </a:cubicBezTo>
                  <a:cubicBezTo>
                    <a:pt x="1912" y="234"/>
                    <a:pt x="1688" y="11"/>
                    <a:pt x="1403" y="0"/>
                  </a:cubicBezTo>
                  <a:cubicBezTo>
                    <a:pt x="1210" y="0"/>
                    <a:pt x="1037" y="194"/>
                    <a:pt x="945" y="346"/>
                  </a:cubicBezTo>
                  <a:cubicBezTo>
                    <a:pt x="854" y="183"/>
                    <a:pt x="701" y="0"/>
                    <a:pt x="509" y="0"/>
                  </a:cubicBezTo>
                  <a:close/>
                  <a:moveTo>
                    <a:pt x="946" y="1657"/>
                  </a:moveTo>
                  <a:cubicBezTo>
                    <a:pt x="946" y="1657"/>
                    <a:pt x="945" y="1657"/>
                    <a:pt x="945" y="1657"/>
                  </a:cubicBezTo>
                  <a:cubicBezTo>
                    <a:pt x="946" y="1657"/>
                    <a:pt x="946" y="1657"/>
                    <a:pt x="946" y="1657"/>
                  </a:cubicBezTo>
                  <a:close/>
                </a:path>
              </a:pathLst>
            </a:custGeom>
            <a:solidFill>
              <a:srgbClr val="94D9F7"/>
            </a:solidFill>
            <a:ln>
              <a:noFill/>
            </a:ln>
          </p:spPr>
          <p:txBody>
            <a:bodyPr spcFirstLastPara="1" wrap="square" lIns="91425" tIns="91425" rIns="91425" bIns="91425" anchor="ctr" anchorCtr="0">
              <a:noAutofit/>
            </a:bodyPr>
            <a:lstStyle/>
            <a:p>
              <a:pPr>
                <a:defRPr/>
              </a:pPr>
              <a:endParaRPr/>
            </a:p>
          </p:txBody>
        </p:sp>
        <p:sp>
          <p:nvSpPr>
            <p:cNvPr id="1254" name="Google Shape;1254;p67"/>
            <p:cNvSpPr/>
            <p:nvPr/>
          </p:nvSpPr>
          <p:spPr>
            <a:xfrm>
              <a:off x="6520477" y="4487816"/>
              <a:ext cx="261907" cy="228549"/>
            </a:xfrm>
            <a:custGeom>
              <a:avLst/>
              <a:gdLst/>
              <a:ahLst/>
              <a:cxnLst/>
              <a:rect l="l" t="t" r="r" b="b"/>
              <a:pathLst>
                <a:path w="1994" h="1740" extrusionOk="0">
                  <a:moveTo>
                    <a:pt x="550" y="72"/>
                  </a:moveTo>
                  <a:cubicBezTo>
                    <a:pt x="753" y="72"/>
                    <a:pt x="905" y="305"/>
                    <a:pt x="956" y="397"/>
                  </a:cubicBezTo>
                  <a:cubicBezTo>
                    <a:pt x="966" y="407"/>
                    <a:pt x="977" y="418"/>
                    <a:pt x="986" y="418"/>
                  </a:cubicBezTo>
                  <a:cubicBezTo>
                    <a:pt x="997" y="418"/>
                    <a:pt x="1007" y="407"/>
                    <a:pt x="1017" y="397"/>
                  </a:cubicBezTo>
                  <a:cubicBezTo>
                    <a:pt x="1108" y="244"/>
                    <a:pt x="1282" y="82"/>
                    <a:pt x="1444" y="82"/>
                  </a:cubicBezTo>
                  <a:cubicBezTo>
                    <a:pt x="1709" y="82"/>
                    <a:pt x="1922" y="296"/>
                    <a:pt x="1922" y="560"/>
                  </a:cubicBezTo>
                  <a:cubicBezTo>
                    <a:pt x="1922" y="753"/>
                    <a:pt x="1810" y="854"/>
                    <a:pt x="1678" y="976"/>
                  </a:cubicBezTo>
                  <a:lnTo>
                    <a:pt x="1648" y="997"/>
                  </a:lnTo>
                  <a:cubicBezTo>
                    <a:pt x="1576" y="1068"/>
                    <a:pt x="1495" y="1139"/>
                    <a:pt x="1413" y="1220"/>
                  </a:cubicBezTo>
                  <a:cubicBezTo>
                    <a:pt x="1332" y="1292"/>
                    <a:pt x="1261" y="1373"/>
                    <a:pt x="1190" y="1454"/>
                  </a:cubicBezTo>
                  <a:cubicBezTo>
                    <a:pt x="1119" y="1515"/>
                    <a:pt x="1058" y="1586"/>
                    <a:pt x="986" y="1647"/>
                  </a:cubicBezTo>
                  <a:cubicBezTo>
                    <a:pt x="855" y="1505"/>
                    <a:pt x="407" y="1088"/>
                    <a:pt x="407" y="1078"/>
                  </a:cubicBezTo>
                  <a:cubicBezTo>
                    <a:pt x="265" y="956"/>
                    <a:pt x="71" y="784"/>
                    <a:pt x="71" y="549"/>
                  </a:cubicBezTo>
                  <a:cubicBezTo>
                    <a:pt x="71" y="427"/>
                    <a:pt x="123" y="305"/>
                    <a:pt x="214" y="214"/>
                  </a:cubicBezTo>
                  <a:cubicBezTo>
                    <a:pt x="306" y="122"/>
                    <a:pt x="428" y="72"/>
                    <a:pt x="550" y="72"/>
                  </a:cubicBezTo>
                  <a:close/>
                  <a:moveTo>
                    <a:pt x="559" y="0"/>
                  </a:moveTo>
                  <a:cubicBezTo>
                    <a:pt x="407" y="0"/>
                    <a:pt x="275" y="61"/>
                    <a:pt x="163" y="163"/>
                  </a:cubicBezTo>
                  <a:cubicBezTo>
                    <a:pt x="62" y="265"/>
                    <a:pt x="1" y="407"/>
                    <a:pt x="1" y="549"/>
                  </a:cubicBezTo>
                  <a:cubicBezTo>
                    <a:pt x="1" y="814"/>
                    <a:pt x="204" y="997"/>
                    <a:pt x="356" y="1129"/>
                  </a:cubicBezTo>
                  <a:cubicBezTo>
                    <a:pt x="407" y="1170"/>
                    <a:pt x="916" y="1668"/>
                    <a:pt x="956" y="1719"/>
                  </a:cubicBezTo>
                  <a:cubicBezTo>
                    <a:pt x="956" y="1719"/>
                    <a:pt x="966" y="1719"/>
                    <a:pt x="966" y="1729"/>
                  </a:cubicBezTo>
                  <a:cubicBezTo>
                    <a:pt x="966" y="1729"/>
                    <a:pt x="977" y="1739"/>
                    <a:pt x="986" y="1739"/>
                  </a:cubicBezTo>
                  <a:cubicBezTo>
                    <a:pt x="997" y="1739"/>
                    <a:pt x="1007" y="1729"/>
                    <a:pt x="1017" y="1729"/>
                  </a:cubicBezTo>
                  <a:cubicBezTo>
                    <a:pt x="1088" y="1647"/>
                    <a:pt x="1160" y="1576"/>
                    <a:pt x="1230" y="1495"/>
                  </a:cubicBezTo>
                  <a:cubicBezTo>
                    <a:pt x="1312" y="1424"/>
                    <a:pt x="1383" y="1342"/>
                    <a:pt x="1465" y="1261"/>
                  </a:cubicBezTo>
                  <a:cubicBezTo>
                    <a:pt x="1535" y="1190"/>
                    <a:pt x="1617" y="1119"/>
                    <a:pt x="1698" y="1048"/>
                  </a:cubicBezTo>
                  <a:lnTo>
                    <a:pt x="1718" y="1028"/>
                  </a:lnTo>
                  <a:cubicBezTo>
                    <a:pt x="1861" y="906"/>
                    <a:pt x="1983" y="784"/>
                    <a:pt x="1983" y="560"/>
                  </a:cubicBezTo>
                  <a:cubicBezTo>
                    <a:pt x="1993" y="265"/>
                    <a:pt x="1749" y="11"/>
                    <a:pt x="1444" y="11"/>
                  </a:cubicBezTo>
                  <a:cubicBezTo>
                    <a:pt x="1261" y="11"/>
                    <a:pt x="1088" y="163"/>
                    <a:pt x="986" y="316"/>
                  </a:cubicBezTo>
                  <a:cubicBezTo>
                    <a:pt x="905" y="194"/>
                    <a:pt x="753" y="11"/>
                    <a:pt x="559"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5" name="Google Shape;1255;p67"/>
            <p:cNvSpPr/>
            <p:nvPr/>
          </p:nvSpPr>
          <p:spPr>
            <a:xfrm>
              <a:off x="868355" y="897303"/>
              <a:ext cx="180471" cy="156307"/>
            </a:xfrm>
            <a:custGeom>
              <a:avLst/>
              <a:gdLst/>
              <a:ahLst/>
              <a:cxnLst/>
              <a:rect l="l" t="t" r="r" b="b"/>
              <a:pathLst>
                <a:path w="1374" h="1190" extrusionOk="0">
                  <a:moveTo>
                    <a:pt x="377" y="1"/>
                  </a:moveTo>
                  <a:cubicBezTo>
                    <a:pt x="174" y="1"/>
                    <a:pt x="11" y="164"/>
                    <a:pt x="1" y="367"/>
                  </a:cubicBezTo>
                  <a:cubicBezTo>
                    <a:pt x="1" y="530"/>
                    <a:pt x="133" y="661"/>
                    <a:pt x="255" y="763"/>
                  </a:cubicBezTo>
                  <a:cubicBezTo>
                    <a:pt x="285" y="794"/>
                    <a:pt x="692" y="1180"/>
                    <a:pt x="682" y="1190"/>
                  </a:cubicBezTo>
                  <a:cubicBezTo>
                    <a:pt x="794" y="1079"/>
                    <a:pt x="895" y="966"/>
                    <a:pt x="1008" y="855"/>
                  </a:cubicBezTo>
                  <a:cubicBezTo>
                    <a:pt x="1058" y="804"/>
                    <a:pt x="1119" y="753"/>
                    <a:pt x="1180" y="702"/>
                  </a:cubicBezTo>
                  <a:cubicBezTo>
                    <a:pt x="1282" y="600"/>
                    <a:pt x="1373" y="530"/>
                    <a:pt x="1373" y="377"/>
                  </a:cubicBezTo>
                  <a:cubicBezTo>
                    <a:pt x="1373" y="173"/>
                    <a:pt x="1211" y="11"/>
                    <a:pt x="1008" y="1"/>
                  </a:cubicBezTo>
                  <a:cubicBezTo>
                    <a:pt x="875" y="1"/>
                    <a:pt x="743" y="133"/>
                    <a:pt x="682" y="245"/>
                  </a:cubicBezTo>
                  <a:cubicBezTo>
                    <a:pt x="621" y="133"/>
                    <a:pt x="509" y="1"/>
                    <a:pt x="377"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6" name="Google Shape;1256;p67"/>
            <p:cNvSpPr/>
            <p:nvPr/>
          </p:nvSpPr>
          <p:spPr>
            <a:xfrm>
              <a:off x="864415" y="893363"/>
              <a:ext cx="189797" cy="164319"/>
            </a:xfrm>
            <a:custGeom>
              <a:avLst/>
              <a:gdLst/>
              <a:ahLst/>
              <a:cxnLst/>
              <a:rect l="l" t="t" r="r" b="b"/>
              <a:pathLst>
                <a:path w="1445" h="1251" extrusionOk="0">
                  <a:moveTo>
                    <a:pt x="407" y="61"/>
                  </a:moveTo>
                  <a:cubicBezTo>
                    <a:pt x="539" y="72"/>
                    <a:pt x="641" y="224"/>
                    <a:pt x="681" y="295"/>
                  </a:cubicBezTo>
                  <a:cubicBezTo>
                    <a:pt x="692" y="305"/>
                    <a:pt x="702" y="316"/>
                    <a:pt x="712" y="316"/>
                  </a:cubicBezTo>
                  <a:cubicBezTo>
                    <a:pt x="722" y="316"/>
                    <a:pt x="733" y="305"/>
                    <a:pt x="742" y="295"/>
                  </a:cubicBezTo>
                  <a:cubicBezTo>
                    <a:pt x="803" y="183"/>
                    <a:pt x="925" y="72"/>
                    <a:pt x="1038" y="72"/>
                  </a:cubicBezTo>
                  <a:cubicBezTo>
                    <a:pt x="1129" y="72"/>
                    <a:pt x="1210" y="102"/>
                    <a:pt x="1271" y="173"/>
                  </a:cubicBezTo>
                  <a:cubicBezTo>
                    <a:pt x="1332" y="234"/>
                    <a:pt x="1373" y="316"/>
                    <a:pt x="1373" y="407"/>
                  </a:cubicBezTo>
                  <a:cubicBezTo>
                    <a:pt x="1373" y="539"/>
                    <a:pt x="1291" y="600"/>
                    <a:pt x="1200" y="691"/>
                  </a:cubicBezTo>
                  <a:lnTo>
                    <a:pt x="1180" y="702"/>
                  </a:lnTo>
                  <a:cubicBezTo>
                    <a:pt x="1129" y="763"/>
                    <a:pt x="1068" y="813"/>
                    <a:pt x="1017" y="865"/>
                  </a:cubicBezTo>
                  <a:cubicBezTo>
                    <a:pt x="956" y="915"/>
                    <a:pt x="905" y="976"/>
                    <a:pt x="844" y="1037"/>
                  </a:cubicBezTo>
                  <a:cubicBezTo>
                    <a:pt x="803" y="1078"/>
                    <a:pt x="763" y="1129"/>
                    <a:pt x="712" y="1170"/>
                  </a:cubicBezTo>
                  <a:cubicBezTo>
                    <a:pt x="611" y="1048"/>
                    <a:pt x="306" y="773"/>
                    <a:pt x="306" y="763"/>
                  </a:cubicBezTo>
                  <a:cubicBezTo>
                    <a:pt x="184" y="651"/>
                    <a:pt x="71" y="539"/>
                    <a:pt x="71" y="397"/>
                  </a:cubicBezTo>
                  <a:cubicBezTo>
                    <a:pt x="71" y="214"/>
                    <a:pt x="224" y="61"/>
                    <a:pt x="407" y="61"/>
                  </a:cubicBezTo>
                  <a:close/>
                  <a:moveTo>
                    <a:pt x="407" y="0"/>
                  </a:moveTo>
                  <a:cubicBezTo>
                    <a:pt x="184" y="0"/>
                    <a:pt x="1" y="173"/>
                    <a:pt x="1" y="397"/>
                  </a:cubicBezTo>
                  <a:cubicBezTo>
                    <a:pt x="1" y="590"/>
                    <a:pt x="153" y="722"/>
                    <a:pt x="254" y="813"/>
                  </a:cubicBezTo>
                  <a:cubicBezTo>
                    <a:pt x="295" y="844"/>
                    <a:pt x="651" y="1190"/>
                    <a:pt x="681" y="1231"/>
                  </a:cubicBezTo>
                  <a:cubicBezTo>
                    <a:pt x="681" y="1240"/>
                    <a:pt x="692" y="1240"/>
                    <a:pt x="692" y="1240"/>
                  </a:cubicBezTo>
                  <a:cubicBezTo>
                    <a:pt x="702" y="1251"/>
                    <a:pt x="702" y="1251"/>
                    <a:pt x="712" y="1251"/>
                  </a:cubicBezTo>
                  <a:cubicBezTo>
                    <a:pt x="722" y="1251"/>
                    <a:pt x="733" y="1251"/>
                    <a:pt x="742" y="1240"/>
                  </a:cubicBezTo>
                  <a:cubicBezTo>
                    <a:pt x="794" y="1190"/>
                    <a:pt x="844" y="1139"/>
                    <a:pt x="895" y="1078"/>
                  </a:cubicBezTo>
                  <a:cubicBezTo>
                    <a:pt x="956" y="1027"/>
                    <a:pt x="1007" y="966"/>
                    <a:pt x="1058" y="915"/>
                  </a:cubicBezTo>
                  <a:cubicBezTo>
                    <a:pt x="1119" y="865"/>
                    <a:pt x="1169" y="804"/>
                    <a:pt x="1230" y="752"/>
                  </a:cubicBezTo>
                  <a:lnTo>
                    <a:pt x="1241" y="743"/>
                  </a:lnTo>
                  <a:cubicBezTo>
                    <a:pt x="1342" y="651"/>
                    <a:pt x="1434" y="569"/>
                    <a:pt x="1434" y="407"/>
                  </a:cubicBezTo>
                  <a:cubicBezTo>
                    <a:pt x="1444" y="183"/>
                    <a:pt x="1261" y="0"/>
                    <a:pt x="1038" y="0"/>
                  </a:cubicBezTo>
                  <a:cubicBezTo>
                    <a:pt x="905" y="0"/>
                    <a:pt x="794" y="102"/>
                    <a:pt x="712" y="214"/>
                  </a:cubicBezTo>
                  <a:cubicBezTo>
                    <a:pt x="651" y="112"/>
                    <a:pt x="550" y="0"/>
                    <a:pt x="407"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7" name="Google Shape;1257;p67"/>
            <p:cNvSpPr/>
            <p:nvPr/>
          </p:nvSpPr>
          <p:spPr>
            <a:xfrm>
              <a:off x="1577497" y="3702621"/>
              <a:ext cx="423333" cy="367386"/>
            </a:xfrm>
            <a:custGeom>
              <a:avLst/>
              <a:gdLst/>
              <a:ahLst/>
              <a:cxnLst/>
              <a:rect l="l" t="t" r="r" b="b"/>
              <a:pathLst>
                <a:path w="3223" h="2797" extrusionOk="0">
                  <a:moveTo>
                    <a:pt x="864" y="1"/>
                  </a:moveTo>
                  <a:cubicBezTo>
                    <a:pt x="396" y="1"/>
                    <a:pt x="0" y="387"/>
                    <a:pt x="0" y="865"/>
                  </a:cubicBezTo>
                  <a:cubicBezTo>
                    <a:pt x="0" y="1261"/>
                    <a:pt x="305" y="1546"/>
                    <a:pt x="579" y="1790"/>
                  </a:cubicBezTo>
                  <a:cubicBezTo>
                    <a:pt x="660" y="1862"/>
                    <a:pt x="1606" y="2786"/>
                    <a:pt x="1596" y="2797"/>
                  </a:cubicBezTo>
                  <a:cubicBezTo>
                    <a:pt x="1850" y="2542"/>
                    <a:pt x="2094" y="2278"/>
                    <a:pt x="2359" y="2024"/>
                  </a:cubicBezTo>
                  <a:cubicBezTo>
                    <a:pt x="2481" y="1892"/>
                    <a:pt x="2623" y="1770"/>
                    <a:pt x="2755" y="1648"/>
                  </a:cubicBezTo>
                  <a:cubicBezTo>
                    <a:pt x="2999" y="1424"/>
                    <a:pt x="3213" y="1241"/>
                    <a:pt x="3222" y="886"/>
                  </a:cubicBezTo>
                  <a:cubicBezTo>
                    <a:pt x="3222" y="408"/>
                    <a:pt x="2836" y="21"/>
                    <a:pt x="2359" y="11"/>
                  </a:cubicBezTo>
                  <a:cubicBezTo>
                    <a:pt x="2043" y="11"/>
                    <a:pt x="1749" y="326"/>
                    <a:pt x="1596" y="581"/>
                  </a:cubicBezTo>
                  <a:cubicBezTo>
                    <a:pt x="1444" y="326"/>
                    <a:pt x="1189" y="11"/>
                    <a:pt x="864" y="1"/>
                  </a:cubicBezTo>
                  <a:close/>
                </a:path>
              </a:pathLst>
            </a:custGeom>
            <a:solidFill>
              <a:srgbClr val="F2C483"/>
            </a:solidFill>
            <a:ln>
              <a:noFill/>
            </a:ln>
          </p:spPr>
          <p:txBody>
            <a:bodyPr spcFirstLastPara="1" wrap="square" lIns="91425" tIns="91425" rIns="91425" bIns="91425" anchor="ctr" anchorCtr="0">
              <a:noAutofit/>
            </a:bodyPr>
            <a:lstStyle/>
            <a:p>
              <a:pPr>
                <a:defRPr/>
              </a:pPr>
              <a:endParaRPr/>
            </a:p>
          </p:txBody>
        </p:sp>
        <p:sp>
          <p:nvSpPr>
            <p:cNvPr id="1258" name="Google Shape;1258;p67"/>
            <p:cNvSpPr/>
            <p:nvPr/>
          </p:nvSpPr>
          <p:spPr>
            <a:xfrm>
              <a:off x="1572112" y="3698681"/>
              <a:ext cx="432790" cy="375267"/>
            </a:xfrm>
            <a:custGeom>
              <a:avLst/>
              <a:gdLst/>
              <a:ahLst/>
              <a:cxnLst/>
              <a:rect l="l" t="t" r="r" b="b"/>
              <a:pathLst>
                <a:path w="3295" h="2857" extrusionOk="0">
                  <a:moveTo>
                    <a:pt x="905" y="72"/>
                  </a:moveTo>
                  <a:cubicBezTo>
                    <a:pt x="1250" y="72"/>
                    <a:pt x="1515" y="458"/>
                    <a:pt x="1607" y="631"/>
                  </a:cubicBezTo>
                  <a:cubicBezTo>
                    <a:pt x="1616" y="641"/>
                    <a:pt x="1627" y="651"/>
                    <a:pt x="1637" y="651"/>
                  </a:cubicBezTo>
                  <a:cubicBezTo>
                    <a:pt x="1647" y="651"/>
                    <a:pt x="1657" y="641"/>
                    <a:pt x="1668" y="631"/>
                  </a:cubicBezTo>
                  <a:cubicBezTo>
                    <a:pt x="1830" y="356"/>
                    <a:pt x="2115" y="82"/>
                    <a:pt x="2400" y="82"/>
                  </a:cubicBezTo>
                  <a:cubicBezTo>
                    <a:pt x="2623" y="82"/>
                    <a:pt x="2827" y="163"/>
                    <a:pt x="2989" y="326"/>
                  </a:cubicBezTo>
                  <a:cubicBezTo>
                    <a:pt x="3141" y="478"/>
                    <a:pt x="3223" y="692"/>
                    <a:pt x="3223" y="916"/>
                  </a:cubicBezTo>
                  <a:cubicBezTo>
                    <a:pt x="3223" y="1241"/>
                    <a:pt x="3040" y="1413"/>
                    <a:pt x="2806" y="1627"/>
                  </a:cubicBezTo>
                  <a:lnTo>
                    <a:pt x="2766" y="1657"/>
                  </a:lnTo>
                  <a:lnTo>
                    <a:pt x="2369" y="2023"/>
                  </a:lnTo>
                  <a:cubicBezTo>
                    <a:pt x="2237" y="2156"/>
                    <a:pt x="2115" y="2288"/>
                    <a:pt x="1982" y="2420"/>
                  </a:cubicBezTo>
                  <a:cubicBezTo>
                    <a:pt x="1871" y="2542"/>
                    <a:pt x="1759" y="2664"/>
                    <a:pt x="1637" y="2776"/>
                  </a:cubicBezTo>
                  <a:cubicBezTo>
                    <a:pt x="1464" y="2572"/>
                    <a:pt x="651" y="1810"/>
                    <a:pt x="640" y="1800"/>
                  </a:cubicBezTo>
                  <a:cubicBezTo>
                    <a:pt x="407" y="1587"/>
                    <a:pt x="71" y="1282"/>
                    <a:pt x="71" y="895"/>
                  </a:cubicBezTo>
                  <a:cubicBezTo>
                    <a:pt x="82" y="438"/>
                    <a:pt x="448" y="72"/>
                    <a:pt x="905" y="72"/>
                  </a:cubicBezTo>
                  <a:close/>
                  <a:moveTo>
                    <a:pt x="905" y="1"/>
                  </a:moveTo>
                  <a:cubicBezTo>
                    <a:pt x="407" y="1"/>
                    <a:pt x="10" y="397"/>
                    <a:pt x="10" y="895"/>
                  </a:cubicBezTo>
                  <a:cubicBezTo>
                    <a:pt x="0" y="1322"/>
                    <a:pt x="346" y="1627"/>
                    <a:pt x="600" y="1851"/>
                  </a:cubicBezTo>
                  <a:cubicBezTo>
                    <a:pt x="681" y="1922"/>
                    <a:pt x="1546" y="2766"/>
                    <a:pt x="1607" y="2837"/>
                  </a:cubicBezTo>
                  <a:cubicBezTo>
                    <a:pt x="1607" y="2847"/>
                    <a:pt x="1607" y="2847"/>
                    <a:pt x="1616" y="2847"/>
                  </a:cubicBezTo>
                  <a:cubicBezTo>
                    <a:pt x="1616" y="2857"/>
                    <a:pt x="1627" y="2857"/>
                    <a:pt x="1637" y="2857"/>
                  </a:cubicBezTo>
                  <a:cubicBezTo>
                    <a:pt x="1647" y="2857"/>
                    <a:pt x="1657" y="2857"/>
                    <a:pt x="1668" y="2847"/>
                  </a:cubicBezTo>
                  <a:cubicBezTo>
                    <a:pt x="1790" y="2725"/>
                    <a:pt x="1912" y="2593"/>
                    <a:pt x="2034" y="2471"/>
                  </a:cubicBezTo>
                  <a:cubicBezTo>
                    <a:pt x="2156" y="2339"/>
                    <a:pt x="2287" y="2206"/>
                    <a:pt x="2420" y="2075"/>
                  </a:cubicBezTo>
                  <a:lnTo>
                    <a:pt x="2816" y="1709"/>
                  </a:lnTo>
                  <a:lnTo>
                    <a:pt x="2857" y="1678"/>
                  </a:lnTo>
                  <a:cubicBezTo>
                    <a:pt x="3091" y="1454"/>
                    <a:pt x="3294" y="1271"/>
                    <a:pt x="3294" y="916"/>
                  </a:cubicBezTo>
                  <a:cubicBezTo>
                    <a:pt x="3294" y="672"/>
                    <a:pt x="3202" y="448"/>
                    <a:pt x="3030" y="275"/>
                  </a:cubicBezTo>
                  <a:cubicBezTo>
                    <a:pt x="2867" y="102"/>
                    <a:pt x="2644" y="11"/>
                    <a:pt x="2400" y="11"/>
                  </a:cubicBezTo>
                  <a:cubicBezTo>
                    <a:pt x="2084" y="11"/>
                    <a:pt x="1799" y="285"/>
                    <a:pt x="1637" y="550"/>
                  </a:cubicBezTo>
                  <a:cubicBezTo>
                    <a:pt x="1515" y="346"/>
                    <a:pt x="1261" y="1"/>
                    <a:pt x="905" y="1"/>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sp>
          <p:nvSpPr>
            <p:cNvPr id="1259" name="Google Shape;1259;p67"/>
            <p:cNvSpPr/>
            <p:nvPr/>
          </p:nvSpPr>
          <p:spPr>
            <a:xfrm>
              <a:off x="6719467" y="1591737"/>
              <a:ext cx="414007" cy="359242"/>
            </a:xfrm>
            <a:custGeom>
              <a:avLst/>
              <a:gdLst/>
              <a:ahLst/>
              <a:cxnLst/>
              <a:rect l="l" t="t" r="r" b="b"/>
              <a:pathLst>
                <a:path w="3152" h="2735" extrusionOk="0">
                  <a:moveTo>
                    <a:pt x="854" y="0"/>
                  </a:moveTo>
                  <a:cubicBezTo>
                    <a:pt x="386" y="0"/>
                    <a:pt x="0" y="376"/>
                    <a:pt x="0" y="844"/>
                  </a:cubicBezTo>
                  <a:cubicBezTo>
                    <a:pt x="0" y="1230"/>
                    <a:pt x="305" y="1514"/>
                    <a:pt x="569" y="1749"/>
                  </a:cubicBezTo>
                  <a:cubicBezTo>
                    <a:pt x="641" y="1819"/>
                    <a:pt x="1576" y="2714"/>
                    <a:pt x="1566" y="2734"/>
                  </a:cubicBezTo>
                  <a:lnTo>
                    <a:pt x="2297" y="1972"/>
                  </a:lnTo>
                  <a:lnTo>
                    <a:pt x="2694" y="1606"/>
                  </a:lnTo>
                  <a:cubicBezTo>
                    <a:pt x="2928" y="1392"/>
                    <a:pt x="3142" y="1220"/>
                    <a:pt x="3142" y="864"/>
                  </a:cubicBezTo>
                  <a:cubicBezTo>
                    <a:pt x="3151" y="396"/>
                    <a:pt x="2776" y="10"/>
                    <a:pt x="2308" y="10"/>
                  </a:cubicBezTo>
                  <a:cubicBezTo>
                    <a:pt x="1993" y="10"/>
                    <a:pt x="1708" y="315"/>
                    <a:pt x="1556" y="569"/>
                  </a:cubicBezTo>
                  <a:cubicBezTo>
                    <a:pt x="1413" y="315"/>
                    <a:pt x="1159" y="10"/>
                    <a:pt x="854" y="0"/>
                  </a:cubicBezTo>
                  <a:close/>
                </a:path>
              </a:pathLst>
            </a:custGeom>
            <a:solidFill>
              <a:srgbClr val="EF8981"/>
            </a:solidFill>
            <a:ln>
              <a:noFill/>
            </a:ln>
          </p:spPr>
          <p:txBody>
            <a:bodyPr spcFirstLastPara="1" wrap="square" lIns="91425" tIns="91425" rIns="91425" bIns="91425" anchor="ctr" anchorCtr="0">
              <a:noAutofit/>
            </a:bodyPr>
            <a:lstStyle/>
            <a:p>
              <a:pPr>
                <a:defRPr/>
              </a:pPr>
              <a:endParaRPr/>
            </a:p>
          </p:txBody>
        </p:sp>
        <p:sp>
          <p:nvSpPr>
            <p:cNvPr id="1260" name="Google Shape;1260;p67"/>
            <p:cNvSpPr/>
            <p:nvPr/>
          </p:nvSpPr>
          <p:spPr>
            <a:xfrm>
              <a:off x="6715395" y="1587665"/>
              <a:ext cx="422151" cy="367386"/>
            </a:xfrm>
            <a:custGeom>
              <a:avLst/>
              <a:gdLst/>
              <a:ahLst/>
              <a:cxnLst/>
              <a:rect l="l" t="t" r="r" b="b"/>
              <a:pathLst>
                <a:path w="3214" h="2797" extrusionOk="0">
                  <a:moveTo>
                    <a:pt x="885" y="72"/>
                  </a:moveTo>
                  <a:cubicBezTo>
                    <a:pt x="1221" y="72"/>
                    <a:pt x="1465" y="448"/>
                    <a:pt x="1556" y="610"/>
                  </a:cubicBezTo>
                  <a:cubicBezTo>
                    <a:pt x="1566" y="631"/>
                    <a:pt x="1587" y="631"/>
                    <a:pt x="1587" y="631"/>
                  </a:cubicBezTo>
                  <a:cubicBezTo>
                    <a:pt x="1607" y="631"/>
                    <a:pt x="1617" y="631"/>
                    <a:pt x="1617" y="610"/>
                  </a:cubicBezTo>
                  <a:cubicBezTo>
                    <a:pt x="1780" y="346"/>
                    <a:pt x="2054" y="82"/>
                    <a:pt x="2339" y="82"/>
                  </a:cubicBezTo>
                  <a:cubicBezTo>
                    <a:pt x="2786" y="82"/>
                    <a:pt x="3142" y="448"/>
                    <a:pt x="3142" y="895"/>
                  </a:cubicBezTo>
                  <a:cubicBezTo>
                    <a:pt x="3142" y="1210"/>
                    <a:pt x="2959" y="1373"/>
                    <a:pt x="2735" y="1586"/>
                  </a:cubicBezTo>
                  <a:lnTo>
                    <a:pt x="2694" y="1617"/>
                  </a:lnTo>
                  <a:cubicBezTo>
                    <a:pt x="2572" y="1739"/>
                    <a:pt x="2441" y="1861"/>
                    <a:pt x="2308" y="1983"/>
                  </a:cubicBezTo>
                  <a:cubicBezTo>
                    <a:pt x="2176" y="2105"/>
                    <a:pt x="2054" y="2237"/>
                    <a:pt x="1932" y="2369"/>
                  </a:cubicBezTo>
                  <a:cubicBezTo>
                    <a:pt x="1820" y="2481"/>
                    <a:pt x="1709" y="2603"/>
                    <a:pt x="1597" y="2715"/>
                  </a:cubicBezTo>
                  <a:cubicBezTo>
                    <a:pt x="1414" y="2512"/>
                    <a:pt x="631" y="1759"/>
                    <a:pt x="621" y="1759"/>
                  </a:cubicBezTo>
                  <a:cubicBezTo>
                    <a:pt x="387" y="1545"/>
                    <a:pt x="62" y="1261"/>
                    <a:pt x="72" y="875"/>
                  </a:cubicBezTo>
                  <a:cubicBezTo>
                    <a:pt x="72" y="427"/>
                    <a:pt x="428" y="72"/>
                    <a:pt x="875" y="72"/>
                  </a:cubicBezTo>
                  <a:close/>
                  <a:moveTo>
                    <a:pt x="875" y="0"/>
                  </a:moveTo>
                  <a:cubicBezTo>
                    <a:pt x="641" y="0"/>
                    <a:pt x="428" y="92"/>
                    <a:pt x="255" y="255"/>
                  </a:cubicBezTo>
                  <a:cubicBezTo>
                    <a:pt x="92" y="417"/>
                    <a:pt x="1" y="641"/>
                    <a:pt x="1" y="875"/>
                  </a:cubicBezTo>
                  <a:cubicBezTo>
                    <a:pt x="1" y="1292"/>
                    <a:pt x="336" y="1586"/>
                    <a:pt x="580" y="1810"/>
                  </a:cubicBezTo>
                  <a:cubicBezTo>
                    <a:pt x="661" y="1881"/>
                    <a:pt x="1505" y="2704"/>
                    <a:pt x="1566" y="2776"/>
                  </a:cubicBezTo>
                  <a:lnTo>
                    <a:pt x="1566" y="2786"/>
                  </a:lnTo>
                  <a:cubicBezTo>
                    <a:pt x="1576" y="2796"/>
                    <a:pt x="1587" y="2796"/>
                    <a:pt x="1597" y="2796"/>
                  </a:cubicBezTo>
                  <a:cubicBezTo>
                    <a:pt x="1607" y="2796"/>
                    <a:pt x="1607" y="2796"/>
                    <a:pt x="1617" y="2786"/>
                  </a:cubicBezTo>
                  <a:cubicBezTo>
                    <a:pt x="1739" y="2664"/>
                    <a:pt x="1861" y="2542"/>
                    <a:pt x="1983" y="2410"/>
                  </a:cubicBezTo>
                  <a:cubicBezTo>
                    <a:pt x="2105" y="2288"/>
                    <a:pt x="2227" y="2155"/>
                    <a:pt x="2359" y="2033"/>
                  </a:cubicBezTo>
                  <a:cubicBezTo>
                    <a:pt x="2481" y="1911"/>
                    <a:pt x="2613" y="1789"/>
                    <a:pt x="2746" y="1667"/>
                  </a:cubicBezTo>
                  <a:lnTo>
                    <a:pt x="2776" y="1637"/>
                  </a:lnTo>
                  <a:cubicBezTo>
                    <a:pt x="3010" y="1423"/>
                    <a:pt x="3213" y="1241"/>
                    <a:pt x="3213" y="895"/>
                  </a:cubicBezTo>
                  <a:cubicBezTo>
                    <a:pt x="3213" y="407"/>
                    <a:pt x="2827" y="11"/>
                    <a:pt x="2339" y="11"/>
                  </a:cubicBezTo>
                  <a:cubicBezTo>
                    <a:pt x="2034" y="11"/>
                    <a:pt x="1749" y="275"/>
                    <a:pt x="1587" y="529"/>
                  </a:cubicBezTo>
                  <a:cubicBezTo>
                    <a:pt x="1475" y="336"/>
                    <a:pt x="1221" y="0"/>
                    <a:pt x="885" y="0"/>
                  </a:cubicBezTo>
                  <a:close/>
                </a:path>
              </a:pathLst>
            </a:custGeom>
            <a:solidFill>
              <a:srgbClr val="70312E"/>
            </a:solidFill>
            <a:ln>
              <a:noFill/>
            </a:ln>
          </p:spPr>
          <p:txBody>
            <a:bodyPr spcFirstLastPara="1" wrap="square" lIns="91425" tIns="91425" rIns="91425" bIns="91425" anchor="ctr" anchorCtr="0">
              <a:noAutofit/>
            </a:bodyPr>
            <a:lstStyle/>
            <a:p>
              <a:pPr>
                <a:defRPr/>
              </a:pPr>
              <a:endParaRPr/>
            </a:p>
          </p:txBody>
        </p:sp>
      </p:grpSp>
      <p:sp>
        <p:nvSpPr>
          <p:cNvPr id="59" name="Google Shape;498;p52">
            <a:extLst>
              <a:ext uri="{FF2B5EF4-FFF2-40B4-BE49-F238E27FC236}">
                <a16:creationId xmlns:a16="http://schemas.microsoft.com/office/drawing/2014/main" id="{0ED8410C-8F0C-1F4A-A70C-7B9FB3FB43B5}"/>
              </a:ext>
            </a:extLst>
          </p:cNvPr>
          <p:cNvSpPr txBox="1">
            <a:spLocks noGrp="1"/>
          </p:cNvSpPr>
          <p:nvPr>
            <p:ph type="title"/>
          </p:nvPr>
        </p:nvSpPr>
        <p:spPr>
          <a:xfrm>
            <a:off x="1338426" y="222553"/>
            <a:ext cx="4425126" cy="2308519"/>
          </a:xfrm>
          <a:prstGeom prst="rect">
            <a:avLst/>
          </a:prstGeom>
          <a:solidFill>
            <a:schemeClr val="bg1"/>
          </a:solidFill>
          <a:ln>
            <a:solidFill>
              <a:srgbClr val="00B050"/>
            </a:solidFill>
          </a:ln>
        </p:spPr>
        <p:txBody>
          <a:bodyPr spcFirstLastPara="1" wrap="square" lIns="91425" tIns="91425" rIns="91425" bIns="91425" anchor="t" anchorCtr="0">
            <a:noAutofit/>
          </a:bodyPr>
          <a:lstStyle/>
          <a:p>
            <a:pPr lvl="0" algn="l"/>
            <a:r>
              <a:rPr lang="vi-VN" sz="2800" dirty="0">
                <a:latin typeface="Times New Roman" panose="02020603050405020304" pitchFamily="18" charset="0"/>
                <a:ea typeface="Calibri" panose="020F0502020204030204" pitchFamily="34" charset="0"/>
                <a:cs typeface="Times New Roman" panose="02020603050405020304" pitchFamily="18" charset="0"/>
              </a:rPr>
              <a:t>- </a:t>
            </a:r>
            <a:r>
              <a:rPr lang="vi-VN" sz="2800" i="1" dirty="0">
                <a:latin typeface="Times New Roman" panose="02020603050405020304" pitchFamily="18" charset="0"/>
                <a:ea typeface="Calibri" panose="020F0502020204030204" pitchFamily="34" charset="0"/>
                <a:cs typeface="Times New Roman" panose="02020603050405020304" pitchFamily="18" charset="0"/>
              </a:rPr>
              <a:t>Lộc</a:t>
            </a:r>
            <a:r>
              <a:rPr lang="vi-VN" sz="2800" dirty="0">
                <a:latin typeface="Times New Roman" panose="02020603050405020304" pitchFamily="18" charset="0"/>
                <a:ea typeface="Calibri" panose="020F0502020204030204" pitchFamily="34" charset="0"/>
                <a:cs typeface="Times New Roman" panose="02020603050405020304" pitchFamily="18" charset="0"/>
              </a:rPr>
              <a:t> (trong từ điển): chồi lá non.</a:t>
            </a:r>
            <a:br>
              <a:rPr lang="vi-VN" sz="2800" dirty="0">
                <a:latin typeface="Times New Roman" panose="02020603050405020304" pitchFamily="18" charset="0"/>
                <a:ea typeface="Calibri" panose="020F0502020204030204" pitchFamily="34" charset="0"/>
                <a:cs typeface="Times New Roman" panose="02020603050405020304" pitchFamily="18" charset="0"/>
              </a:rPr>
            </a:br>
            <a:r>
              <a:rPr lang="vi-VN" sz="2800" dirty="0">
                <a:latin typeface="Times New Roman" panose="02020603050405020304" pitchFamily="18" charset="0"/>
                <a:ea typeface="Calibri" panose="020F0502020204030204" pitchFamily="34" charset="0"/>
                <a:cs typeface="Times New Roman" panose="02020603050405020304" pitchFamily="18" charset="0"/>
              </a:rPr>
              <a:t>- </a:t>
            </a:r>
            <a:r>
              <a:rPr lang="vi-VN" sz="2800" i="1" dirty="0">
                <a:latin typeface="Times New Roman" panose="02020603050405020304" pitchFamily="18" charset="0"/>
                <a:ea typeface="Calibri" panose="020F0502020204030204" pitchFamily="34" charset="0"/>
                <a:cs typeface="Times New Roman" panose="02020603050405020304" pitchFamily="18" charset="0"/>
              </a:rPr>
              <a:t>Lộc</a:t>
            </a:r>
            <a:r>
              <a:rPr lang="vi-VN" sz="2800" dirty="0">
                <a:latin typeface="Times New Roman" panose="02020603050405020304" pitchFamily="18" charset="0"/>
                <a:ea typeface="Calibri" panose="020F0502020204030204" pitchFamily="34" charset="0"/>
                <a:cs typeface="Times New Roman" panose="02020603050405020304" pitchFamily="18" charset="0"/>
              </a:rPr>
              <a:t> (trong </a:t>
            </a:r>
            <a:r>
              <a:rPr lang="vi-VN" sz="2800" i="1" dirty="0">
                <a:latin typeface="Times New Roman" panose="02020603050405020304" pitchFamily="18" charset="0"/>
                <a:ea typeface="Calibri" panose="020F0502020204030204" pitchFamily="34" charset="0"/>
                <a:cs typeface="Times New Roman" panose="02020603050405020304" pitchFamily="18" charset="0"/>
              </a:rPr>
              <a:t>Lộc giắt đầy quanh lưng</a:t>
            </a:r>
            <a:r>
              <a:rPr lang="vi-VN" sz="2800" dirty="0">
                <a:latin typeface="Times New Roman" panose="02020603050405020304" pitchFamily="18" charset="0"/>
                <a:ea typeface="Calibri" panose="020F0502020204030204" pitchFamily="34" charset="0"/>
                <a:cs typeface="Times New Roman" panose="02020603050405020304" pitchFamily="18" charset="0"/>
              </a:rPr>
              <a:t> và </a:t>
            </a:r>
            <a:r>
              <a:rPr lang="vi-VN" sz="2800" i="1" dirty="0">
                <a:latin typeface="Times New Roman" panose="02020603050405020304" pitchFamily="18" charset="0"/>
                <a:ea typeface="Calibri" panose="020F0502020204030204" pitchFamily="34" charset="0"/>
                <a:cs typeface="Times New Roman" panose="02020603050405020304" pitchFamily="18" charset="0"/>
              </a:rPr>
              <a:t>Lộc trải dài nương mạ</a:t>
            </a:r>
            <a:r>
              <a:rPr lang="vi-VN" sz="2800" dirty="0">
                <a:latin typeface="Times New Roman" panose="02020603050405020304" pitchFamily="18" charset="0"/>
                <a:ea typeface="Calibri" panose="020F0502020204030204" pitchFamily="34" charset="0"/>
                <a:cs typeface="Times New Roman" panose="02020603050405020304" pitchFamily="18" charset="0"/>
              </a:rPr>
              <a:t>): </a:t>
            </a:r>
            <a:br>
              <a:rPr lang="en-US" sz="2800" dirty="0">
                <a:latin typeface="Calibri" panose="020F0502020204030204" pitchFamily="34" charset="0"/>
                <a:ea typeface="Calibri" panose="020F0502020204030204" pitchFamily="34" charset="0"/>
                <a:cs typeface="Times New Roman" panose="02020603050405020304" pitchFamily="18" charset="0"/>
              </a:rPr>
            </a:br>
            <a:endParaRPr sz="2800" b="0" dirty="0">
              <a:solidFill>
                <a:schemeClr val="tx1"/>
              </a:solidFill>
              <a:latin typeface="Times New Roman" panose="02020603050405020304" pitchFamily="18" charset="0"/>
              <a:cs typeface="Times New Roman" panose="02020603050405020304" pitchFamily="18" charset="0"/>
            </a:endParaRPr>
          </a:p>
        </p:txBody>
      </p:sp>
      <p:sp>
        <p:nvSpPr>
          <p:cNvPr id="60" name="Google Shape;498;p52">
            <a:extLst>
              <a:ext uri="{FF2B5EF4-FFF2-40B4-BE49-F238E27FC236}">
                <a16:creationId xmlns:a16="http://schemas.microsoft.com/office/drawing/2014/main" id="{76CEECEF-5B55-1041-B653-67B9A178A06E}"/>
              </a:ext>
            </a:extLst>
          </p:cNvPr>
          <p:cNvSpPr txBox="1">
            <a:spLocks/>
          </p:cNvSpPr>
          <p:nvPr/>
        </p:nvSpPr>
        <p:spPr>
          <a:xfrm>
            <a:off x="3785950" y="2697712"/>
            <a:ext cx="4425126" cy="2308519"/>
          </a:xfrm>
          <a:prstGeom prst="rect">
            <a:avLst/>
          </a:prstGeom>
          <a:solidFill>
            <a:schemeClr val="bg1"/>
          </a:solidFill>
          <a:ln>
            <a:solidFill>
              <a:srgbClr val="00B050"/>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McLaren"/>
              <a:buNone/>
              <a:defRPr sz="5000" b="1" i="0" u="none" strike="noStrike" cap="none">
                <a:solidFill>
                  <a:schemeClr val="dk2"/>
                </a:solidFill>
                <a:latin typeface="McLaren"/>
                <a:ea typeface="McLaren"/>
                <a:cs typeface="McLaren"/>
                <a:sym typeface="McLaren"/>
              </a:defRPr>
            </a:lvl1pPr>
            <a:lvl2pPr marR="0" lvl="1"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2pPr>
            <a:lvl3pPr marR="0" lvl="2"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3pPr>
            <a:lvl4pPr marR="0" lvl="3"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4pPr>
            <a:lvl5pPr marR="0" lvl="4"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5pPr>
            <a:lvl6pPr marR="0" lvl="5"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6pPr>
            <a:lvl7pPr marR="0" lvl="6"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7pPr>
            <a:lvl8pPr marR="0" lvl="7"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8pPr>
            <a:lvl9pPr marR="0" lvl="8" algn="ctr" rtl="0">
              <a:lnSpc>
                <a:spcPct val="100000"/>
              </a:lnSpc>
              <a:spcBef>
                <a:spcPts val="0"/>
              </a:spcBef>
              <a:spcAft>
                <a:spcPts val="0"/>
              </a:spcAft>
              <a:buClr>
                <a:schemeClr val="dk1"/>
              </a:buClr>
              <a:buSzPts val="3000"/>
              <a:buFont typeface="McLaren"/>
              <a:buNone/>
              <a:defRPr sz="3000" b="1" i="0" u="none" strike="noStrike" cap="none">
                <a:solidFill>
                  <a:schemeClr val="dk1"/>
                </a:solidFill>
                <a:latin typeface="McLaren"/>
                <a:ea typeface="McLaren"/>
                <a:cs typeface="McLaren"/>
                <a:sym typeface="McLaren"/>
              </a:defRPr>
            </a:lvl9pPr>
          </a:lstStyle>
          <a:p>
            <a:pPr algn="l">
              <a:buClr>
                <a:srgbClr val="70312E"/>
              </a:buClr>
            </a:pPr>
            <a:r>
              <a:rPr lang="vi-VN" sz="2800" dirty="0">
                <a:latin typeface="Times New Roman" panose="02020603050405020304" pitchFamily="18" charset="0"/>
                <a:ea typeface="Calibri" panose="020F0502020204030204" pitchFamily="34" charset="0"/>
                <a:cs typeface="Times New Roman" panose="02020603050405020304" pitchFamily="18" charset="0"/>
              </a:rPr>
              <a:t>+ Nghĩa thực: chồi non, lá non.</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vi-VN" sz="2800" dirty="0">
                <a:latin typeface="Times New Roman" panose="02020603050405020304" pitchFamily="18" charset="0"/>
                <a:ea typeface="Calibri" panose="020F0502020204030204" pitchFamily="34" charset="0"/>
              </a:rPr>
              <a:t>+ Nghĩa ẩn dụ: may mắn, hạnh phúc</a:t>
            </a:r>
            <a:endParaRPr lang="vi-VN" sz="2800" b="0" dirty="0">
              <a:solidFill>
                <a:srgbClr val="70312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93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checkerboard(across)">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checkerboard(across)">
                                      <p:cBhvr>
                                        <p:cTn id="1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Lst>
  </p:timing>
</p:sld>
</file>

<file path=ppt/theme/theme1.xml><?xml version="1.0" encoding="utf-8"?>
<a:theme xmlns:a="http://schemas.openxmlformats.org/drawingml/2006/main" name="Mother and Baby Greeting Cards by Slidesgo">
  <a:themeElements>
    <a:clrScheme name="Simple Light">
      <a:dk1>
        <a:srgbClr val="70312E"/>
      </a:dk1>
      <a:lt1>
        <a:srgbClr val="FFFFFF"/>
      </a:lt1>
      <a:dk2>
        <a:srgbClr val="EF8981"/>
      </a:dk2>
      <a:lt2>
        <a:srgbClr val="FFDA9F"/>
      </a:lt2>
      <a:accent1>
        <a:srgbClr val="94D9F7"/>
      </a:accent1>
      <a:accent2>
        <a:srgbClr val="8A93E2"/>
      </a:accent2>
      <a:accent3>
        <a:srgbClr val="F6C4C1"/>
      </a:accent3>
      <a:accent4>
        <a:srgbClr val="FFF3F3"/>
      </a:accent4>
      <a:accent5>
        <a:srgbClr val="D9EEFC"/>
      </a:accent5>
      <a:accent6>
        <a:srgbClr val="F2C483"/>
      </a:accent6>
      <a:hlink>
        <a:srgbClr val="70312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938</Words>
  <Application>Microsoft Office PowerPoint</Application>
  <PresentationFormat>Custom</PresentationFormat>
  <Paragraphs>45</Paragraphs>
  <Slides>24</Slides>
  <Notes>24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Wingdings</vt:lpstr>
      <vt:lpstr>McLaren</vt:lpstr>
      <vt:lpstr>#9Slide03 SFU Grenoble Medium</vt:lpstr>
      <vt:lpstr>Times New Roman</vt:lpstr>
      <vt:lpstr>#9Slide05 Fourth</vt:lpstr>
      <vt:lpstr>Calibri</vt:lpstr>
      <vt:lpstr>Roboto Condensed</vt:lpstr>
      <vt:lpstr>Arial</vt:lpstr>
      <vt:lpstr>Quicksand</vt:lpstr>
      <vt:lpstr>Mother and Baby Greeting Cards by Slidesgo</vt:lpstr>
      <vt:lpstr>    TIẾT46-THỰC HÀNH  TIẾNG VIỆT</vt:lpstr>
      <vt:lpstr>PowerPoint Presentation</vt:lpstr>
      <vt:lpstr>NGỮ CẢNH VÀ NGHĨA CỦA TỪ NGỮ TRONG NGỮ CẢNH</vt:lpstr>
      <vt:lpstr>PowerPoint Presentation</vt:lpstr>
      <vt:lpstr>PowerPoint Presentation</vt:lpstr>
      <vt:lpstr> Ngữ cảnh là bối cảnh ngôn ngữ trong đó có một đơn vị ngôn ngữ được sử dụng. Đó có thể là</vt:lpstr>
      <vt:lpstr>LUYỆN TẬP</vt:lpstr>
      <vt:lpstr>Bài 1 (tr.92)</vt:lpstr>
      <vt:lpstr>- Lộc (trong từ điển): chồi lá non. - Lộc (trong Lộc giắt đầy quanh lưng và Lộc trải dài nương mạ):  </vt:lpstr>
      <vt:lpstr> Tác dụng: Với các sử dụng từ lộc, nhà thơ Thanh Hải đã diễn tả được: Người cầm súng như mang theo sức xuân trên đường hành quân, người ra đồng như gieo mùa xuân trên từng nương mạ. Chính người cầm súng và  người ra đồng đã làm nên mùa xuân hạnh phúc cho đất nước.</vt:lpstr>
      <vt:lpstr>- Đi (trong từ điển): di chuyển từ chỗ này đến chỗ khác. - Đi (trong Đất nước như vì sao/Cứ đi lê phía trước): tiến lên, phát triển.</vt:lpstr>
      <vt:lpstr>- Làm (trong từ điển): dùng công sức vào những việc khác nhau, nhằm mục đích nhất định nào đó. </vt:lpstr>
      <vt:lpstr> Tác dụng: Với các sử dụng từ làm, nhà thơ Thanh Hải đã thể hiện ước nguyện hóa thân thành con chim hót, thành một cành hoa... để dâng hiến cho cuộc đời, làm đẹp cho đời.</vt:lpstr>
      <vt:lpstr>Bài 2 (tr.93)</vt:lpstr>
      <vt:lpstr>- Giọt (trong từ điển): chỉ lượng rất nhỏ chất lỏng, có dạng hạt.</vt:lpstr>
      <vt:lpstr> Vì có từ long lanh – chỉ tính chất sáng, đẹp của giọt mà không có từ chỉ sự vật cụ thể như mưa, sương, nước hay tiếng chim nên có thể gợi liên tưởng đến giọt mùa xuân – sức sống của mùa xuân đang dâng trào, dào dạt.</vt:lpstr>
      <vt:lpstr>Bài 3 (tr.93)</vt:lpstr>
      <vt:lpstr>- Biện pháp tu từ ẩn dụ: mùa xuân nho nhỏ, một cành hoa, một nốt trầm, ...</vt:lpstr>
      <vt:lpstr>- Biện pháp tu từ so sánh: Đất nước như vì sao/ Cứ đi lên phía trước.</vt:lpstr>
      <vt:lpstr>- Biện pháp tu từ điệp ngữ: Dù là tuổi hai mươi/Dù là khi tóc bạc.</vt:lpstr>
      <vt:lpstr>- Biện pháp tu từ điệp ngữ: Nước non ngàn dặm mình/Nước non ngàn dặm tình.</vt:lpstr>
      <vt:lpstr>VẬN DỤNG</vt:lpstr>
      <vt:lpstr>Hãy viết đoạn văn (khoảng 5-7 câu) nêu cảm nhận về biện pháp tu từ có vị trí nổi bật nhất trong bài thơ “Mùa xuân nho nhỏ”.</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THỰC HÀNH  TIẾNG VIỆT</dc:title>
  <dc:creator>Administrator</dc:creator>
  <cp:lastModifiedBy>PC</cp:lastModifiedBy>
  <cp:revision>16</cp:revision>
  <dcterms:modified xsi:type="dcterms:W3CDTF">2024-11-26T02:25:38Z</dcterms:modified>
</cp:coreProperties>
</file>