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68" r:id="rId4"/>
    <p:sldMasterId id="2147483780" r:id="rId5"/>
    <p:sldMasterId id="2147483833" r:id="rId6"/>
  </p:sldMasterIdLst>
  <p:notesMasterIdLst>
    <p:notesMasterId r:id="rId39"/>
  </p:notesMasterIdLst>
  <p:sldIdLst>
    <p:sldId id="256" r:id="rId7"/>
    <p:sldId id="292" r:id="rId8"/>
    <p:sldId id="257" r:id="rId9"/>
    <p:sldId id="258" r:id="rId10"/>
    <p:sldId id="260" r:id="rId11"/>
    <p:sldId id="261" r:id="rId12"/>
    <p:sldId id="262" r:id="rId13"/>
    <p:sldId id="263" r:id="rId14"/>
    <p:sldId id="264" r:id="rId15"/>
    <p:sldId id="265" r:id="rId16"/>
    <p:sldId id="266" r:id="rId17"/>
    <p:sldId id="270" r:id="rId18"/>
    <p:sldId id="269" r:id="rId19"/>
    <p:sldId id="271" r:id="rId20"/>
    <p:sldId id="267" r:id="rId21"/>
    <p:sldId id="273" r:id="rId22"/>
    <p:sldId id="291" r:id="rId23"/>
    <p:sldId id="282" r:id="rId24"/>
    <p:sldId id="274" r:id="rId25"/>
    <p:sldId id="276" r:id="rId26"/>
    <p:sldId id="268" r:id="rId27"/>
    <p:sldId id="281" r:id="rId28"/>
    <p:sldId id="277" r:id="rId29"/>
    <p:sldId id="278" r:id="rId30"/>
    <p:sldId id="283" r:id="rId31"/>
    <p:sldId id="284" r:id="rId32"/>
    <p:sldId id="279" r:id="rId33"/>
    <p:sldId id="286" r:id="rId34"/>
    <p:sldId id="280" r:id="rId35"/>
    <p:sldId id="285" r:id="rId36"/>
    <p:sldId id="288" r:id="rId37"/>
    <p:sldId id="290"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8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F6333-87D6-490D-89F1-62124EACE0D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50EBE0B-AA7D-495C-9DA0-82146FFC7771}">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dgm:t>
    </dgm:pt>
    <dgm:pt modelId="{4AC4C937-F381-4583-ACB9-4876F613623F}" type="parTrans" cxnId="{A874B7B9-1203-4F4D-9815-DC79BEC4E521}">
      <dgm:prSet/>
      <dgm:spPr/>
      <dgm:t>
        <a:bodyPr/>
        <a:lstStyle/>
        <a:p>
          <a:endParaRPr lang="en-US"/>
        </a:p>
      </dgm:t>
    </dgm:pt>
    <dgm:pt modelId="{582B13F4-824E-4ABF-B49C-938D8CEBFEA1}" type="sibTrans" cxnId="{A874B7B9-1203-4F4D-9815-DC79BEC4E521}">
      <dgm:prSet/>
      <dgm:spPr/>
      <dgm:t>
        <a:bodyPr/>
        <a:lstStyle/>
        <a:p>
          <a:endParaRPr lang="en-US"/>
        </a:p>
      </dgm:t>
    </dgm:pt>
    <dgm:pt modelId="{3CFDA786-D5BC-4423-A8B5-653143F9620E}">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Chính</a:t>
          </a:r>
          <a:endParaRPr lang="en-US" sz="2800" dirty="0">
            <a:latin typeface="Times New Roman" panose="02020603050405020304" pitchFamily="18" charset="0"/>
            <a:cs typeface="Times New Roman" panose="02020603050405020304" pitchFamily="18" charset="0"/>
          </a:endParaRPr>
        </a:p>
      </dgm:t>
    </dgm:pt>
    <dgm:pt modelId="{9C74ADF9-2DD9-46AC-A125-AC1DC4C7D507}" type="parTrans" cxnId="{0197FDA4-F93D-4ADA-927C-25BF88AE2911}">
      <dgm:prSet/>
      <dgm:spPr/>
      <dgm:t>
        <a:bodyPr/>
        <a:lstStyle/>
        <a:p>
          <a:endParaRPr lang="en-US"/>
        </a:p>
      </dgm:t>
    </dgm:pt>
    <dgm:pt modelId="{E7AA05B2-5050-43C5-8C84-F9835EA2A98F}" type="sibTrans" cxnId="{0197FDA4-F93D-4ADA-927C-25BF88AE2911}">
      <dgm:prSet/>
      <dgm:spPr/>
      <dgm:t>
        <a:bodyPr/>
        <a:lstStyle/>
        <a:p>
          <a:endParaRPr lang="en-US"/>
        </a:p>
      </dgm:t>
    </dgm:pt>
    <dgm:pt modelId="{6D163F9D-E402-4443-AD38-00B729D2DA47}">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61058A23-3ABF-44A1-BCC2-D2C7CA9C3014}" type="parTrans" cxnId="{36199EAC-7ED7-440F-8882-099072990E5F}">
      <dgm:prSet/>
      <dgm:spPr/>
      <dgm:t>
        <a:bodyPr/>
        <a:lstStyle/>
        <a:p>
          <a:endParaRPr lang="en-US"/>
        </a:p>
      </dgm:t>
    </dgm:pt>
    <dgm:pt modelId="{08DDFC6B-3B90-4BDE-BB4C-5F9A18F0C564}" type="sibTrans" cxnId="{36199EAC-7ED7-440F-8882-099072990E5F}">
      <dgm:prSet/>
      <dgm:spPr/>
      <dgm:t>
        <a:bodyPr/>
        <a:lstStyle/>
        <a:p>
          <a:endParaRPr lang="en-US"/>
        </a:p>
      </dgm:t>
    </dgm:pt>
    <dgm:pt modelId="{C8A6524F-EB93-4FF4-A481-98F1C3390B7F}">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3F286DDC-0895-4769-8AB5-37367051697D}" type="parTrans" cxnId="{A3B47D1B-1A11-411C-BD40-7E28DCFB7DE5}">
      <dgm:prSet/>
      <dgm:spPr/>
      <dgm:t>
        <a:bodyPr/>
        <a:lstStyle/>
        <a:p>
          <a:endParaRPr lang="en-US"/>
        </a:p>
      </dgm:t>
    </dgm:pt>
    <dgm:pt modelId="{05CD2244-D620-4569-A8D9-DADF7823E41B}" type="sibTrans" cxnId="{A3B47D1B-1A11-411C-BD40-7E28DCFB7DE5}">
      <dgm:prSet/>
      <dgm:spPr/>
      <dgm:t>
        <a:bodyPr/>
        <a:lstStyle/>
        <a:p>
          <a:endParaRPr lang="en-US"/>
        </a:p>
      </dgm:t>
    </dgm:pt>
    <dgm:pt modelId="{55C48886-75C4-455A-8B64-DEA49A06FD1E}">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Phụ</a:t>
          </a:r>
          <a:endParaRPr lang="en-US" sz="2800" dirty="0">
            <a:latin typeface="Times New Roman" panose="02020603050405020304" pitchFamily="18" charset="0"/>
            <a:cs typeface="Times New Roman" panose="02020603050405020304" pitchFamily="18" charset="0"/>
          </a:endParaRPr>
        </a:p>
      </dgm:t>
    </dgm:pt>
    <dgm:pt modelId="{64AAB437-3937-4E32-9055-2926C844C448}" type="parTrans" cxnId="{2A2B0D7E-4DDB-4A4E-BEAB-3EA99FB03235}">
      <dgm:prSet/>
      <dgm:spPr/>
      <dgm:t>
        <a:bodyPr/>
        <a:lstStyle/>
        <a:p>
          <a:endParaRPr lang="en-US"/>
        </a:p>
      </dgm:t>
    </dgm:pt>
    <dgm:pt modelId="{7F59F67A-3110-4E0B-95FC-166DECE82613}" type="sibTrans" cxnId="{2A2B0D7E-4DDB-4A4E-BEAB-3EA99FB03235}">
      <dgm:prSet/>
      <dgm:spPr/>
      <dgm:t>
        <a:bodyPr/>
        <a:lstStyle/>
        <a:p>
          <a:endParaRPr lang="en-US"/>
        </a:p>
      </dgm:t>
    </dgm:pt>
    <dgm:pt modelId="{8ECACE37-8635-48E7-A985-112802DCDD8C}">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Tí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endParaRPr lang="en-US" sz="2800" dirty="0">
            <a:latin typeface="Times New Roman" panose="02020603050405020304" pitchFamily="18" charset="0"/>
            <a:cs typeface="Times New Roman" panose="02020603050405020304" pitchFamily="18" charset="0"/>
          </a:endParaRPr>
        </a:p>
      </dgm:t>
    </dgm:pt>
    <dgm:pt modelId="{22432FDD-33A6-4F43-A512-A5C7D6CCC379}" type="parTrans" cxnId="{698A8937-4D2E-4C4B-90FE-51759006DC6F}">
      <dgm:prSet/>
      <dgm:spPr/>
      <dgm:t>
        <a:bodyPr/>
        <a:lstStyle/>
        <a:p>
          <a:endParaRPr lang="en-US"/>
        </a:p>
      </dgm:t>
    </dgm:pt>
    <dgm:pt modelId="{3320D8A8-3673-4184-813C-8939A2536698}" type="sibTrans" cxnId="{698A8937-4D2E-4C4B-90FE-51759006DC6F}">
      <dgm:prSet/>
      <dgm:spPr/>
      <dgm:t>
        <a:bodyPr/>
        <a:lstStyle/>
        <a:p>
          <a:endParaRPr lang="en-US"/>
        </a:p>
      </dgm:t>
    </dgm:pt>
    <dgm:pt modelId="{5F8761F0-F52C-4C8D-95E6-357E3893099A}" type="pres">
      <dgm:prSet presAssocID="{309F6333-87D6-490D-89F1-62124EACE0DB}" presName="diagram" presStyleCnt="0">
        <dgm:presLayoutVars>
          <dgm:chPref val="1"/>
          <dgm:dir/>
          <dgm:animOne val="branch"/>
          <dgm:animLvl val="lvl"/>
          <dgm:resizeHandles val="exact"/>
        </dgm:presLayoutVars>
      </dgm:prSet>
      <dgm:spPr/>
    </dgm:pt>
    <dgm:pt modelId="{8B53B464-90B1-4969-9D18-224E061FD868}" type="pres">
      <dgm:prSet presAssocID="{350EBE0B-AA7D-495C-9DA0-82146FFC7771}" presName="root1" presStyleCnt="0"/>
      <dgm:spPr/>
    </dgm:pt>
    <dgm:pt modelId="{382C3FCC-92E0-4390-B9CF-4D3FD7D154D5}" type="pres">
      <dgm:prSet presAssocID="{350EBE0B-AA7D-495C-9DA0-82146FFC7771}" presName="LevelOneTextNode" presStyleLbl="node0" presStyleIdx="0" presStyleCnt="1">
        <dgm:presLayoutVars>
          <dgm:chPref val="3"/>
        </dgm:presLayoutVars>
      </dgm:prSet>
      <dgm:spPr/>
    </dgm:pt>
    <dgm:pt modelId="{C5D56747-B18C-4D80-936A-363B567BC431}" type="pres">
      <dgm:prSet presAssocID="{350EBE0B-AA7D-495C-9DA0-82146FFC7771}" presName="level2hierChild" presStyleCnt="0"/>
      <dgm:spPr/>
    </dgm:pt>
    <dgm:pt modelId="{610CF16A-B8A9-4A21-9DBF-8D854D032A3F}" type="pres">
      <dgm:prSet presAssocID="{9C74ADF9-2DD9-46AC-A125-AC1DC4C7D507}" presName="conn2-1" presStyleLbl="parChTrans1D2" presStyleIdx="0" presStyleCnt="2"/>
      <dgm:spPr/>
    </dgm:pt>
    <dgm:pt modelId="{36F53F5C-17A9-4647-96B1-98E4344BE71E}" type="pres">
      <dgm:prSet presAssocID="{9C74ADF9-2DD9-46AC-A125-AC1DC4C7D507}" presName="connTx" presStyleLbl="parChTrans1D2" presStyleIdx="0" presStyleCnt="2"/>
      <dgm:spPr/>
    </dgm:pt>
    <dgm:pt modelId="{EBB56E42-C08A-469C-8FD6-18C29284AB97}" type="pres">
      <dgm:prSet presAssocID="{3CFDA786-D5BC-4423-A8B5-653143F9620E}" presName="root2" presStyleCnt="0"/>
      <dgm:spPr/>
    </dgm:pt>
    <dgm:pt modelId="{B741F47C-0EFC-430D-B096-0ABC00C302A4}" type="pres">
      <dgm:prSet presAssocID="{3CFDA786-D5BC-4423-A8B5-653143F9620E}" presName="LevelTwoTextNode" presStyleLbl="node2" presStyleIdx="0" presStyleCnt="2">
        <dgm:presLayoutVars>
          <dgm:chPref val="3"/>
        </dgm:presLayoutVars>
      </dgm:prSet>
      <dgm:spPr/>
    </dgm:pt>
    <dgm:pt modelId="{F5602DC0-9109-4F7B-A7BB-60F6A8DF5C38}" type="pres">
      <dgm:prSet presAssocID="{3CFDA786-D5BC-4423-A8B5-653143F9620E}" presName="level3hierChild" presStyleCnt="0"/>
      <dgm:spPr/>
    </dgm:pt>
    <dgm:pt modelId="{29403453-C18F-4EF6-9E5B-DE982CF4C8AC}" type="pres">
      <dgm:prSet presAssocID="{61058A23-3ABF-44A1-BCC2-D2C7CA9C3014}" presName="conn2-1" presStyleLbl="parChTrans1D3" presStyleIdx="0" presStyleCnt="3"/>
      <dgm:spPr/>
    </dgm:pt>
    <dgm:pt modelId="{FA9AB8F4-B890-4BB0-9A3F-374E4D02E0C5}" type="pres">
      <dgm:prSet presAssocID="{61058A23-3ABF-44A1-BCC2-D2C7CA9C3014}" presName="connTx" presStyleLbl="parChTrans1D3" presStyleIdx="0" presStyleCnt="3"/>
      <dgm:spPr/>
    </dgm:pt>
    <dgm:pt modelId="{FB407917-8D8E-4F5C-B618-6EEE6FD0630A}" type="pres">
      <dgm:prSet presAssocID="{6D163F9D-E402-4443-AD38-00B729D2DA47}" presName="root2" presStyleCnt="0"/>
      <dgm:spPr/>
    </dgm:pt>
    <dgm:pt modelId="{DF22C657-F08C-4462-8145-19D56803EC86}" type="pres">
      <dgm:prSet presAssocID="{6D163F9D-E402-4443-AD38-00B729D2DA47}" presName="LevelTwoTextNode" presStyleLbl="node3" presStyleIdx="0" presStyleCnt="3">
        <dgm:presLayoutVars>
          <dgm:chPref val="3"/>
        </dgm:presLayoutVars>
      </dgm:prSet>
      <dgm:spPr/>
    </dgm:pt>
    <dgm:pt modelId="{72C01279-DB8C-4250-B195-E630B5BF386C}" type="pres">
      <dgm:prSet presAssocID="{6D163F9D-E402-4443-AD38-00B729D2DA47}" presName="level3hierChild" presStyleCnt="0"/>
      <dgm:spPr/>
    </dgm:pt>
    <dgm:pt modelId="{338B575B-A088-4807-AAE6-020FF89F1065}" type="pres">
      <dgm:prSet presAssocID="{3F286DDC-0895-4769-8AB5-37367051697D}" presName="conn2-1" presStyleLbl="parChTrans1D3" presStyleIdx="1" presStyleCnt="3"/>
      <dgm:spPr/>
    </dgm:pt>
    <dgm:pt modelId="{E29E9294-595E-4AF6-9352-91D9A3320FCA}" type="pres">
      <dgm:prSet presAssocID="{3F286DDC-0895-4769-8AB5-37367051697D}" presName="connTx" presStyleLbl="parChTrans1D3" presStyleIdx="1" presStyleCnt="3"/>
      <dgm:spPr/>
    </dgm:pt>
    <dgm:pt modelId="{F60C9B83-7281-4FD6-BB50-9572F723B2E8}" type="pres">
      <dgm:prSet presAssocID="{C8A6524F-EB93-4FF4-A481-98F1C3390B7F}" presName="root2" presStyleCnt="0"/>
      <dgm:spPr/>
    </dgm:pt>
    <dgm:pt modelId="{68AFFAA6-0A6D-4F33-9A2C-6CF20ACD2EB9}" type="pres">
      <dgm:prSet presAssocID="{C8A6524F-EB93-4FF4-A481-98F1C3390B7F}" presName="LevelTwoTextNode" presStyleLbl="node3" presStyleIdx="1" presStyleCnt="3">
        <dgm:presLayoutVars>
          <dgm:chPref val="3"/>
        </dgm:presLayoutVars>
      </dgm:prSet>
      <dgm:spPr/>
    </dgm:pt>
    <dgm:pt modelId="{C947A25B-841C-4C6C-AD28-5E2CDF8E544F}" type="pres">
      <dgm:prSet presAssocID="{C8A6524F-EB93-4FF4-A481-98F1C3390B7F}" presName="level3hierChild" presStyleCnt="0"/>
      <dgm:spPr/>
    </dgm:pt>
    <dgm:pt modelId="{834B83E6-23AE-4775-827F-14953F2ED5FE}" type="pres">
      <dgm:prSet presAssocID="{64AAB437-3937-4E32-9055-2926C844C448}" presName="conn2-1" presStyleLbl="parChTrans1D2" presStyleIdx="1" presStyleCnt="2"/>
      <dgm:spPr/>
    </dgm:pt>
    <dgm:pt modelId="{9B35375A-55C1-4DC8-83AD-EDA5470D5019}" type="pres">
      <dgm:prSet presAssocID="{64AAB437-3937-4E32-9055-2926C844C448}" presName="connTx" presStyleLbl="parChTrans1D2" presStyleIdx="1" presStyleCnt="2"/>
      <dgm:spPr/>
    </dgm:pt>
    <dgm:pt modelId="{E9B48698-EBAD-483B-8CF3-1C4552CA0777}" type="pres">
      <dgm:prSet presAssocID="{55C48886-75C4-455A-8B64-DEA49A06FD1E}" presName="root2" presStyleCnt="0"/>
      <dgm:spPr/>
    </dgm:pt>
    <dgm:pt modelId="{66AB8D73-ABC3-4C9D-99BA-C2FD3058CE94}" type="pres">
      <dgm:prSet presAssocID="{55C48886-75C4-455A-8B64-DEA49A06FD1E}" presName="LevelTwoTextNode" presStyleLbl="node2" presStyleIdx="1" presStyleCnt="2">
        <dgm:presLayoutVars>
          <dgm:chPref val="3"/>
        </dgm:presLayoutVars>
      </dgm:prSet>
      <dgm:spPr/>
    </dgm:pt>
    <dgm:pt modelId="{5E7944B7-BEB2-43A2-A9F9-EBF3167A93E1}" type="pres">
      <dgm:prSet presAssocID="{55C48886-75C4-455A-8B64-DEA49A06FD1E}" presName="level3hierChild" presStyleCnt="0"/>
      <dgm:spPr/>
    </dgm:pt>
    <dgm:pt modelId="{C932FBA9-A38C-439E-ABFA-489930712595}" type="pres">
      <dgm:prSet presAssocID="{22432FDD-33A6-4F43-A512-A5C7D6CCC379}" presName="conn2-1" presStyleLbl="parChTrans1D3" presStyleIdx="2" presStyleCnt="3"/>
      <dgm:spPr/>
    </dgm:pt>
    <dgm:pt modelId="{4320BEDC-69A3-4FA2-B21D-89691033A849}" type="pres">
      <dgm:prSet presAssocID="{22432FDD-33A6-4F43-A512-A5C7D6CCC379}" presName="connTx" presStyleLbl="parChTrans1D3" presStyleIdx="2" presStyleCnt="3"/>
      <dgm:spPr/>
    </dgm:pt>
    <dgm:pt modelId="{C23BCB89-483A-42F8-A45D-B38A558040F0}" type="pres">
      <dgm:prSet presAssocID="{8ECACE37-8635-48E7-A985-112802DCDD8C}" presName="root2" presStyleCnt="0"/>
      <dgm:spPr/>
    </dgm:pt>
    <dgm:pt modelId="{AB3D1A36-76FF-406A-927D-A5E017670220}" type="pres">
      <dgm:prSet presAssocID="{8ECACE37-8635-48E7-A985-112802DCDD8C}" presName="LevelTwoTextNode" presStyleLbl="node3" presStyleIdx="2" presStyleCnt="3">
        <dgm:presLayoutVars>
          <dgm:chPref val="3"/>
        </dgm:presLayoutVars>
      </dgm:prSet>
      <dgm:spPr/>
    </dgm:pt>
    <dgm:pt modelId="{DF122F17-182E-428B-ADFF-45347E0155DC}" type="pres">
      <dgm:prSet presAssocID="{8ECACE37-8635-48E7-A985-112802DCDD8C}" presName="level3hierChild" presStyleCnt="0"/>
      <dgm:spPr/>
    </dgm:pt>
  </dgm:ptLst>
  <dgm:cxnLst>
    <dgm:cxn modelId="{62A9BF0D-6E2D-4950-BBB0-014F51D30A9D}" type="presOf" srcId="{9C74ADF9-2DD9-46AC-A125-AC1DC4C7D507}" destId="{36F53F5C-17A9-4647-96B1-98E4344BE71E}" srcOrd="1" destOrd="0" presId="urn:microsoft.com/office/officeart/2005/8/layout/hierarchy2"/>
    <dgm:cxn modelId="{A3B47D1B-1A11-411C-BD40-7E28DCFB7DE5}" srcId="{3CFDA786-D5BC-4423-A8B5-653143F9620E}" destId="{C8A6524F-EB93-4FF4-A481-98F1C3390B7F}" srcOrd="1" destOrd="0" parTransId="{3F286DDC-0895-4769-8AB5-37367051697D}" sibTransId="{05CD2244-D620-4569-A8D9-DADF7823E41B}"/>
    <dgm:cxn modelId="{D34B672F-0113-4013-BC74-24F3AF14419F}" type="presOf" srcId="{22432FDD-33A6-4F43-A512-A5C7D6CCC379}" destId="{4320BEDC-69A3-4FA2-B21D-89691033A849}" srcOrd="1" destOrd="0" presId="urn:microsoft.com/office/officeart/2005/8/layout/hierarchy2"/>
    <dgm:cxn modelId="{698A8937-4D2E-4C4B-90FE-51759006DC6F}" srcId="{55C48886-75C4-455A-8B64-DEA49A06FD1E}" destId="{8ECACE37-8635-48E7-A985-112802DCDD8C}" srcOrd="0" destOrd="0" parTransId="{22432FDD-33A6-4F43-A512-A5C7D6CCC379}" sibTransId="{3320D8A8-3673-4184-813C-8939A2536698}"/>
    <dgm:cxn modelId="{95949045-F648-4B79-A03F-92986182400F}" type="presOf" srcId="{9C74ADF9-2DD9-46AC-A125-AC1DC4C7D507}" destId="{610CF16A-B8A9-4A21-9DBF-8D854D032A3F}" srcOrd="0" destOrd="0" presId="urn:microsoft.com/office/officeart/2005/8/layout/hierarchy2"/>
    <dgm:cxn modelId="{D7833F47-63EF-4CC1-80BC-DFA331B3217B}" type="presOf" srcId="{64AAB437-3937-4E32-9055-2926C844C448}" destId="{9B35375A-55C1-4DC8-83AD-EDA5470D5019}" srcOrd="1" destOrd="0" presId="urn:microsoft.com/office/officeart/2005/8/layout/hierarchy2"/>
    <dgm:cxn modelId="{AEA27367-B37C-4ED3-8708-33E34CFCA1BC}" type="presOf" srcId="{C8A6524F-EB93-4FF4-A481-98F1C3390B7F}" destId="{68AFFAA6-0A6D-4F33-9A2C-6CF20ACD2EB9}" srcOrd="0" destOrd="0" presId="urn:microsoft.com/office/officeart/2005/8/layout/hierarchy2"/>
    <dgm:cxn modelId="{FD34DC68-AADC-4F18-8C8F-A1B4591DB907}" type="presOf" srcId="{22432FDD-33A6-4F43-A512-A5C7D6CCC379}" destId="{C932FBA9-A38C-439E-ABFA-489930712595}" srcOrd="0" destOrd="0" presId="urn:microsoft.com/office/officeart/2005/8/layout/hierarchy2"/>
    <dgm:cxn modelId="{9B7ADD73-AB5F-458E-BE08-4D4F6CD17A2D}" type="presOf" srcId="{64AAB437-3937-4E32-9055-2926C844C448}" destId="{834B83E6-23AE-4775-827F-14953F2ED5FE}" srcOrd="0" destOrd="0" presId="urn:microsoft.com/office/officeart/2005/8/layout/hierarchy2"/>
    <dgm:cxn modelId="{D4909879-B963-4953-8581-E389B853267F}" type="presOf" srcId="{3F286DDC-0895-4769-8AB5-37367051697D}" destId="{E29E9294-595E-4AF6-9352-91D9A3320FCA}" srcOrd="1" destOrd="0" presId="urn:microsoft.com/office/officeart/2005/8/layout/hierarchy2"/>
    <dgm:cxn modelId="{2A2B0D7E-4DDB-4A4E-BEAB-3EA99FB03235}" srcId="{350EBE0B-AA7D-495C-9DA0-82146FFC7771}" destId="{55C48886-75C4-455A-8B64-DEA49A06FD1E}" srcOrd="1" destOrd="0" parTransId="{64AAB437-3937-4E32-9055-2926C844C448}" sibTransId="{7F59F67A-3110-4E0B-95FC-166DECE82613}"/>
    <dgm:cxn modelId="{40631B85-CA19-4A2A-A33B-21AB484E217A}" type="presOf" srcId="{8ECACE37-8635-48E7-A985-112802DCDD8C}" destId="{AB3D1A36-76FF-406A-927D-A5E017670220}" srcOrd="0" destOrd="0" presId="urn:microsoft.com/office/officeart/2005/8/layout/hierarchy2"/>
    <dgm:cxn modelId="{12090FA0-94B0-4BBD-9D9F-07754921308A}" type="presOf" srcId="{61058A23-3ABF-44A1-BCC2-D2C7CA9C3014}" destId="{FA9AB8F4-B890-4BB0-9A3F-374E4D02E0C5}" srcOrd="1" destOrd="0" presId="urn:microsoft.com/office/officeart/2005/8/layout/hierarchy2"/>
    <dgm:cxn modelId="{0197FDA4-F93D-4ADA-927C-25BF88AE2911}" srcId="{350EBE0B-AA7D-495C-9DA0-82146FFC7771}" destId="{3CFDA786-D5BC-4423-A8B5-653143F9620E}" srcOrd="0" destOrd="0" parTransId="{9C74ADF9-2DD9-46AC-A125-AC1DC4C7D507}" sibTransId="{E7AA05B2-5050-43C5-8C84-F9835EA2A98F}"/>
    <dgm:cxn modelId="{36199EAC-7ED7-440F-8882-099072990E5F}" srcId="{3CFDA786-D5BC-4423-A8B5-653143F9620E}" destId="{6D163F9D-E402-4443-AD38-00B729D2DA47}" srcOrd="0" destOrd="0" parTransId="{61058A23-3ABF-44A1-BCC2-D2C7CA9C3014}" sibTransId="{08DDFC6B-3B90-4BDE-BB4C-5F9A18F0C564}"/>
    <dgm:cxn modelId="{A874B7B9-1203-4F4D-9815-DC79BEC4E521}" srcId="{309F6333-87D6-490D-89F1-62124EACE0DB}" destId="{350EBE0B-AA7D-495C-9DA0-82146FFC7771}" srcOrd="0" destOrd="0" parTransId="{4AC4C937-F381-4583-ACB9-4876F613623F}" sibTransId="{582B13F4-824E-4ABF-B49C-938D8CEBFEA1}"/>
    <dgm:cxn modelId="{01A918C1-D646-4A7B-BAF7-A66BCB3CCDDA}" type="presOf" srcId="{61058A23-3ABF-44A1-BCC2-D2C7CA9C3014}" destId="{29403453-C18F-4EF6-9E5B-DE982CF4C8AC}" srcOrd="0" destOrd="0" presId="urn:microsoft.com/office/officeart/2005/8/layout/hierarchy2"/>
    <dgm:cxn modelId="{725E14C8-5659-4A2B-9FD0-3D4340B906CA}" type="presOf" srcId="{6D163F9D-E402-4443-AD38-00B729D2DA47}" destId="{DF22C657-F08C-4462-8145-19D56803EC86}" srcOrd="0" destOrd="0" presId="urn:microsoft.com/office/officeart/2005/8/layout/hierarchy2"/>
    <dgm:cxn modelId="{4A36FBE1-BADE-491D-B689-9B91E0494602}" type="presOf" srcId="{3CFDA786-D5BC-4423-A8B5-653143F9620E}" destId="{B741F47C-0EFC-430D-B096-0ABC00C302A4}" srcOrd="0" destOrd="0" presId="urn:microsoft.com/office/officeart/2005/8/layout/hierarchy2"/>
    <dgm:cxn modelId="{2499F6E4-93D9-4CA6-B208-7E981D0406C5}" type="presOf" srcId="{350EBE0B-AA7D-495C-9DA0-82146FFC7771}" destId="{382C3FCC-92E0-4390-B9CF-4D3FD7D154D5}" srcOrd="0" destOrd="0" presId="urn:microsoft.com/office/officeart/2005/8/layout/hierarchy2"/>
    <dgm:cxn modelId="{06ECF8EC-BE2D-4471-A2C2-95ADC6D1487B}" type="presOf" srcId="{55C48886-75C4-455A-8B64-DEA49A06FD1E}" destId="{66AB8D73-ABC3-4C9D-99BA-C2FD3058CE94}" srcOrd="0" destOrd="0" presId="urn:microsoft.com/office/officeart/2005/8/layout/hierarchy2"/>
    <dgm:cxn modelId="{55C492F5-AA11-489A-A31A-8504CBD1D2EC}" type="presOf" srcId="{3F286DDC-0895-4769-8AB5-37367051697D}" destId="{338B575B-A088-4807-AAE6-020FF89F1065}" srcOrd="0" destOrd="0" presId="urn:microsoft.com/office/officeart/2005/8/layout/hierarchy2"/>
    <dgm:cxn modelId="{DD115FF9-BF07-4B9E-BE5F-991FCD60D826}" type="presOf" srcId="{309F6333-87D6-490D-89F1-62124EACE0DB}" destId="{5F8761F0-F52C-4C8D-95E6-357E3893099A}" srcOrd="0" destOrd="0" presId="urn:microsoft.com/office/officeart/2005/8/layout/hierarchy2"/>
    <dgm:cxn modelId="{99B64C58-38FB-47A8-9635-F87572E489CF}" type="presParOf" srcId="{5F8761F0-F52C-4C8D-95E6-357E3893099A}" destId="{8B53B464-90B1-4969-9D18-224E061FD868}" srcOrd="0" destOrd="0" presId="urn:microsoft.com/office/officeart/2005/8/layout/hierarchy2"/>
    <dgm:cxn modelId="{66280179-96C8-47BF-9C82-391D4FE1C6B9}" type="presParOf" srcId="{8B53B464-90B1-4969-9D18-224E061FD868}" destId="{382C3FCC-92E0-4390-B9CF-4D3FD7D154D5}" srcOrd="0" destOrd="0" presId="urn:microsoft.com/office/officeart/2005/8/layout/hierarchy2"/>
    <dgm:cxn modelId="{33FA0406-20C2-45B3-9A1C-4C1641A00CC0}" type="presParOf" srcId="{8B53B464-90B1-4969-9D18-224E061FD868}" destId="{C5D56747-B18C-4D80-936A-363B567BC431}" srcOrd="1" destOrd="0" presId="urn:microsoft.com/office/officeart/2005/8/layout/hierarchy2"/>
    <dgm:cxn modelId="{00322C40-A790-44DB-A962-704B68F99869}" type="presParOf" srcId="{C5D56747-B18C-4D80-936A-363B567BC431}" destId="{610CF16A-B8A9-4A21-9DBF-8D854D032A3F}" srcOrd="0" destOrd="0" presId="urn:microsoft.com/office/officeart/2005/8/layout/hierarchy2"/>
    <dgm:cxn modelId="{43C30C05-ED33-4BBA-91BB-37FD64B90F1C}" type="presParOf" srcId="{610CF16A-B8A9-4A21-9DBF-8D854D032A3F}" destId="{36F53F5C-17A9-4647-96B1-98E4344BE71E}" srcOrd="0" destOrd="0" presId="urn:microsoft.com/office/officeart/2005/8/layout/hierarchy2"/>
    <dgm:cxn modelId="{F01D0D23-6CE9-44AB-9309-FB45402CFDB1}" type="presParOf" srcId="{C5D56747-B18C-4D80-936A-363B567BC431}" destId="{EBB56E42-C08A-469C-8FD6-18C29284AB97}" srcOrd="1" destOrd="0" presId="urn:microsoft.com/office/officeart/2005/8/layout/hierarchy2"/>
    <dgm:cxn modelId="{7E3F3573-A653-4000-B824-D02FED01A6BB}" type="presParOf" srcId="{EBB56E42-C08A-469C-8FD6-18C29284AB97}" destId="{B741F47C-0EFC-430D-B096-0ABC00C302A4}" srcOrd="0" destOrd="0" presId="urn:microsoft.com/office/officeart/2005/8/layout/hierarchy2"/>
    <dgm:cxn modelId="{4FCBFC2F-7328-483C-9579-4C261C3FCCF2}" type="presParOf" srcId="{EBB56E42-C08A-469C-8FD6-18C29284AB97}" destId="{F5602DC0-9109-4F7B-A7BB-60F6A8DF5C38}" srcOrd="1" destOrd="0" presId="urn:microsoft.com/office/officeart/2005/8/layout/hierarchy2"/>
    <dgm:cxn modelId="{CED89C4E-30D6-4334-A02B-0487A7A3300C}" type="presParOf" srcId="{F5602DC0-9109-4F7B-A7BB-60F6A8DF5C38}" destId="{29403453-C18F-4EF6-9E5B-DE982CF4C8AC}" srcOrd="0" destOrd="0" presId="urn:microsoft.com/office/officeart/2005/8/layout/hierarchy2"/>
    <dgm:cxn modelId="{71532033-5055-4928-9AD5-617D3D8E9EEB}" type="presParOf" srcId="{29403453-C18F-4EF6-9E5B-DE982CF4C8AC}" destId="{FA9AB8F4-B890-4BB0-9A3F-374E4D02E0C5}" srcOrd="0" destOrd="0" presId="urn:microsoft.com/office/officeart/2005/8/layout/hierarchy2"/>
    <dgm:cxn modelId="{F9F000B6-22A9-437F-8935-62EF88580815}" type="presParOf" srcId="{F5602DC0-9109-4F7B-A7BB-60F6A8DF5C38}" destId="{FB407917-8D8E-4F5C-B618-6EEE6FD0630A}" srcOrd="1" destOrd="0" presId="urn:microsoft.com/office/officeart/2005/8/layout/hierarchy2"/>
    <dgm:cxn modelId="{98C9A516-77F9-42FA-877E-23B2C7029816}" type="presParOf" srcId="{FB407917-8D8E-4F5C-B618-6EEE6FD0630A}" destId="{DF22C657-F08C-4462-8145-19D56803EC86}" srcOrd="0" destOrd="0" presId="urn:microsoft.com/office/officeart/2005/8/layout/hierarchy2"/>
    <dgm:cxn modelId="{652ED283-21E5-4343-97CD-9A038450348E}" type="presParOf" srcId="{FB407917-8D8E-4F5C-B618-6EEE6FD0630A}" destId="{72C01279-DB8C-4250-B195-E630B5BF386C}" srcOrd="1" destOrd="0" presId="urn:microsoft.com/office/officeart/2005/8/layout/hierarchy2"/>
    <dgm:cxn modelId="{A65ACF1F-A065-4069-B11E-C59CD44206BB}" type="presParOf" srcId="{F5602DC0-9109-4F7B-A7BB-60F6A8DF5C38}" destId="{338B575B-A088-4807-AAE6-020FF89F1065}" srcOrd="2" destOrd="0" presId="urn:microsoft.com/office/officeart/2005/8/layout/hierarchy2"/>
    <dgm:cxn modelId="{53A65A2F-A1ED-40C0-8322-74D38D12CFD7}" type="presParOf" srcId="{338B575B-A088-4807-AAE6-020FF89F1065}" destId="{E29E9294-595E-4AF6-9352-91D9A3320FCA}" srcOrd="0" destOrd="0" presId="urn:microsoft.com/office/officeart/2005/8/layout/hierarchy2"/>
    <dgm:cxn modelId="{43BF49A0-EEC9-4D5B-A43D-697F2FAD7D59}" type="presParOf" srcId="{F5602DC0-9109-4F7B-A7BB-60F6A8DF5C38}" destId="{F60C9B83-7281-4FD6-BB50-9572F723B2E8}" srcOrd="3" destOrd="0" presId="urn:microsoft.com/office/officeart/2005/8/layout/hierarchy2"/>
    <dgm:cxn modelId="{1965ED0A-55BB-4236-A79E-6C08B0C20725}" type="presParOf" srcId="{F60C9B83-7281-4FD6-BB50-9572F723B2E8}" destId="{68AFFAA6-0A6D-4F33-9A2C-6CF20ACD2EB9}" srcOrd="0" destOrd="0" presId="urn:microsoft.com/office/officeart/2005/8/layout/hierarchy2"/>
    <dgm:cxn modelId="{43EE3C9F-D590-442E-B916-FEEF92F56AE7}" type="presParOf" srcId="{F60C9B83-7281-4FD6-BB50-9572F723B2E8}" destId="{C947A25B-841C-4C6C-AD28-5E2CDF8E544F}" srcOrd="1" destOrd="0" presId="urn:microsoft.com/office/officeart/2005/8/layout/hierarchy2"/>
    <dgm:cxn modelId="{8E7F29A4-3CBE-4007-8E0A-5DC0C738413D}" type="presParOf" srcId="{C5D56747-B18C-4D80-936A-363B567BC431}" destId="{834B83E6-23AE-4775-827F-14953F2ED5FE}" srcOrd="2" destOrd="0" presId="urn:microsoft.com/office/officeart/2005/8/layout/hierarchy2"/>
    <dgm:cxn modelId="{7413D09F-E53D-45C0-B7EF-A36E236B006A}" type="presParOf" srcId="{834B83E6-23AE-4775-827F-14953F2ED5FE}" destId="{9B35375A-55C1-4DC8-83AD-EDA5470D5019}" srcOrd="0" destOrd="0" presId="urn:microsoft.com/office/officeart/2005/8/layout/hierarchy2"/>
    <dgm:cxn modelId="{8B02BC6C-0FF0-491A-855A-D761BC6D6A90}" type="presParOf" srcId="{C5D56747-B18C-4D80-936A-363B567BC431}" destId="{E9B48698-EBAD-483B-8CF3-1C4552CA0777}" srcOrd="3" destOrd="0" presId="urn:microsoft.com/office/officeart/2005/8/layout/hierarchy2"/>
    <dgm:cxn modelId="{F1430658-BCB6-495C-A3B3-BB8D520FDCA4}" type="presParOf" srcId="{E9B48698-EBAD-483B-8CF3-1C4552CA0777}" destId="{66AB8D73-ABC3-4C9D-99BA-C2FD3058CE94}" srcOrd="0" destOrd="0" presId="urn:microsoft.com/office/officeart/2005/8/layout/hierarchy2"/>
    <dgm:cxn modelId="{EB5580E6-CE1E-45CD-A5E1-2D3A66B00043}" type="presParOf" srcId="{E9B48698-EBAD-483B-8CF3-1C4552CA0777}" destId="{5E7944B7-BEB2-43A2-A9F9-EBF3167A93E1}" srcOrd="1" destOrd="0" presId="urn:microsoft.com/office/officeart/2005/8/layout/hierarchy2"/>
    <dgm:cxn modelId="{EF69D4D3-F13C-496F-BD74-8F08F4F18203}" type="presParOf" srcId="{5E7944B7-BEB2-43A2-A9F9-EBF3167A93E1}" destId="{C932FBA9-A38C-439E-ABFA-489930712595}" srcOrd="0" destOrd="0" presId="urn:microsoft.com/office/officeart/2005/8/layout/hierarchy2"/>
    <dgm:cxn modelId="{8F7EBCB4-D39C-445D-AB59-F3FEE6E98261}" type="presParOf" srcId="{C932FBA9-A38C-439E-ABFA-489930712595}" destId="{4320BEDC-69A3-4FA2-B21D-89691033A849}" srcOrd="0" destOrd="0" presId="urn:microsoft.com/office/officeart/2005/8/layout/hierarchy2"/>
    <dgm:cxn modelId="{3B21DA31-BE90-4D02-884A-6DACCAC231B4}" type="presParOf" srcId="{5E7944B7-BEB2-43A2-A9F9-EBF3167A93E1}" destId="{C23BCB89-483A-42F8-A45D-B38A558040F0}" srcOrd="1" destOrd="0" presId="urn:microsoft.com/office/officeart/2005/8/layout/hierarchy2"/>
    <dgm:cxn modelId="{50192008-CCE2-4960-94B2-E5BAEB566C07}" type="presParOf" srcId="{C23BCB89-483A-42F8-A45D-B38A558040F0}" destId="{AB3D1A36-76FF-406A-927D-A5E017670220}" srcOrd="0" destOrd="0" presId="urn:microsoft.com/office/officeart/2005/8/layout/hierarchy2"/>
    <dgm:cxn modelId="{65754DD8-2B6F-45F5-AAEA-E7982945B7AD}" type="presParOf" srcId="{C23BCB89-483A-42F8-A45D-B38A558040F0}" destId="{DF122F17-182E-428B-ADFF-45347E0155DC}"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C3FCC-92E0-4390-B9CF-4D3FD7D154D5}">
      <dsp:nvSpPr>
        <dsp:cNvPr id="0" name=""/>
        <dsp:cNvSpPr/>
      </dsp:nvSpPr>
      <dsp:spPr>
        <a:xfrm>
          <a:off x="8329" y="1354018"/>
          <a:ext cx="1599826" cy="79991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endParaRPr lang="en-US" sz="2800" kern="1200" dirty="0">
            <a:latin typeface="Times New Roman" panose="02020603050405020304" pitchFamily="18" charset="0"/>
            <a:cs typeface="Times New Roman" panose="02020603050405020304" pitchFamily="18" charset="0"/>
          </a:endParaRPr>
        </a:p>
      </dsp:txBody>
      <dsp:txXfrm>
        <a:off x="31758" y="1377447"/>
        <a:ext cx="1552968" cy="753055"/>
      </dsp:txXfrm>
    </dsp:sp>
    <dsp:sp modelId="{610CF16A-B8A9-4A21-9DBF-8D854D032A3F}">
      <dsp:nvSpPr>
        <dsp:cNvPr id="0" name=""/>
        <dsp:cNvSpPr/>
      </dsp:nvSpPr>
      <dsp:spPr>
        <a:xfrm rot="18770822">
          <a:off x="1457614" y="1385392"/>
          <a:ext cx="941014" cy="47238"/>
        </a:xfrm>
        <a:custGeom>
          <a:avLst/>
          <a:gdLst/>
          <a:ahLst/>
          <a:cxnLst/>
          <a:rect l="0" t="0" r="0" b="0"/>
          <a:pathLst>
            <a:path>
              <a:moveTo>
                <a:pt x="0" y="23619"/>
              </a:moveTo>
              <a:lnTo>
                <a:pt x="941014" y="236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4595" y="1385487"/>
        <a:ext cx="47050" cy="47050"/>
      </dsp:txXfrm>
    </dsp:sp>
    <dsp:sp modelId="{B741F47C-0EFC-430D-B096-0ABC00C302A4}">
      <dsp:nvSpPr>
        <dsp:cNvPr id="0" name=""/>
        <dsp:cNvSpPr/>
      </dsp:nvSpPr>
      <dsp:spPr>
        <a:xfrm>
          <a:off x="2248086" y="664093"/>
          <a:ext cx="1599826" cy="79991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Chính</a:t>
          </a:r>
          <a:endParaRPr lang="en-US" sz="2800" kern="1200" dirty="0">
            <a:latin typeface="Times New Roman" panose="02020603050405020304" pitchFamily="18" charset="0"/>
            <a:cs typeface="Times New Roman" panose="02020603050405020304" pitchFamily="18" charset="0"/>
          </a:endParaRPr>
        </a:p>
      </dsp:txBody>
      <dsp:txXfrm>
        <a:off x="2271515" y="687522"/>
        <a:ext cx="1552968" cy="753055"/>
      </dsp:txXfrm>
    </dsp:sp>
    <dsp:sp modelId="{29403453-C18F-4EF6-9E5B-DE982CF4C8AC}">
      <dsp:nvSpPr>
        <dsp:cNvPr id="0" name=""/>
        <dsp:cNvSpPr/>
      </dsp:nvSpPr>
      <dsp:spPr>
        <a:xfrm rot="19457599">
          <a:off x="3773840" y="810455"/>
          <a:ext cx="788077" cy="47238"/>
        </a:xfrm>
        <a:custGeom>
          <a:avLst/>
          <a:gdLst/>
          <a:ahLst/>
          <a:cxnLst/>
          <a:rect l="0" t="0" r="0" b="0"/>
          <a:pathLst>
            <a:path>
              <a:moveTo>
                <a:pt x="0" y="23619"/>
              </a:moveTo>
              <a:lnTo>
                <a:pt x="788077" y="236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8176" y="814372"/>
        <a:ext cx="39403" cy="39403"/>
      </dsp:txXfrm>
    </dsp:sp>
    <dsp:sp modelId="{DF22C657-F08C-4462-8145-19D56803EC86}">
      <dsp:nvSpPr>
        <dsp:cNvPr id="0" name=""/>
        <dsp:cNvSpPr/>
      </dsp:nvSpPr>
      <dsp:spPr>
        <a:xfrm>
          <a:off x="4487844" y="204142"/>
          <a:ext cx="1599826" cy="79991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1273" y="227571"/>
        <a:ext cx="1552968" cy="753055"/>
      </dsp:txXfrm>
    </dsp:sp>
    <dsp:sp modelId="{338B575B-A088-4807-AAE6-020FF89F1065}">
      <dsp:nvSpPr>
        <dsp:cNvPr id="0" name=""/>
        <dsp:cNvSpPr/>
      </dsp:nvSpPr>
      <dsp:spPr>
        <a:xfrm rot="2142401">
          <a:off x="3773840" y="1270405"/>
          <a:ext cx="788077" cy="47238"/>
        </a:xfrm>
        <a:custGeom>
          <a:avLst/>
          <a:gdLst/>
          <a:ahLst/>
          <a:cxnLst/>
          <a:rect l="0" t="0" r="0" b="0"/>
          <a:pathLst>
            <a:path>
              <a:moveTo>
                <a:pt x="0" y="23619"/>
              </a:moveTo>
              <a:lnTo>
                <a:pt x="788077" y="236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8176" y="1274322"/>
        <a:ext cx="39403" cy="39403"/>
      </dsp:txXfrm>
    </dsp:sp>
    <dsp:sp modelId="{68AFFAA6-0A6D-4F33-9A2C-6CF20ACD2EB9}">
      <dsp:nvSpPr>
        <dsp:cNvPr id="0" name=""/>
        <dsp:cNvSpPr/>
      </dsp:nvSpPr>
      <dsp:spPr>
        <a:xfrm>
          <a:off x="4487844" y="1124043"/>
          <a:ext cx="1599826" cy="79991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Bố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1273" y="1147472"/>
        <a:ext cx="1552968" cy="753055"/>
      </dsp:txXfrm>
    </dsp:sp>
    <dsp:sp modelId="{834B83E6-23AE-4775-827F-14953F2ED5FE}">
      <dsp:nvSpPr>
        <dsp:cNvPr id="0" name=""/>
        <dsp:cNvSpPr/>
      </dsp:nvSpPr>
      <dsp:spPr>
        <a:xfrm rot="2829178">
          <a:off x="1457614" y="2075318"/>
          <a:ext cx="941014" cy="47238"/>
        </a:xfrm>
        <a:custGeom>
          <a:avLst/>
          <a:gdLst/>
          <a:ahLst/>
          <a:cxnLst/>
          <a:rect l="0" t="0" r="0" b="0"/>
          <a:pathLst>
            <a:path>
              <a:moveTo>
                <a:pt x="0" y="23619"/>
              </a:moveTo>
              <a:lnTo>
                <a:pt x="941014" y="236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4595" y="2075412"/>
        <a:ext cx="47050" cy="47050"/>
      </dsp:txXfrm>
    </dsp:sp>
    <dsp:sp modelId="{66AB8D73-ABC3-4C9D-99BA-C2FD3058CE94}">
      <dsp:nvSpPr>
        <dsp:cNvPr id="0" name=""/>
        <dsp:cNvSpPr/>
      </dsp:nvSpPr>
      <dsp:spPr>
        <a:xfrm>
          <a:off x="2248086" y="2043943"/>
          <a:ext cx="1599826" cy="79991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Phụ</a:t>
          </a:r>
          <a:endParaRPr lang="en-US" sz="2800" kern="1200" dirty="0">
            <a:latin typeface="Times New Roman" panose="02020603050405020304" pitchFamily="18" charset="0"/>
            <a:cs typeface="Times New Roman" panose="02020603050405020304" pitchFamily="18" charset="0"/>
          </a:endParaRPr>
        </a:p>
      </dsp:txBody>
      <dsp:txXfrm>
        <a:off x="2271515" y="2067372"/>
        <a:ext cx="1552968" cy="753055"/>
      </dsp:txXfrm>
    </dsp:sp>
    <dsp:sp modelId="{C932FBA9-A38C-439E-ABFA-489930712595}">
      <dsp:nvSpPr>
        <dsp:cNvPr id="0" name=""/>
        <dsp:cNvSpPr/>
      </dsp:nvSpPr>
      <dsp:spPr>
        <a:xfrm>
          <a:off x="3847913" y="2420280"/>
          <a:ext cx="639930" cy="47238"/>
        </a:xfrm>
        <a:custGeom>
          <a:avLst/>
          <a:gdLst/>
          <a:ahLst/>
          <a:cxnLst/>
          <a:rect l="0" t="0" r="0" b="0"/>
          <a:pathLst>
            <a:path>
              <a:moveTo>
                <a:pt x="0" y="23619"/>
              </a:moveTo>
              <a:lnTo>
                <a:pt x="639930" y="236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51880" y="2427902"/>
        <a:ext cx="31996" cy="31996"/>
      </dsp:txXfrm>
    </dsp:sp>
    <dsp:sp modelId="{AB3D1A36-76FF-406A-927D-A5E017670220}">
      <dsp:nvSpPr>
        <dsp:cNvPr id="0" name=""/>
        <dsp:cNvSpPr/>
      </dsp:nvSpPr>
      <dsp:spPr>
        <a:xfrm>
          <a:off x="4487844" y="2043943"/>
          <a:ext cx="1599826" cy="799913"/>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chú</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Hùng</a:t>
          </a:r>
          <a:endParaRPr lang="en-US" sz="2800" kern="1200" dirty="0">
            <a:latin typeface="Times New Roman" panose="02020603050405020304" pitchFamily="18" charset="0"/>
            <a:cs typeface="Times New Roman" panose="02020603050405020304" pitchFamily="18" charset="0"/>
          </a:endParaRPr>
        </a:p>
      </dsp:txBody>
      <dsp:txXfrm>
        <a:off x="4511273" y="2067372"/>
        <a:ext cx="1552968" cy="7530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9EA49-3C1F-480F-AD4E-1693304EEEED}" type="datetimeFigureOut">
              <a:rPr lang="en-US" smtClean="0"/>
              <a:t>10/23/2024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3E10E-6EE9-4924-85B2-C5B73FD4A4DE}" type="slidenum">
              <a:rPr lang="en-US" smtClean="0"/>
              <a:t>‹#›</a:t>
            </a:fld>
            <a:endParaRPr lang="en-US"/>
          </a:p>
        </p:txBody>
      </p:sp>
    </p:spTree>
    <p:extLst>
      <p:ext uri="{BB962C8B-B14F-4D97-AF65-F5344CB8AC3E}">
        <p14:creationId xmlns:p14="http://schemas.microsoft.com/office/powerpoint/2010/main" val="156784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3E10E-6EE9-4924-85B2-C5B73FD4A4DE}" type="slidenum">
              <a:rPr lang="en-US" smtClean="0"/>
              <a:t>8</a:t>
            </a:fld>
            <a:endParaRPr lang="en-US"/>
          </a:p>
        </p:txBody>
      </p:sp>
    </p:spTree>
    <p:extLst>
      <p:ext uri="{BB962C8B-B14F-4D97-AF65-F5344CB8AC3E}">
        <p14:creationId xmlns:p14="http://schemas.microsoft.com/office/powerpoint/2010/main" val="31925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91504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5229B0-8847-46F5-BE7E-88D8CFED5359}" type="slidenum">
              <a:rPr lang="zh-CN" altLang="en-US">
                <a:solidFill>
                  <a:prstClr val="black"/>
                </a:solidFill>
              </a:rPr>
              <a:pPr eaLnBrk="1" hangingPunct="1">
                <a:spcBef>
                  <a:spcPct val="0"/>
                </a:spcBef>
              </a:pPr>
              <a:t>32</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9718187-4104-47BD-B8EE-5582F4C349E7}"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DFF1C3-F322-4F0C-BE6D-4B028BBC1E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20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11C480-B472-4271-B342-2115D6B1EF81}"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DC9E6F-6945-433A-8757-B7ED56AF90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214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1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01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FF783C4-26A7-485D-BD19-3CAD654BA506}"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271DC-227F-4789-90BA-7B230AB3CE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64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446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15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07"/>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778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62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27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87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67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93798D-EE77-47AC-B744-3604CEEAE9C1}"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3B806A-FFDC-4553-9D71-B0BA979FED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1717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693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61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1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01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972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895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46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07"/>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453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992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49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34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26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07"/>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AD7132-174F-4F3B-A7D3-898BFB69A012}"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90EFF-7A73-424A-AB52-95292D43BB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629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91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232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218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1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01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705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4015472"/>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34F99B-A5AD-44BD-B1ED-DC46F596C628}"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34F99B-A5AD-44BD-B1ED-DC46F596C628}"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171450"/>
            <a:ext cx="8695944"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57" y="3152694"/>
            <a:ext cx="2876429"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39" y="3056467"/>
            <a:ext cx="5544515"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91" y="3055658"/>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3043916"/>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078087"/>
            <a:ext cx="6417734"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34F99B-A5AD-44BD-B1ED-DC46F596C628}"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034F99B-A5AD-44BD-B1ED-DC46F596C628}"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9" name="Content Placeholder 8"/>
          <p:cNvSpPr>
            <a:spLocks noGrp="1"/>
          </p:cNvSpPr>
          <p:nvPr>
            <p:ph sz="quarter" idx="13"/>
          </p:nvPr>
        </p:nvSpPr>
        <p:spPr>
          <a:xfrm>
            <a:off x="676655" y="2009394"/>
            <a:ext cx="3822192"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009394"/>
            <a:ext cx="3822192" cy="2585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7" y="2571778"/>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71778"/>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34F99B-A5AD-44BD-B1ED-DC46F596C628}"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34F99B-A5AD-44BD-B1ED-DC46F596C628}"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A8D4D18-6F84-47D1-A1C0-BE423512097F}" type="datetimeFigureOut">
              <a:rPr lang="en-US">
                <a:solidFill>
                  <a:prstClr val="black">
                    <a:tint val="75000"/>
                  </a:prstClr>
                </a:solidFill>
              </a:rPr>
              <a:pPr>
                <a:defRPr/>
              </a:pPr>
              <a:t>10/23/2024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77933-BFAC-45BF-8534-D613AE9199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038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535643"/>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34F99B-A5AD-44BD-B1ED-DC46F596C628}" type="datetimeFigureOut">
              <a:rPr lang="en-US" smtClean="0"/>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34F99B-A5AD-44BD-B1ED-DC46F596C628}"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4" name="Text Placeholder 3"/>
          <p:cNvSpPr>
            <a:spLocks noGrp="1"/>
          </p:cNvSpPr>
          <p:nvPr>
            <p:ph type="body" sz="half" idx="2"/>
          </p:nvPr>
        </p:nvSpPr>
        <p:spPr>
          <a:xfrm>
            <a:off x="914400" y="2686077"/>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3"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74" y="254000"/>
            <a:ext cx="3812645" cy="1822451"/>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52"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34F99B-A5AD-44BD-B1ED-DC46F596C628}"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34F99B-A5AD-44BD-B1ED-DC46F596C628}"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34F99B-A5AD-44BD-B1ED-DC46F596C628}"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grpSp>
        <p:nvGrpSpPr>
          <p:cNvPr id="15" name="Group 14"/>
          <p:cNvGrpSpPr>
            <a:grpSpLocks noChangeAspect="1"/>
          </p:cNvGrpSpPr>
          <p:nvPr/>
        </p:nvGrpSpPr>
        <p:grpSpPr bwMode="hidden">
          <a:xfrm>
            <a:off x="211665"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085853"/>
            <a:ext cx="2057400" cy="3365500"/>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C3D3DD0-5B5F-4CB6-8499-4CAB37AB06EF}" type="datetimeFigureOut">
              <a:rPr lang="en-US"/>
              <a:pPr>
                <a:defRPr/>
              </a:pPr>
              <a:t>10/23/2024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A6E34-2E36-4C48-9563-F77C132AF84D}" type="slidenum">
              <a:rPr lang="en-US"/>
              <a:pPr>
                <a:defRPr/>
              </a:pPr>
              <a:t>‹#›</a:t>
            </a:fld>
            <a:endParaRPr lang="en-US" dirty="0"/>
          </a:p>
        </p:txBody>
      </p:sp>
    </p:spTree>
    <p:extLst>
      <p:ext uri="{BB962C8B-B14F-4D97-AF65-F5344CB8AC3E}">
        <p14:creationId xmlns:p14="http://schemas.microsoft.com/office/powerpoint/2010/main" val="2715997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C6B7EA-259E-48F2-A2C3-F90A9567A0D7}" type="datetimeFigureOut">
              <a:rPr lang="en-US"/>
              <a:pPr>
                <a:defRPr/>
              </a:pPr>
              <a:t>10/23/2024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A6804-516B-48ED-9F93-934B73FAF3A6}" type="slidenum">
              <a:rPr lang="en-US"/>
              <a:pPr>
                <a:defRPr/>
              </a:pPr>
              <a:t>‹#›</a:t>
            </a:fld>
            <a:endParaRPr lang="en-US" dirty="0"/>
          </a:p>
        </p:txBody>
      </p:sp>
    </p:spTree>
    <p:extLst>
      <p:ext uri="{BB962C8B-B14F-4D97-AF65-F5344CB8AC3E}">
        <p14:creationId xmlns:p14="http://schemas.microsoft.com/office/powerpoint/2010/main" val="1009693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27"/>
            <a:ext cx="7886700" cy="213955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2121"/>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72C7BA6-3398-4095-9CAF-0C9A5D0D7A5A}" type="datetimeFigureOut">
              <a:rPr lang="en-US"/>
              <a:pPr>
                <a:defRPr/>
              </a:pPr>
              <a:t>10/23/2024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6EF20-3F60-40D6-AFAD-CCA4B6FA8251}" type="slidenum">
              <a:rPr lang="en-US"/>
              <a:pPr>
                <a:defRPr/>
              </a:pPr>
              <a:t>‹#›</a:t>
            </a:fld>
            <a:endParaRPr lang="en-US" dirty="0"/>
          </a:p>
        </p:txBody>
      </p:sp>
    </p:spTree>
    <p:extLst>
      <p:ext uri="{BB962C8B-B14F-4D97-AF65-F5344CB8AC3E}">
        <p14:creationId xmlns:p14="http://schemas.microsoft.com/office/powerpoint/2010/main" val="24851491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B23740E-90F3-473A-972B-E1D10C9D079A}" type="datetimeFigureOut">
              <a:rPr lang="en-US"/>
              <a:pPr>
                <a:defRPr/>
              </a:pPr>
              <a:t>10/23/2024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8568CB-0D2A-43FD-8A0A-4F1DFA2306B5}" type="slidenum">
              <a:rPr lang="en-US"/>
              <a:pPr>
                <a:defRPr/>
              </a:pPr>
              <a:t>‹#›</a:t>
            </a:fld>
            <a:endParaRPr lang="en-US" dirty="0"/>
          </a:p>
        </p:txBody>
      </p:sp>
    </p:spTree>
    <p:extLst>
      <p:ext uri="{BB962C8B-B14F-4D97-AF65-F5344CB8AC3E}">
        <p14:creationId xmlns:p14="http://schemas.microsoft.com/office/powerpoint/2010/main" val="1126271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148508E-A11D-4049-9857-644746503AF1}" type="datetimeFigureOut">
              <a:rPr lang="en-US"/>
              <a:pPr>
                <a:defRPr/>
              </a:pPr>
              <a:t>10/23/2024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D5D01D-8055-4E19-B89E-FE280F874082}" type="slidenum">
              <a:rPr lang="en-US"/>
              <a:pPr>
                <a:defRPr/>
              </a:pPr>
              <a:t>‹#›</a:t>
            </a:fld>
            <a:endParaRPr lang="en-US" dirty="0"/>
          </a:p>
        </p:txBody>
      </p:sp>
    </p:spTree>
    <p:extLst>
      <p:ext uri="{BB962C8B-B14F-4D97-AF65-F5344CB8AC3E}">
        <p14:creationId xmlns:p14="http://schemas.microsoft.com/office/powerpoint/2010/main" val="78515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ABDAB8-55C0-456D-A933-5A7D8308D82C}" type="datetimeFigureOut">
              <a:rPr lang="en-US">
                <a:solidFill>
                  <a:prstClr val="black">
                    <a:tint val="75000"/>
                  </a:prstClr>
                </a:solidFill>
              </a:rPr>
              <a:pPr>
                <a:defRPr/>
              </a:pPr>
              <a:t>10/23/2024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78CB8D-EFF1-4C33-AD8C-02696E6356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250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B1F7D53-7758-4D2A-A7AD-8A200BFC2321}" type="datetimeFigureOut">
              <a:rPr lang="en-US"/>
              <a:pPr>
                <a:defRPr/>
              </a:pPr>
              <a:t>10/23/2024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5D31A2-E041-4C26-B808-05EE2D16F4A4}" type="slidenum">
              <a:rPr lang="en-US"/>
              <a:pPr>
                <a:defRPr/>
              </a:pPr>
              <a:t>‹#›</a:t>
            </a:fld>
            <a:endParaRPr lang="en-US" dirty="0"/>
          </a:p>
        </p:txBody>
      </p:sp>
    </p:spTree>
    <p:extLst>
      <p:ext uri="{BB962C8B-B14F-4D97-AF65-F5344CB8AC3E}">
        <p14:creationId xmlns:p14="http://schemas.microsoft.com/office/powerpoint/2010/main" val="3690637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08ED5-52BB-4E97-BE90-F9259576006C}" type="datetimeFigureOut">
              <a:rPr lang="en-US"/>
              <a:pPr>
                <a:defRPr/>
              </a:pPr>
              <a:t>10/23/2024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FCF000-51A9-441B-A267-46CA2C9DED2F}" type="slidenum">
              <a:rPr lang="en-US"/>
              <a:pPr>
                <a:defRPr/>
              </a:pPr>
              <a:t>‹#›</a:t>
            </a:fld>
            <a:endParaRPr lang="en-US" dirty="0"/>
          </a:p>
        </p:txBody>
      </p:sp>
    </p:spTree>
    <p:extLst>
      <p:ext uri="{BB962C8B-B14F-4D97-AF65-F5344CB8AC3E}">
        <p14:creationId xmlns:p14="http://schemas.microsoft.com/office/powerpoint/2010/main" val="29257680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740592"/>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832684-29D5-44EB-A50A-B8D5602D8959}" type="datetimeFigureOut">
              <a:rPr lang="en-US"/>
              <a:pPr>
                <a:defRPr/>
              </a:pPr>
              <a:t>10/23/2024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D232F-C5D5-41EB-BEB0-E43404BF3AE2}" type="slidenum">
              <a:rPr lang="en-US"/>
              <a:pPr>
                <a:defRPr/>
              </a:pPr>
              <a:t>‹#›</a:t>
            </a:fld>
            <a:endParaRPr lang="en-US" dirty="0"/>
          </a:p>
        </p:txBody>
      </p:sp>
    </p:spTree>
    <p:extLst>
      <p:ext uri="{BB962C8B-B14F-4D97-AF65-F5344CB8AC3E}">
        <p14:creationId xmlns:p14="http://schemas.microsoft.com/office/powerpoint/2010/main" val="2293385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740592"/>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0093F5-B978-46B0-BE91-93465ABBE671}" type="datetimeFigureOut">
              <a:rPr lang="en-US"/>
              <a:pPr>
                <a:defRPr/>
              </a:pPr>
              <a:t>10/23/2024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65A02-8733-4599-962C-7EBC0E5AC3BE}" type="slidenum">
              <a:rPr lang="en-US"/>
              <a:pPr>
                <a:defRPr/>
              </a:pPr>
              <a:t>‹#›</a:t>
            </a:fld>
            <a:endParaRPr lang="en-US" dirty="0"/>
          </a:p>
        </p:txBody>
      </p:sp>
    </p:spTree>
    <p:extLst>
      <p:ext uri="{BB962C8B-B14F-4D97-AF65-F5344CB8AC3E}">
        <p14:creationId xmlns:p14="http://schemas.microsoft.com/office/powerpoint/2010/main" val="4001892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0679D8-4417-4801-9479-7B45FE718B67}" type="datetimeFigureOut">
              <a:rPr lang="en-US"/>
              <a:pPr>
                <a:defRPr/>
              </a:pPr>
              <a:t>10/23/2024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09844-0697-4626-AA3A-F7EBB6DC5B15}" type="slidenum">
              <a:rPr lang="en-US"/>
              <a:pPr>
                <a:defRPr/>
              </a:pPr>
              <a:t>‹#›</a:t>
            </a:fld>
            <a:endParaRPr lang="en-US" dirty="0"/>
          </a:p>
        </p:txBody>
      </p:sp>
    </p:spTree>
    <p:extLst>
      <p:ext uri="{BB962C8B-B14F-4D97-AF65-F5344CB8AC3E}">
        <p14:creationId xmlns:p14="http://schemas.microsoft.com/office/powerpoint/2010/main" val="2578724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E15160-DCD7-4AF2-8712-A911CE4370F1}" type="datetimeFigureOut">
              <a:rPr lang="en-US"/>
              <a:pPr>
                <a:defRPr/>
              </a:pPr>
              <a:t>10/23/2024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2CB9E9-FAAA-43E3-8860-55875527F73A}" type="slidenum">
              <a:rPr lang="en-US"/>
              <a:pPr>
                <a:defRPr/>
              </a:pPr>
              <a:t>‹#›</a:t>
            </a:fld>
            <a:endParaRPr lang="en-US" dirty="0"/>
          </a:p>
        </p:txBody>
      </p:sp>
    </p:spTree>
    <p:extLst>
      <p:ext uri="{BB962C8B-B14F-4D97-AF65-F5344CB8AC3E}">
        <p14:creationId xmlns:p14="http://schemas.microsoft.com/office/powerpoint/2010/main" val="3912813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7"/>
            <a:ext cx="7886700" cy="994172"/>
          </a:xfrm>
        </p:spPr>
        <p:txBody>
          <a:bodyPr/>
          <a:lstStyle/>
          <a:p>
            <a:r>
              <a:rPr lang="en-US"/>
              <a:t>Click to edit Master title style</a:t>
            </a:r>
          </a:p>
        </p:txBody>
      </p:sp>
      <p:sp>
        <p:nvSpPr>
          <p:cNvPr id="3" name="Table Placeholder 2"/>
          <p:cNvSpPr>
            <a:spLocks noGrp="1"/>
          </p:cNvSpPr>
          <p:nvPr>
            <p:ph type="tbl" idx="1"/>
          </p:nvPr>
        </p:nvSpPr>
        <p:spPr>
          <a:xfrm>
            <a:off x="628650" y="1369219"/>
            <a:ext cx="7886700" cy="3263504"/>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88E17D62-C404-4BA2-863B-92645E411DB2}" type="datetimeFigureOut">
              <a:rPr lang="en-US"/>
              <a:pPr>
                <a:defRPr/>
              </a:pPr>
              <a:t>10/23/2024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202A5-6257-4BD6-AAD6-25FA617D9C15}" type="slidenum">
              <a:rPr lang="en-US"/>
              <a:pPr>
                <a:defRPr/>
              </a:pPr>
              <a:t>‹#›</a:t>
            </a:fld>
            <a:endParaRPr lang="en-US" dirty="0"/>
          </a:p>
        </p:txBody>
      </p:sp>
    </p:spTree>
    <p:extLst>
      <p:ext uri="{BB962C8B-B14F-4D97-AF65-F5344CB8AC3E}">
        <p14:creationId xmlns:p14="http://schemas.microsoft.com/office/powerpoint/2010/main" val="29245018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8386B33-877C-4E49-84CC-5722F0C2872B}"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B568C5-7F9A-4BC5-A6F5-9B894231A1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55925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EAAEE2-0E88-4789-A0C2-FCE523202998}"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E5FD95-3652-40B5-8B55-F98B2DAC63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48091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AC24AAB-2C56-4834-AA4B-90FE0B98F33D}"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E2B1D-F7FC-46AE-87CA-7930505E09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719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B685813-F81A-48D8-98E3-A141F8FF2593}" type="datetimeFigureOut">
              <a:rPr lang="en-US">
                <a:solidFill>
                  <a:prstClr val="black">
                    <a:tint val="75000"/>
                  </a:prstClr>
                </a:solidFill>
              </a:rPr>
              <a:pPr>
                <a:defRPr/>
              </a:pPr>
              <a:t>10/23/2024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FE32B6-7281-4639-9192-DA7CE113EC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4680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95EB723-A79A-4F21-BD1A-6EF831CCB2F1}" type="datetimeFigureOut">
              <a:rPr lang="en-US">
                <a:solidFill>
                  <a:prstClr val="black">
                    <a:tint val="75000"/>
                  </a:prstClr>
                </a:solidFill>
              </a:rPr>
              <a:pPr>
                <a:defRPr/>
              </a:pPr>
              <a:t>10/23/2024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14CD0A-4902-4730-8BA8-6F66AEDD96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07465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439A6F4-AB89-4465-83A4-3E021B7816E3}" type="datetimeFigureOut">
              <a:rPr lang="en-US">
                <a:solidFill>
                  <a:prstClr val="black">
                    <a:tint val="75000"/>
                  </a:prstClr>
                </a:solidFill>
              </a:rPr>
              <a:pPr>
                <a:defRPr/>
              </a:pPr>
              <a:t>10/23/2024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1D6268B-02F6-4978-A191-10CFD1EC02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3549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6BAC211-E99D-463E-8120-D9282032A7C6}" type="datetimeFigureOut">
              <a:rPr lang="en-US">
                <a:solidFill>
                  <a:prstClr val="black">
                    <a:tint val="75000"/>
                  </a:prstClr>
                </a:solidFill>
              </a:rPr>
              <a:pPr>
                <a:defRPr/>
              </a:pPr>
              <a:t>10/23/2024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1D638F7-8B5E-45B4-9E48-8961B8F28D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11371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B59D12-3DCD-4E5F-AE0A-99A1ED2ED3E2}" type="datetimeFigureOut">
              <a:rPr lang="en-US">
                <a:solidFill>
                  <a:prstClr val="black">
                    <a:tint val="75000"/>
                  </a:prstClr>
                </a:solidFill>
              </a:rPr>
              <a:pPr>
                <a:defRPr/>
              </a:pPr>
              <a:t>10/23/2024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FA53F59-4845-45FB-B39C-B7FA76783F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3195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E33AAF2-606B-471D-B531-DADEC40028ED}" type="datetimeFigureOut">
              <a:rPr lang="en-US">
                <a:solidFill>
                  <a:prstClr val="black">
                    <a:tint val="75000"/>
                  </a:prstClr>
                </a:solidFill>
              </a:rPr>
              <a:pPr>
                <a:defRPr/>
              </a:pPr>
              <a:t>10/23/2024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F66EBF-354F-4050-BF41-9779FE49CA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12973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BD6DBD-F694-4F34-B07F-598AFC276BBD}" type="datetimeFigureOut">
              <a:rPr lang="en-US">
                <a:solidFill>
                  <a:prstClr val="black">
                    <a:tint val="75000"/>
                  </a:prstClr>
                </a:solidFill>
              </a:rPr>
              <a:pPr>
                <a:defRPr/>
              </a:pPr>
              <a:t>10/23/2024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5A3B57-0ABC-406F-83D8-B00C3FF694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49473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B6CE73D-C035-439D-B74C-A9423A51BBD4}"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69BC1E-BE13-4AB0-90F6-0CD3A1AAA0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02329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ACAD46-A8CC-44AF-A5F0-CEA29F0A3EDD}"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6BA01-F810-4572-A2C3-6EFEA991D9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691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10A094-2AD1-4679-8527-226A0D3221D8}" type="datetimeFigureOut">
              <a:rPr lang="en-US">
                <a:solidFill>
                  <a:prstClr val="black">
                    <a:tint val="75000"/>
                  </a:prstClr>
                </a:solidFill>
              </a:rPr>
              <a:pPr>
                <a:defRPr/>
              </a:pPr>
              <a:t>10/23/2024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B1E3728-4922-4C0C-AC95-2FA736AD7B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848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8E8298-957B-4D31-8EA2-5FB4BA2BD903}" type="datetimeFigureOut">
              <a:rPr lang="en-US">
                <a:solidFill>
                  <a:prstClr val="black">
                    <a:tint val="75000"/>
                  </a:prstClr>
                </a:solidFill>
              </a:rPr>
              <a:pPr>
                <a:defRPr/>
              </a:pPr>
              <a:t>10/23/2024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ADAC8E-8FE9-4055-BF45-15D3B3C1AA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014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F1FCB7-1FB7-4F68-94BE-1BD1F2378D8B}" type="datetimeFigureOut">
              <a:rPr lang="en-US">
                <a:solidFill>
                  <a:prstClr val="black">
                    <a:tint val="75000"/>
                  </a:prstClr>
                </a:solidFill>
              </a:rPr>
              <a:pPr>
                <a:defRPr/>
              </a:pPr>
              <a:t>10/23/2024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88CA69-DFB6-416F-857D-44AF483F19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8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5"/>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9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535E0B-D617-4FC7-AF89-C87D3620A509}"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9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9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19C70D1-1117-4AD9-B3F2-97D8BAF034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02846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5"/>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9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9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9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014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5"/>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9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10/23/2024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9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9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3871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4687650"/>
            <a:ext cx="3786690" cy="273844"/>
          </a:xfrm>
          <a:prstGeom prst="rect">
            <a:avLst/>
          </a:prstGeom>
        </p:spPr>
        <p:txBody>
          <a:bodyPr vert="horz" lIns="91440" tIns="45720" rIns="91440" bIns="45720" rtlCol="0" anchor="ctr"/>
          <a:lstStyle>
            <a:lvl1pPr algn="r">
              <a:defRPr sz="1000">
                <a:solidFill>
                  <a:schemeClr val="tx2"/>
                </a:solidFill>
              </a:defRPr>
            </a:lvl1pPr>
          </a:lstStyle>
          <a:p>
            <a:pPr>
              <a:defRPr/>
            </a:pPr>
            <a:fld id="{2E535E0B-D617-4FC7-AF89-C87D3620A509}" type="datetimeFigureOut">
              <a:rPr lang="en-US" smtClean="0">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3"/>
          </p:nvPr>
        </p:nvSpPr>
        <p:spPr>
          <a:xfrm>
            <a:off x="193657" y="4687650"/>
            <a:ext cx="3786691" cy="273844"/>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3991089" y="4687650"/>
            <a:ext cx="1161826" cy="273844"/>
          </a:xfrm>
          <a:prstGeom prst="rect">
            <a:avLst/>
          </a:prstGeom>
        </p:spPr>
        <p:txBody>
          <a:bodyPr vert="horz" lIns="91440" tIns="45720" rIns="91440" bIns="45720" rtlCol="0" anchor="ctr"/>
          <a:lstStyle>
            <a:lvl1pPr algn="ctr">
              <a:defRPr sz="1000">
                <a:solidFill>
                  <a:schemeClr val="tx2"/>
                </a:solidFill>
              </a:defRPr>
            </a:lvl1pPr>
          </a:lstStyle>
          <a:p>
            <a:pPr>
              <a:defRPr/>
            </a:pPr>
            <a:fld id="{719C70D1-1117-4AD9-B3F2-97D8BAF03457}" type="slidenum">
              <a:rPr lang="en-US" smtClean="0">
                <a:solidFill>
                  <a:prstClr val="black">
                    <a:tint val="75000"/>
                  </a:prstClr>
                </a:solidFill>
              </a:rPr>
              <a:pPr>
                <a:defRPr/>
              </a:pPr>
              <a:t>‹#›</a:t>
            </a:fld>
            <a:endParaRPr lang="en-US">
              <a:solidFill>
                <a:prstClr val="black">
                  <a:tint val="75000"/>
                </a:prstClr>
              </a:solidFill>
            </a:endParaRPr>
          </a:p>
        </p:txBody>
      </p:sp>
      <p:sp>
        <p:nvSpPr>
          <p:cNvPr id="3" name="Text Placeholder 2"/>
          <p:cNvSpPr>
            <a:spLocks noGrp="1"/>
          </p:cNvSpPr>
          <p:nvPr>
            <p:ph type="body" idx="1"/>
          </p:nvPr>
        </p:nvSpPr>
        <p:spPr>
          <a:xfrm>
            <a:off x="872086" y="2006600"/>
            <a:ext cx="7408333" cy="25880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273847"/>
            <a:ext cx="7886700" cy="9941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628650" y="1369219"/>
            <a:ext cx="7886700" cy="3263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86"/>
            <a:ext cx="2057400" cy="273844"/>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7E51BED5-32F9-4129-B4D5-DB762A65F7E1}" type="datetimeFigureOut">
              <a:rPr lang="en-US"/>
              <a:pPr>
                <a:defRPr/>
              </a:pPr>
              <a:t>10/23/2024</a:t>
            </a:fld>
            <a:endParaRPr lang="en-US" dirty="0"/>
          </a:p>
        </p:txBody>
      </p:sp>
      <p:sp>
        <p:nvSpPr>
          <p:cNvPr id="5" name="Footer Placeholder 4"/>
          <p:cNvSpPr>
            <a:spLocks noGrp="1"/>
          </p:cNvSpPr>
          <p:nvPr>
            <p:ph type="ftr" sz="quarter" idx="3"/>
          </p:nvPr>
        </p:nvSpPr>
        <p:spPr>
          <a:xfrm>
            <a:off x="3028950" y="4767286"/>
            <a:ext cx="3086100" cy="273844"/>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4767286"/>
            <a:ext cx="2057400" cy="273844"/>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FECB5D8F-6F49-486C-8EC6-3ACCC6EED6D5}" type="slidenum">
              <a:rPr lang="en-US"/>
              <a:pPr>
                <a:defRPr/>
              </a:pPr>
              <a:t>‹#›</a:t>
            </a:fld>
            <a:endParaRPr lang="en-US" dirty="0"/>
          </a:p>
        </p:txBody>
      </p:sp>
    </p:spTree>
    <p:extLst>
      <p:ext uri="{BB962C8B-B14F-4D97-AF65-F5344CB8AC3E}">
        <p14:creationId xmlns:p14="http://schemas.microsoft.com/office/powerpoint/2010/main" val="287828725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E4916F0-9AB6-4F44-9A88-A41976364C9C}" type="datetimeFigureOut">
              <a:rPr lang="en-US">
                <a:solidFill>
                  <a:prstClr val="black">
                    <a:tint val="75000"/>
                  </a:prstClr>
                </a:solidFill>
              </a:rPr>
              <a:pPr>
                <a:defRPr/>
              </a:pPr>
              <a:t>10/23/2024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0629562-6111-44AC-84AD-05BC2E70AF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671835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40.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5.xml"/><Relationship Id="rId16" Type="http://schemas.openxmlformats.org/officeDocument/2006/relationships/image" Target="../media/image37.png"/><Relationship Id="rId1" Type="http://schemas.openxmlformats.org/officeDocument/2006/relationships/slideLayout" Target="../slideLayouts/slideLayout58.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0.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65516"/>
            <a:ext cx="8208912" cy="1974515"/>
          </a:xfrm>
          <a:prstGeom prst="rect">
            <a:avLst/>
          </a:prstGeom>
        </p:spPr>
        <p:txBody>
          <a:bodyPr wrap="square">
            <a:spAutoFit/>
          </a:bodyPr>
          <a:lstStyle/>
          <a:p>
            <a:pPr algn="ctr">
              <a:lnSpc>
                <a:spcPct val="115000"/>
              </a:lnSpc>
            </a:pPr>
            <a:r>
              <a:rPr lang="en-US" sz="4000" b="1" cap="all" dirty="0">
                <a:solidFill>
                  <a:srgbClr val="FF0000"/>
                </a:solidFill>
                <a:latin typeface="Times New Roman"/>
                <a:ea typeface="Times New Roman"/>
                <a:cs typeface="Times New Roman"/>
              </a:rPr>
              <a:t>CHÀO MỪNG QUÝ THẦY, </a:t>
            </a:r>
          </a:p>
          <a:p>
            <a:pPr algn="ctr">
              <a:lnSpc>
                <a:spcPct val="115000"/>
              </a:lnSpc>
            </a:pPr>
            <a:r>
              <a:rPr lang="en-US" sz="4000" b="1" cap="all" dirty="0">
                <a:solidFill>
                  <a:srgbClr val="FF0000"/>
                </a:solidFill>
                <a:latin typeface="Times New Roman"/>
                <a:ea typeface="Times New Roman"/>
                <a:cs typeface="Times New Roman"/>
              </a:rPr>
              <a:t>CÔ GIÁO VÀ CÁC EM !</a:t>
            </a:r>
          </a:p>
          <a:p>
            <a:pPr algn="ctr">
              <a:lnSpc>
                <a:spcPct val="115000"/>
              </a:lnSpc>
            </a:pPr>
            <a:endParaRPr lang="en-US" sz="2800" dirty="0">
              <a:effectLst/>
              <a:latin typeface="Calibri"/>
              <a:ea typeface="Calibri"/>
              <a:cs typeface="Times New Roman"/>
            </a:endParaRPr>
          </a:p>
        </p:txBody>
      </p:sp>
      <p:sp>
        <p:nvSpPr>
          <p:cNvPr id="5" name="Rectangle 4"/>
          <p:cNvSpPr/>
          <p:nvPr/>
        </p:nvSpPr>
        <p:spPr>
          <a:xfrm>
            <a:off x="1043608" y="3003798"/>
            <a:ext cx="7350350" cy="1043619"/>
          </a:xfrm>
          <a:prstGeom prst="rect">
            <a:avLst/>
          </a:prstGeom>
        </p:spPr>
        <p:txBody>
          <a:bodyPr wrap="square">
            <a:spAutoFit/>
          </a:bodyPr>
          <a:lstStyle/>
          <a:p>
            <a:pPr algn="r">
              <a:lnSpc>
                <a:spcPct val="115000"/>
              </a:lnSpc>
              <a:spcAft>
                <a:spcPts val="0"/>
              </a:spcAft>
            </a:pPr>
            <a:r>
              <a:rPr lang="en-US" sz="2800" b="1" dirty="0" err="1">
                <a:latin typeface="Times New Roman" panose="02020603050405020304" pitchFamily="18" charset="0"/>
                <a:ea typeface="Calibri"/>
                <a:cs typeface="Times New Roman" panose="02020603050405020304" pitchFamily="18" charset="0"/>
              </a:rPr>
              <a:t>Giáo</a:t>
            </a:r>
            <a:r>
              <a:rPr lang="en-US" sz="2800" b="1" dirty="0">
                <a:latin typeface="Times New Roman" panose="02020603050405020304" pitchFamily="18" charset="0"/>
                <a:ea typeface="Calibri"/>
                <a:cs typeface="Times New Roman" panose="02020603050405020304" pitchFamily="18" charset="0"/>
              </a:rPr>
              <a:t> </a:t>
            </a:r>
            <a:r>
              <a:rPr lang="en-US" sz="2800" b="1" dirty="0" err="1">
                <a:latin typeface="Times New Roman" panose="02020603050405020304" pitchFamily="18" charset="0"/>
                <a:ea typeface="Calibri"/>
                <a:cs typeface="Times New Roman" panose="02020603050405020304" pitchFamily="18" charset="0"/>
              </a:rPr>
              <a:t>viên</a:t>
            </a:r>
            <a:r>
              <a:rPr lang="en-US" sz="2800" b="1" dirty="0">
                <a:latin typeface="Times New Roman" panose="02020603050405020304" pitchFamily="18" charset="0"/>
                <a:ea typeface="Calibri"/>
                <a:cs typeface="Times New Roman" panose="02020603050405020304" pitchFamily="18" charset="0"/>
              </a:rPr>
              <a:t>: </a:t>
            </a:r>
            <a:r>
              <a:rPr lang="en-US" sz="2800" b="1" dirty="0" err="1">
                <a:latin typeface="Times New Roman" panose="02020603050405020304" pitchFamily="18" charset="0"/>
                <a:ea typeface="Calibri"/>
                <a:cs typeface="Times New Roman" panose="02020603050405020304" pitchFamily="18" charset="0"/>
              </a:rPr>
              <a:t>Trần</a:t>
            </a:r>
            <a:r>
              <a:rPr lang="en-US" sz="2800" b="1" dirty="0">
                <a:latin typeface="Times New Roman" panose="02020603050405020304" pitchFamily="18" charset="0"/>
                <a:ea typeface="Calibri"/>
                <a:cs typeface="Times New Roman" panose="02020603050405020304" pitchFamily="18" charset="0"/>
              </a:rPr>
              <a:t> Văn </a:t>
            </a:r>
            <a:r>
              <a:rPr lang="en-US" sz="2800" b="1" dirty="0" err="1">
                <a:latin typeface="Times New Roman" panose="02020603050405020304" pitchFamily="18" charset="0"/>
                <a:ea typeface="Calibri"/>
                <a:cs typeface="Times New Roman" panose="02020603050405020304" pitchFamily="18" charset="0"/>
              </a:rPr>
              <a:t>Tý</a:t>
            </a:r>
            <a:endParaRPr lang="en-US" sz="2800" b="1" dirty="0">
              <a:latin typeface="Times New Roman" panose="02020603050405020304" pitchFamily="18" charset="0"/>
              <a:ea typeface="Calibri"/>
              <a:cs typeface="Times New Roman" panose="02020603050405020304" pitchFamily="18" charset="0"/>
            </a:endParaRPr>
          </a:p>
          <a:p>
            <a:pPr algn="r">
              <a:lnSpc>
                <a:spcPct val="115000"/>
              </a:lnSpc>
              <a:spcAft>
                <a:spcPts val="0"/>
              </a:spcAft>
            </a:pPr>
            <a:r>
              <a:rPr lang="en-US" sz="2800" b="1" dirty="0" err="1">
                <a:effectLst/>
                <a:latin typeface="Times New Roman" panose="02020603050405020304" pitchFamily="18" charset="0"/>
                <a:ea typeface="Calibri"/>
                <a:cs typeface="Times New Roman" panose="02020603050405020304" pitchFamily="18" charset="0"/>
              </a:rPr>
              <a:t>Trường</a:t>
            </a:r>
            <a:r>
              <a:rPr lang="en-US" sz="2800" b="1" dirty="0">
                <a:effectLst/>
                <a:latin typeface="Times New Roman" panose="02020603050405020304" pitchFamily="18" charset="0"/>
                <a:ea typeface="Calibri"/>
                <a:cs typeface="Times New Roman" panose="02020603050405020304" pitchFamily="18" charset="0"/>
              </a:rPr>
              <a:t> THCS An </a:t>
            </a:r>
            <a:r>
              <a:rPr lang="en-US" sz="2800" b="1" dirty="0" err="1">
                <a:effectLst/>
                <a:latin typeface="Times New Roman" panose="02020603050405020304" pitchFamily="18" charset="0"/>
                <a:ea typeface="Calibri"/>
                <a:cs typeface="Times New Roman" panose="02020603050405020304" pitchFamily="18" charset="0"/>
              </a:rPr>
              <a:t>Hải</a:t>
            </a:r>
            <a:endParaRPr lang="en-US" sz="2800" b="1" dirty="0">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999621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21" y="123478"/>
            <a:ext cx="9036496" cy="452431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Tóm 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tặng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ổi</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quà</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Sau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mũi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a:t>
            </a:r>
          </a:p>
        </p:txBody>
      </p:sp>
      <p:sp>
        <p:nvSpPr>
          <p:cNvPr id="3" name="Cloud 2"/>
          <p:cNvSpPr/>
          <p:nvPr/>
        </p:nvSpPr>
        <p:spPr>
          <a:xfrm>
            <a:off x="3491880" y="1437624"/>
            <a:ext cx="5274840" cy="68580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tắt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9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6" y="141480"/>
            <a:ext cx="417646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69410452"/>
              </p:ext>
            </p:extLst>
          </p:nvPr>
        </p:nvGraphicFramePr>
        <p:xfrm>
          <a:off x="251520" y="1383618"/>
          <a:ext cx="8424936" cy="2880360"/>
        </p:xfrm>
        <a:graphic>
          <a:graphicData uri="http://schemas.openxmlformats.org/drawingml/2006/table">
            <a:tbl>
              <a:tblPr firstRow="1" firstCol="1" bandRow="1"/>
              <a:tblGrid>
                <a:gridCol w="2736304">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480060">
                <a:tc>
                  <a:txBody>
                    <a:bodyPr/>
                    <a:lstStyle/>
                    <a:p>
                      <a:pPr algn="just">
                        <a:lnSpc>
                          <a:spcPct val="150000"/>
                        </a:lnSpc>
                        <a:spcAft>
                          <a:spcPts val="1000"/>
                        </a:spcAft>
                      </a:pPr>
                      <a:r>
                        <a:rPr lang="en-US" sz="2100" dirty="0" err="1">
                          <a:solidFill>
                            <a:srgbClr val="000000"/>
                          </a:solidFill>
                          <a:effectLst/>
                          <a:latin typeface="Times New Roman"/>
                          <a:ea typeface="Calibri"/>
                          <a:cs typeface="Times New Roman"/>
                        </a:rPr>
                        <a:t>Xuất</a:t>
                      </a:r>
                      <a:r>
                        <a:rPr lang="en-US" sz="2100" dirty="0">
                          <a:solidFill>
                            <a:srgbClr val="000000"/>
                          </a:solidFill>
                          <a:effectLst/>
                          <a:latin typeface="Times New Roman"/>
                          <a:ea typeface="Calibri"/>
                          <a:cs typeface="Times New Roman"/>
                        </a:rPr>
                        <a:t> </a:t>
                      </a:r>
                      <a:r>
                        <a:rPr lang="en-US" sz="2100" dirty="0" err="1">
                          <a:solidFill>
                            <a:srgbClr val="000000"/>
                          </a:solidFill>
                          <a:effectLst/>
                          <a:latin typeface="Times New Roman"/>
                          <a:ea typeface="Calibri"/>
                          <a:cs typeface="Times New Roman"/>
                        </a:rPr>
                        <a:t>xứ</a:t>
                      </a:r>
                      <a:endParaRPr lang="en-US" sz="2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100">
                          <a:solidFill>
                            <a:srgbClr val="000000"/>
                          </a:solidFill>
                          <a:effectLst/>
                          <a:latin typeface="Times New Roman"/>
                          <a:ea typeface="Calibri"/>
                          <a:cs typeface="Times New Roman"/>
                        </a:rPr>
                        <a:t> </a:t>
                      </a:r>
                      <a:endParaRPr lang="en-US" sz="2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480060">
                <a:tc>
                  <a:txBody>
                    <a:bodyPr/>
                    <a:lstStyle/>
                    <a:p>
                      <a:pPr algn="just">
                        <a:lnSpc>
                          <a:spcPct val="150000"/>
                        </a:lnSpc>
                        <a:spcAft>
                          <a:spcPts val="1000"/>
                        </a:spcAft>
                      </a:pPr>
                      <a:r>
                        <a:rPr lang="en-US" sz="2100">
                          <a:solidFill>
                            <a:srgbClr val="000000"/>
                          </a:solidFill>
                          <a:effectLst/>
                          <a:latin typeface="Times New Roman"/>
                          <a:ea typeface="Calibri"/>
                          <a:cs typeface="Times New Roman"/>
                        </a:rPr>
                        <a:t>Thể loại</a:t>
                      </a:r>
                      <a:endParaRPr lang="en-US" sz="2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100">
                          <a:solidFill>
                            <a:srgbClr val="000000"/>
                          </a:solidFill>
                          <a:effectLst/>
                          <a:latin typeface="Times New Roman"/>
                          <a:ea typeface="Calibri"/>
                          <a:cs typeface="Times New Roman"/>
                        </a:rPr>
                        <a:t> </a:t>
                      </a:r>
                      <a:endParaRPr lang="en-US" sz="2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480060">
                <a:tc>
                  <a:txBody>
                    <a:bodyPr/>
                    <a:lstStyle/>
                    <a:p>
                      <a:pPr algn="just">
                        <a:lnSpc>
                          <a:spcPct val="150000"/>
                        </a:lnSpc>
                        <a:spcAft>
                          <a:spcPts val="1000"/>
                        </a:spcAft>
                      </a:pPr>
                      <a:r>
                        <a:rPr lang="en-US" sz="2100">
                          <a:solidFill>
                            <a:srgbClr val="000000"/>
                          </a:solidFill>
                          <a:effectLst/>
                          <a:latin typeface="Times New Roman"/>
                          <a:ea typeface="Calibri"/>
                          <a:cs typeface="Times New Roman"/>
                        </a:rPr>
                        <a:t>Ngôi kể</a:t>
                      </a:r>
                      <a:endParaRPr lang="en-US" sz="2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100">
                          <a:solidFill>
                            <a:srgbClr val="000000"/>
                          </a:solidFill>
                          <a:effectLst/>
                          <a:latin typeface="Times New Roman"/>
                          <a:ea typeface="Calibri"/>
                          <a:cs typeface="Times New Roman"/>
                        </a:rPr>
                        <a:t> </a:t>
                      </a:r>
                      <a:endParaRPr lang="en-US" sz="2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480060">
                <a:tc>
                  <a:txBody>
                    <a:bodyPr/>
                    <a:lstStyle/>
                    <a:p>
                      <a:pPr algn="just">
                        <a:lnSpc>
                          <a:spcPct val="150000"/>
                        </a:lnSpc>
                        <a:spcAft>
                          <a:spcPts val="1000"/>
                        </a:spcAft>
                      </a:pPr>
                      <a:r>
                        <a:rPr lang="en-US" sz="2100">
                          <a:solidFill>
                            <a:srgbClr val="000000"/>
                          </a:solidFill>
                          <a:effectLst/>
                          <a:latin typeface="Times New Roman"/>
                          <a:ea typeface="Calibri"/>
                          <a:cs typeface="Times New Roman"/>
                        </a:rPr>
                        <a:t>Người kể chuyện</a:t>
                      </a:r>
                      <a:endParaRPr lang="en-US" sz="2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100">
                          <a:solidFill>
                            <a:srgbClr val="000000"/>
                          </a:solidFill>
                          <a:effectLst/>
                          <a:latin typeface="Times New Roman"/>
                          <a:ea typeface="Calibri"/>
                          <a:cs typeface="Times New Roman"/>
                        </a:rPr>
                        <a:t> </a:t>
                      </a:r>
                      <a:endParaRPr lang="en-US" sz="2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3"/>
                  </a:ext>
                </a:extLst>
              </a:tr>
              <a:tr h="480060">
                <a:tc>
                  <a:txBody>
                    <a:bodyPr/>
                    <a:lstStyle/>
                    <a:p>
                      <a:pPr algn="just">
                        <a:lnSpc>
                          <a:spcPct val="150000"/>
                        </a:lnSpc>
                        <a:spcAft>
                          <a:spcPts val="1000"/>
                        </a:spcAft>
                      </a:pPr>
                      <a:r>
                        <a:rPr lang="en-US" sz="2100">
                          <a:solidFill>
                            <a:srgbClr val="000000"/>
                          </a:solidFill>
                          <a:effectLst/>
                          <a:latin typeface="Times New Roman"/>
                          <a:ea typeface="Calibri"/>
                          <a:cs typeface="Times New Roman"/>
                        </a:rPr>
                        <a:t>Nhân vật</a:t>
                      </a:r>
                      <a:endParaRPr lang="en-US" sz="2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100">
                          <a:solidFill>
                            <a:srgbClr val="000000"/>
                          </a:solidFill>
                          <a:effectLst/>
                          <a:latin typeface="Times New Roman"/>
                          <a:ea typeface="Calibri"/>
                          <a:cs typeface="Times New Roman"/>
                        </a:rPr>
                        <a:t> </a:t>
                      </a:r>
                      <a:endParaRPr lang="en-US" sz="2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4"/>
                  </a:ext>
                </a:extLst>
              </a:tr>
              <a:tr h="480060">
                <a:tc>
                  <a:txBody>
                    <a:bodyPr/>
                    <a:lstStyle/>
                    <a:p>
                      <a:pPr algn="just">
                        <a:lnSpc>
                          <a:spcPct val="150000"/>
                        </a:lnSpc>
                        <a:spcAft>
                          <a:spcPts val="1000"/>
                        </a:spcAft>
                      </a:pPr>
                      <a:r>
                        <a:rPr lang="en-US" sz="2100" dirty="0" err="1">
                          <a:solidFill>
                            <a:srgbClr val="000000"/>
                          </a:solidFill>
                          <a:effectLst/>
                          <a:latin typeface="Times New Roman"/>
                          <a:ea typeface="Calibri"/>
                          <a:cs typeface="Times New Roman"/>
                        </a:rPr>
                        <a:t>Bố</a:t>
                      </a:r>
                      <a:r>
                        <a:rPr lang="en-US" sz="2100" dirty="0">
                          <a:solidFill>
                            <a:srgbClr val="000000"/>
                          </a:solidFill>
                          <a:effectLst/>
                          <a:latin typeface="Times New Roman"/>
                          <a:ea typeface="Calibri"/>
                          <a:cs typeface="Times New Roman"/>
                        </a:rPr>
                        <a:t> </a:t>
                      </a:r>
                      <a:r>
                        <a:rPr lang="en-US" sz="2100" dirty="0" err="1">
                          <a:solidFill>
                            <a:srgbClr val="000000"/>
                          </a:solidFill>
                          <a:effectLst/>
                          <a:latin typeface="Times New Roman"/>
                          <a:ea typeface="Calibri"/>
                          <a:cs typeface="Times New Roman"/>
                        </a:rPr>
                        <a:t>cục</a:t>
                      </a:r>
                      <a:endParaRPr lang="en-US" sz="2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100" dirty="0">
                          <a:solidFill>
                            <a:srgbClr val="000000"/>
                          </a:solidFill>
                          <a:effectLst/>
                          <a:latin typeface="Times New Roman"/>
                          <a:ea typeface="Calibri"/>
                          <a:cs typeface="Times New Roman"/>
                        </a:rPr>
                        <a:t> </a:t>
                      </a:r>
                      <a:endParaRPr lang="en-US" sz="2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5"/>
                  </a:ext>
                </a:extLst>
              </a:tr>
            </a:tbl>
          </a:graphicData>
        </a:graphic>
      </p:graphicFrame>
      <p:sp>
        <p:nvSpPr>
          <p:cNvPr id="6" name="Rectangle 5"/>
          <p:cNvSpPr/>
          <p:nvPr/>
        </p:nvSpPr>
        <p:spPr>
          <a:xfrm>
            <a:off x="251536" y="533895"/>
            <a:ext cx="2973827" cy="480131"/>
          </a:xfrm>
          <a:prstGeom prst="rect">
            <a:avLst/>
          </a:prstGeom>
        </p:spPr>
        <p:txBody>
          <a:bodyPr wrap="none">
            <a:spAutoFit/>
          </a:bodyPr>
          <a:lstStyle/>
          <a:p>
            <a:pPr lvl="0" defTabSz="1244600" fontAlgn="base">
              <a:lnSpc>
                <a:spcPct val="90000"/>
              </a:lnSpc>
              <a:spcBef>
                <a:spcPct val="0"/>
              </a:spcBef>
              <a:spcAft>
                <a:spcPct val="35000"/>
              </a:spcAft>
            </a:pP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915817" y="951570"/>
            <a:ext cx="403244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PHIẾU HỌC TẬP SỐ 2</a:t>
            </a:r>
          </a:p>
        </p:txBody>
      </p:sp>
    </p:spTree>
    <p:extLst>
      <p:ext uri="{BB962C8B-B14F-4D97-AF65-F5344CB8AC3E}">
        <p14:creationId xmlns:p14="http://schemas.microsoft.com/office/powerpoint/2010/main" val="7523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123901"/>
            <a:ext cx="9144793" cy="5267401"/>
          </a:xfrm>
          <a:prstGeom prst="rect">
            <a:avLst/>
          </a:prstGeom>
        </p:spPr>
      </p:pic>
      <p:sp>
        <p:nvSpPr>
          <p:cNvPr id="5" name="Rectangle 4"/>
          <p:cNvSpPr/>
          <p:nvPr/>
        </p:nvSpPr>
        <p:spPr>
          <a:xfrm>
            <a:off x="179512" y="23"/>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2195742" y="415041"/>
            <a:ext cx="5774831" cy="2453891"/>
            <a:chOff x="2993528" y="1724120"/>
            <a:chExt cx="7568422" cy="3060508"/>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a:solidFill>
                    <a:sysClr val="window" lastClr="FFFFFF"/>
                  </a:solidFill>
                  <a:latin typeface="Times New Roman" panose="02020603050405020304" pitchFamily="18" charset="0"/>
                  <a:cs typeface="Times New Roman" panose="02020603050405020304" pitchFamily="18" charset="0"/>
                </a:rPr>
                <a:t>b. </a:t>
              </a:r>
              <a:r>
                <a:rPr lang="en-US" sz="2800" b="1" dirty="0" err="1">
                  <a:solidFill>
                    <a:sysClr val="window" lastClr="FFFFFF"/>
                  </a:solidFill>
                  <a:latin typeface="Times New Roman" panose="02020603050405020304" pitchFamily="18" charset="0"/>
                  <a:cs typeface="Times New Roman" panose="02020603050405020304" pitchFamily="18" charset="0"/>
                </a:rPr>
                <a:t>Tìm</a:t>
              </a: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hiểu</a:t>
              </a: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chung</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3670156" y="2559337"/>
              <a:ext cx="6891794" cy="724685"/>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Xuất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xứ</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Rút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chương</a:t>
              </a:r>
              <a:r>
                <a:rPr lang="en-US" sz="2400" dirty="0">
                  <a:solidFill>
                    <a:prstClr val="black"/>
                  </a:solidFill>
                  <a:latin typeface="Times New Roman" panose="02020603050405020304" pitchFamily="18" charset="0"/>
                  <a:cs typeface="Times New Roman" panose="02020603050405020304" pitchFamily="18" charset="0"/>
                </a:rPr>
                <a:t> 5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truyện</a:t>
              </a:r>
              <a:r>
                <a:rPr lang="en-US" sz="2400"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nhắm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mắt</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mở</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cửa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sổ</a:t>
              </a:r>
              <a:r>
                <a:rPr lang="en-US" sz="2400" dirty="0">
                  <a:solidFill>
                    <a:srgbClr val="70AD47">
                      <a:lumMod val="50000"/>
                    </a:srgbClr>
                  </a:solidFill>
                  <a:latin typeface="Times New Roman" panose="02020603050405020304" pitchFamily="18" charset="0"/>
                  <a:cs typeface="Times New Roman" panose="02020603050405020304" pitchFamily="18" charset="0"/>
                </a:rPr>
                <a:t>  </a:t>
              </a:r>
            </a:p>
          </p:txBody>
        </p:sp>
        <p:sp>
          <p:nvSpPr>
            <p:cNvPr id="11" name="Freeform 10"/>
            <p:cNvSpPr/>
            <p:nvPr/>
          </p:nvSpPr>
          <p:spPr>
            <a:xfrm>
              <a:off x="3404662" y="2418007"/>
              <a:ext cx="411133" cy="1333657"/>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3" name="Freeform 12"/>
            <p:cNvSpPr/>
            <p:nvPr/>
          </p:nvSpPr>
          <p:spPr>
            <a:xfrm>
              <a:off x="3404662" y="2418007"/>
              <a:ext cx="411133" cy="2083960"/>
            </a:xfrm>
            <a:custGeom>
              <a:avLst/>
              <a:gdLst/>
              <a:ahLst/>
              <a:cxnLst/>
              <a:rect l="0" t="0" r="0" b="0"/>
              <a:pathLst>
                <a:path>
                  <a:moveTo>
                    <a:pt x="0" y="0"/>
                  </a:moveTo>
                  <a:lnTo>
                    <a:pt x="0" y="1977740"/>
                  </a:lnTo>
                  <a:lnTo>
                    <a:pt x="379793" y="197774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4" name="Freeform 13"/>
            <p:cNvSpPr/>
            <p:nvPr/>
          </p:nvSpPr>
          <p:spPr>
            <a:xfrm>
              <a:off x="3670156" y="4219307"/>
              <a:ext cx="6891794" cy="565321"/>
            </a:xfrm>
            <a:custGeom>
              <a:avLst/>
              <a:gdLst>
                <a:gd name="connsiteX0" fmla="*/ 0 w 6710879"/>
                <a:gd name="connsiteY0" fmla="*/ 56532 h 565321"/>
                <a:gd name="connsiteX1" fmla="*/ 56532 w 6710879"/>
                <a:gd name="connsiteY1" fmla="*/ 0 h 565321"/>
                <a:gd name="connsiteX2" fmla="*/ 6654347 w 6710879"/>
                <a:gd name="connsiteY2" fmla="*/ 0 h 565321"/>
                <a:gd name="connsiteX3" fmla="*/ 6710879 w 6710879"/>
                <a:gd name="connsiteY3" fmla="*/ 56532 h 565321"/>
                <a:gd name="connsiteX4" fmla="*/ 6710879 w 6710879"/>
                <a:gd name="connsiteY4" fmla="*/ 508789 h 565321"/>
                <a:gd name="connsiteX5" fmla="*/ 6654347 w 6710879"/>
                <a:gd name="connsiteY5" fmla="*/ 565321 h 565321"/>
                <a:gd name="connsiteX6" fmla="*/ 56532 w 6710879"/>
                <a:gd name="connsiteY6" fmla="*/ 565321 h 565321"/>
                <a:gd name="connsiteX7" fmla="*/ 0 w 6710879"/>
                <a:gd name="connsiteY7" fmla="*/ 508789 h 565321"/>
                <a:gd name="connsiteX8" fmla="*/ 0 w 6710879"/>
                <a:gd name="connsiteY8" fmla="*/ 56532 h 5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0879" h="565321">
                  <a:moveTo>
                    <a:pt x="0" y="56532"/>
                  </a:moveTo>
                  <a:cubicBezTo>
                    <a:pt x="0" y="25310"/>
                    <a:pt x="25310" y="0"/>
                    <a:pt x="56532" y="0"/>
                  </a:cubicBezTo>
                  <a:lnTo>
                    <a:pt x="6654347" y="0"/>
                  </a:lnTo>
                  <a:cubicBezTo>
                    <a:pt x="6685569" y="0"/>
                    <a:pt x="6710879" y="25310"/>
                    <a:pt x="6710879" y="56532"/>
                  </a:cubicBezTo>
                  <a:lnTo>
                    <a:pt x="6710879" y="508789"/>
                  </a:lnTo>
                  <a:cubicBezTo>
                    <a:pt x="6710879" y="540011"/>
                    <a:pt x="6685569" y="565321"/>
                    <a:pt x="6654347" y="565321"/>
                  </a:cubicBezTo>
                  <a:lnTo>
                    <a:pt x="56532" y="565321"/>
                  </a:lnTo>
                  <a:cubicBezTo>
                    <a:pt x="25310" y="565321"/>
                    <a:pt x="0" y="540011"/>
                    <a:pt x="0" y="508789"/>
                  </a:cubicBezTo>
                  <a:lnTo>
                    <a:pt x="0" y="5653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9898" tIns="52118" rIns="69898" bIns="52118" numCol="1" spcCol="1270" anchor="ctr" anchorCtr="0">
              <a:noAutofit/>
            </a:bodyPr>
            <a:lstStyle/>
            <a:p>
              <a:pPr defTabSz="1244600" fontAlgn="base">
                <a:lnSpc>
                  <a:spcPct val="90000"/>
                </a:lnSpc>
                <a:spcBef>
                  <a:spcPct val="0"/>
                </a:spcBef>
                <a:spcAft>
                  <a:spcPct val="35000"/>
                </a:spcAft>
              </a:pP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kể</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thứ</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nhất</a:t>
              </a: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4" y="2240348"/>
            <a:ext cx="2276476" cy="230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500" y="2381314"/>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2712015" y="1763688"/>
            <a:ext cx="3833409" cy="738664"/>
          </a:xfrm>
          <a:prstGeom prst="rect">
            <a:avLst/>
          </a:prstGeom>
        </p:spPr>
        <p:txBody>
          <a:bodyPr wrap="square">
            <a:spAutoFit/>
          </a:bodyPr>
          <a:lstStyle/>
          <a:p>
            <a:pPr>
              <a:lnSpc>
                <a:spcPct val="150000"/>
              </a:lnSpc>
            </a:pP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Thể</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loại</a:t>
            </a:r>
            <a:r>
              <a:rPr lang="en-US" sz="2800" b="1"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Truyện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ngắn</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val="28342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542" y="87474"/>
            <a:ext cx="9144793" cy="5267401"/>
          </a:xfrm>
          <a:prstGeom prst="rect">
            <a:avLst/>
          </a:prstGeom>
        </p:spPr>
      </p:pic>
      <p:sp>
        <p:nvSpPr>
          <p:cNvPr id="5" name="Rectangle 4"/>
          <p:cNvSpPr/>
          <p:nvPr/>
        </p:nvSpPr>
        <p:spPr>
          <a:xfrm>
            <a:off x="179512" y="23"/>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4" y="2240348"/>
            <a:ext cx="2276476" cy="230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500" y="2381314"/>
            <a:ext cx="184731" cy="415498"/>
          </a:xfrm>
          <a:prstGeom prst="rect">
            <a:avLst/>
          </a:prstGeom>
        </p:spPr>
        <p:txBody>
          <a:bodyPr wrap="none">
            <a:spAutoFit/>
          </a:bodyPr>
          <a:lstStyle/>
          <a:p>
            <a:pPr>
              <a:lnSpc>
                <a:spcPct val="150000"/>
              </a:lnSpc>
              <a:spcAft>
                <a:spcPts val="0"/>
              </a:spcAft>
            </a:pPr>
            <a:endParaRPr lang="en-US" sz="1400" dirty="0">
              <a:ea typeface="Calibri"/>
              <a:cs typeface="Times New Roman"/>
            </a:endParaRPr>
          </a:p>
        </p:txBody>
      </p:sp>
      <p:sp>
        <p:nvSpPr>
          <p:cNvPr id="21" name="Rectangle 20"/>
          <p:cNvSpPr/>
          <p:nvPr/>
        </p:nvSpPr>
        <p:spPr>
          <a:xfrm>
            <a:off x="251536" y="533895"/>
            <a:ext cx="2973827" cy="480131"/>
          </a:xfrm>
          <a:prstGeom prst="rect">
            <a:avLst/>
          </a:prstGeom>
        </p:spPr>
        <p:txBody>
          <a:bodyPr wrap="none">
            <a:spAutoFit/>
          </a:bodyPr>
          <a:lstStyle/>
          <a:p>
            <a:pPr defTabSz="1244600" fontAlgn="base">
              <a:lnSpc>
                <a:spcPct val="90000"/>
              </a:lnSpc>
              <a:spcBef>
                <a:spcPct val="0"/>
              </a:spcBef>
              <a:spcAft>
                <a:spcPct val="35000"/>
              </a:spcAft>
            </a:pP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chung</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23" name="Diagram 22"/>
          <p:cNvGraphicFramePr/>
          <p:nvPr>
            <p:extLst>
              <p:ext uri="{D42A27DB-BD31-4B8C-83A1-F6EECF244321}">
                <p14:modId xmlns:p14="http://schemas.microsoft.com/office/powerpoint/2010/main" val="1492426325"/>
              </p:ext>
            </p:extLst>
          </p:nvPr>
        </p:nvGraphicFramePr>
        <p:xfrm>
          <a:off x="2627784" y="1000598"/>
          <a:ext cx="6096000"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792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123901"/>
            <a:ext cx="9144793" cy="5267401"/>
          </a:xfrm>
          <a:prstGeom prst="rect">
            <a:avLst/>
          </a:prstGeom>
        </p:spPr>
      </p:pic>
      <p:sp>
        <p:nvSpPr>
          <p:cNvPr id="5" name="Rectangle 4"/>
          <p:cNvSpPr/>
          <p:nvPr/>
        </p:nvSpPr>
        <p:spPr>
          <a:xfrm>
            <a:off x="179512" y="23"/>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2555791" y="462744"/>
            <a:ext cx="5990855" cy="4215240"/>
            <a:chOff x="2993528" y="1724120"/>
            <a:chExt cx="7568422" cy="3226862"/>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Bố</a:t>
              </a: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cục</a:t>
              </a:r>
              <a:r>
                <a:rPr lang="en-US" sz="2800" b="1" dirty="0">
                  <a:solidFill>
                    <a:sysClr val="window" lastClr="FFFFFF"/>
                  </a:solidFill>
                  <a:latin typeface="Times New Roman" panose="02020603050405020304" pitchFamily="18" charset="0"/>
                  <a:cs typeface="Times New Roman" panose="02020603050405020304" pitchFamily="18" charset="0"/>
                </a:rPr>
                <a:t>: 2 </a:t>
              </a:r>
              <a:r>
                <a:rPr lang="en-US" sz="2800" b="1" dirty="0" err="1">
                  <a:solidFill>
                    <a:sysClr val="window" lastClr="FFFFFF"/>
                  </a:solidFill>
                  <a:latin typeface="Times New Roman" panose="02020603050405020304" pitchFamily="18" charset="0"/>
                  <a:cs typeface="Times New Roman" panose="02020603050405020304" pitchFamily="18" charset="0"/>
                </a:rPr>
                <a:t>phần</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3670156" y="2429240"/>
              <a:ext cx="6891794" cy="866016"/>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pPr lvl="0"/>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Phần</a:t>
              </a:r>
              <a:r>
                <a:rPr lang="en-US" sz="2400" b="1" dirty="0">
                  <a:solidFill>
                    <a:prstClr val="black"/>
                  </a:solidFill>
                  <a:latin typeface="Times New Roman" panose="02020603050405020304" pitchFamily="18" charset="0"/>
                  <a:cs typeface="Times New Roman" panose="02020603050405020304" pitchFamily="18" charset="0"/>
                </a:rPr>
                <a:t> 1: </a:t>
              </a:r>
              <a:r>
                <a:rPr lang="en-US" sz="2400" i="1" dirty="0" err="1">
                  <a:solidFill>
                    <a:srgbClr val="000000"/>
                  </a:solidFill>
                  <a:latin typeface="Times New Roman"/>
                  <a:ea typeface="Times New Roman"/>
                  <a:cs typeface="Times New Roman"/>
                </a:rPr>
                <a:t>Từ</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đầu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đến</a:t>
              </a:r>
              <a:r>
                <a:rPr lang="en-US" sz="2400" i="1" dirty="0">
                  <a:solidFill>
                    <a:srgbClr val="000000"/>
                  </a:solidFill>
                  <a:latin typeface="Times New Roman"/>
                  <a:ea typeface="Times New Roman"/>
                  <a:cs typeface="Times New Roman"/>
                </a:rPr>
                <a:t> “ </a:t>
              </a:r>
              <a:r>
                <a:rPr lang="en-US" sz="2400" i="1" dirty="0" err="1">
                  <a:solidFill>
                    <a:srgbClr val="000000"/>
                  </a:solidFill>
                  <a:latin typeface="Times New Roman"/>
                  <a:ea typeface="Times New Roman"/>
                  <a:cs typeface="Times New Roman"/>
                </a:rPr>
                <a:t>Cháu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có</a:t>
              </a:r>
              <a:r>
                <a:rPr lang="en-US" sz="2400" i="1" dirty="0">
                  <a:solidFill>
                    <a:srgbClr val="000000"/>
                  </a:solidFill>
                  <a:latin typeface="Times New Roman"/>
                  <a:ea typeface="Times New Roman"/>
                  <a:cs typeface="Times New Roman"/>
                </a:rPr>
                <a:t> con </a:t>
              </a:r>
              <a:r>
                <a:rPr lang="en-US" sz="2400" i="1" dirty="0" err="1">
                  <a:solidFill>
                    <a:srgbClr val="000000"/>
                  </a:solidFill>
                  <a:latin typeface="Times New Roman"/>
                  <a:ea typeface="Times New Roman"/>
                  <a:cs typeface="Times New Roman"/>
                </a:rPr>
                <a:t>mắt</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thần</a:t>
              </a:r>
              <a:r>
                <a:rPr lang="en-US" sz="2400" i="1" dirty="0">
                  <a:solidFill>
                    <a:srgbClr val="000000"/>
                  </a:solidFill>
                  <a:latin typeface="Times New Roman"/>
                  <a:ea typeface="Times New Roman"/>
                  <a:cs typeface="Times New Roman"/>
                </a:rPr>
                <a:t>” :</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Bố</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dạy</a:t>
              </a:r>
              <a:r>
                <a:rPr lang="en-US" sz="2400" dirty="0">
                  <a:solidFill>
                    <a:srgbClr val="000000"/>
                  </a:solidFill>
                  <a:latin typeface="Times New Roman"/>
                  <a:ea typeface="Times New Roman"/>
                  <a:cs typeface="Times New Roman"/>
                </a:rPr>
                <a:t> “ </a:t>
              </a:r>
              <a:r>
                <a:rPr lang="en-US" sz="2400" dirty="0" err="1">
                  <a:solidFill>
                    <a:srgbClr val="000000"/>
                  </a:solidFill>
                  <a:latin typeface="Times New Roman"/>
                  <a:ea typeface="Times New Roman"/>
                  <a:cs typeface="Times New Roman"/>
                </a:rPr>
                <a:t>tôi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cách</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nhắm</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mắt</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đoán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loài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hoa</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trong</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vườn</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1" name="Freeform 10"/>
            <p:cNvSpPr/>
            <p:nvPr/>
          </p:nvSpPr>
          <p:spPr>
            <a:xfrm>
              <a:off x="3257493" y="2718470"/>
              <a:ext cx="368623" cy="2232512"/>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08" y="2240348"/>
            <a:ext cx="2276476" cy="230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344500" y="2381314"/>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3188301" y="2733787"/>
            <a:ext cx="5280667" cy="1200329"/>
          </a:xfrm>
          <a:prstGeom prst="rect">
            <a:avLst/>
          </a:prstGeom>
        </p:spPr>
        <p:txBody>
          <a:bodyPr wrap="square">
            <a:spAutoFit/>
          </a:bodyPr>
          <a:lstStyle/>
          <a:p>
            <a:r>
              <a:rPr lang="en-US" sz="2400" i="1" dirty="0">
                <a:solidFill>
                  <a:srgbClr val="000000"/>
                </a:solidFill>
                <a:latin typeface="Times New Roman"/>
                <a:ea typeface="Times New Roman"/>
              </a:rPr>
              <a:t>-</a:t>
            </a:r>
            <a:r>
              <a:rPr lang="en-US" sz="2400" i="1" dirty="0" err="1">
                <a:solidFill>
                  <a:srgbClr val="000000"/>
                </a:solidFill>
                <a:latin typeface="Times New Roman"/>
                <a:ea typeface="Times New Roman"/>
              </a:rPr>
              <a:t>Phần</a:t>
            </a:r>
            <a:r>
              <a:rPr lang="en-US" sz="2400" i="1" dirty="0">
                <a:solidFill>
                  <a:srgbClr val="000000"/>
                </a:solidFill>
                <a:latin typeface="Times New Roman"/>
                <a:ea typeface="Times New Roman"/>
              </a:rPr>
              <a:t> 2: </a:t>
            </a:r>
            <a:r>
              <a:rPr lang="en-US" sz="2400" i="1" dirty="0" err="1">
                <a:solidFill>
                  <a:srgbClr val="000000"/>
                </a:solidFill>
                <a:latin typeface="Times New Roman"/>
                <a:ea typeface="Times New Roman"/>
              </a:rPr>
              <a:t>Còn</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lại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Bố</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dạy</a:t>
            </a:r>
            <a:r>
              <a:rPr lang="en-US" sz="2400" dirty="0">
                <a:solidFill>
                  <a:srgbClr val="000000"/>
                </a:solidFill>
                <a:latin typeface="Times New Roman"/>
                <a:ea typeface="Times New Roman"/>
              </a:rPr>
              <a:t> “ </a:t>
            </a:r>
            <a:r>
              <a:rPr lang="en-US" sz="2400" dirty="0" err="1">
                <a:solidFill>
                  <a:srgbClr val="000000"/>
                </a:solidFill>
                <a:latin typeface="Times New Roman"/>
                <a:ea typeface="Times New Roman"/>
              </a:rPr>
              <a:t>tôi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cách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đón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nhận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trân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trọng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tình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cảm</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của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mọi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người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xung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quanh</a:t>
            </a:r>
            <a:endParaRPr lang="en-US" sz="2400" dirty="0">
              <a:solidFill>
                <a:prstClr val="black"/>
              </a:solidFill>
              <a:ea typeface="Calibri"/>
              <a:cs typeface="Times New Roman"/>
            </a:endParaRPr>
          </a:p>
        </p:txBody>
      </p:sp>
    </p:spTree>
    <p:extLst>
      <p:ext uri="{BB962C8B-B14F-4D97-AF65-F5344CB8AC3E}">
        <p14:creationId xmlns:p14="http://schemas.microsoft.com/office/powerpoint/2010/main" val="189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95486"/>
            <a:ext cx="5904656"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a:t>
            </a:r>
            <a:r>
              <a:rPr lang="en-US" sz="2800" b="1" dirty="0">
                <a:latin typeface="Times New Roman" panose="02020603050405020304" pitchFamily="18" charset="0"/>
                <a:cs typeface="Times New Roman" panose="02020603050405020304" pitchFamily="18" charset="0"/>
              </a:rPr>
              <a:t>KHÁM PHÁ VĂN BẢN</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587901"/>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83625"/>
            <a:ext cx="7272808" cy="279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32" y="1200832"/>
            <a:ext cx="9036495" cy="5262979"/>
          </a:xfrm>
          <a:prstGeom prst="rect">
            <a:avLst/>
          </a:prstGeom>
          <a:solidFill>
            <a:schemeClr val="bg1"/>
          </a:solidFill>
        </p:spPr>
        <p:txBody>
          <a:bodyPr wrap="square" rtlCol="0">
            <a:spAutoFit/>
          </a:bodyPr>
          <a:lstStyle/>
          <a:p>
            <a:pPr algn="just">
              <a:lnSpc>
                <a:spcPct val="150000"/>
              </a:lnSpc>
              <a:spcAft>
                <a:spcPts val="0"/>
              </a:spcAft>
            </a:pPr>
            <a:r>
              <a:rPr lang="en-US" sz="2800" dirty="0">
                <a:latin typeface="Times New Roman"/>
                <a:ea typeface="Times New Roman"/>
                <a:cs typeface="Times New Roman"/>
              </a:rPr>
              <a:t>- </a:t>
            </a:r>
            <a:r>
              <a:rPr lang="en-US" sz="2800" b="1" dirty="0" err="1">
                <a:latin typeface="Times New Roman"/>
                <a:ea typeface="Times New Roman"/>
                <a:cs typeface="Times New Roman"/>
              </a:rPr>
              <a:t>Nhóm</a:t>
            </a:r>
            <a:r>
              <a:rPr lang="en-US" sz="2800" b="1" dirty="0">
                <a:latin typeface="Times New Roman"/>
                <a:ea typeface="Times New Roman"/>
                <a:cs typeface="Times New Roman"/>
              </a:rPr>
              <a:t> 1 (</a:t>
            </a:r>
            <a:r>
              <a:rPr lang="en-US" sz="2800" b="1" dirty="0" err="1">
                <a:latin typeface="Times New Roman"/>
                <a:ea typeface="Times New Roman"/>
                <a:cs typeface="Times New Roman"/>
              </a:rPr>
              <a:t>Tổ</a:t>
            </a:r>
            <a:r>
              <a:rPr lang="en-US" sz="2800" b="1" dirty="0">
                <a:latin typeface="Times New Roman"/>
                <a:ea typeface="Times New Roman"/>
                <a:cs typeface="Times New Roman"/>
              </a:rPr>
              <a:t> 1,3)</a:t>
            </a:r>
            <a:r>
              <a:rPr lang="en-US" sz="2800" dirty="0">
                <a:latin typeface="Times New Roman"/>
                <a:ea typeface="Times New Roman"/>
                <a:cs typeface="Times New Roman"/>
              </a:rPr>
              <a:t>: </a:t>
            </a:r>
            <a:r>
              <a:rPr lang="en-US" sz="2800" dirty="0" err="1">
                <a:latin typeface="Times New Roman"/>
                <a:ea typeface="Times New Roman"/>
                <a:cs typeface="Times New Roman"/>
              </a:rPr>
              <a:t>Tìm</a:t>
            </a:r>
            <a:r>
              <a:rPr lang="en-US" sz="2800" dirty="0">
                <a:latin typeface="Times New Roman"/>
                <a:ea typeface="Times New Roman"/>
                <a:cs typeface="Times New Roman"/>
              </a:rPr>
              <a:t> </a:t>
            </a:r>
            <a:r>
              <a:rPr lang="en-US" sz="2800" dirty="0" err="1">
                <a:latin typeface="Times New Roman"/>
                <a:ea typeface="Times New Roman"/>
                <a:cs typeface="Times New Roman"/>
              </a:rPr>
              <a:t>những</a:t>
            </a:r>
            <a:r>
              <a:rPr lang="en-US" sz="2800" dirty="0">
                <a:latin typeface="Times New Roman"/>
                <a:ea typeface="Times New Roman"/>
                <a:cs typeface="Times New Roman"/>
              </a:rPr>
              <a:t> chi </a:t>
            </a:r>
            <a:r>
              <a:rPr lang="en-US" sz="2800" dirty="0" err="1">
                <a:latin typeface="Times New Roman"/>
                <a:ea typeface="Times New Roman"/>
                <a:cs typeface="Times New Roman"/>
              </a:rPr>
              <a:t>tiết</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khả</a:t>
            </a:r>
            <a:r>
              <a:rPr lang="en-US" sz="2800" dirty="0">
                <a:latin typeface="Times New Roman"/>
                <a:ea typeface="Times New Roman"/>
                <a:cs typeface="Times New Roman"/>
              </a:rPr>
              <a:t> </a:t>
            </a:r>
            <a:r>
              <a:rPr lang="en-US" sz="2800" dirty="0" err="1">
                <a:latin typeface="Times New Roman"/>
                <a:ea typeface="Times New Roman"/>
                <a:cs typeface="Times New Roman"/>
              </a:rPr>
              <a:t>năng</a:t>
            </a:r>
            <a:r>
              <a:rPr lang="en-US" sz="2800" dirty="0">
                <a:latin typeface="Times New Roman"/>
                <a:ea typeface="Times New Roman"/>
                <a:cs typeface="Times New Roman"/>
              </a:rPr>
              <a:t> </a:t>
            </a:r>
            <a:r>
              <a:rPr lang="en-US" sz="2800" dirty="0" err="1">
                <a:latin typeface="Times New Roman"/>
                <a:ea typeface="Times New Roman"/>
                <a:cs typeface="Times New Roman"/>
              </a:rPr>
              <a:t>đặc</a:t>
            </a:r>
            <a:r>
              <a:rPr lang="en-US" sz="2800" dirty="0">
                <a:latin typeface="Times New Roman"/>
                <a:ea typeface="Times New Roman"/>
                <a:cs typeface="Times New Roman"/>
              </a:rPr>
              <a:t> </a:t>
            </a:r>
            <a:r>
              <a:rPr lang="en-US" sz="2800" dirty="0" err="1">
                <a:latin typeface="Times New Roman"/>
                <a:ea typeface="Times New Roman"/>
                <a:cs typeface="Times New Roman"/>
              </a:rPr>
              <a:t>biệt</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Nhờ</a:t>
            </a:r>
            <a:r>
              <a:rPr lang="en-US" sz="2800" dirty="0">
                <a:latin typeface="Times New Roman"/>
                <a:ea typeface="Times New Roman"/>
                <a:cs typeface="Times New Roman"/>
              </a:rPr>
              <a:t> </a:t>
            </a:r>
            <a:r>
              <a:rPr lang="en-US" sz="2800" dirty="0" err="1">
                <a:latin typeface="Times New Roman"/>
                <a:ea typeface="Times New Roman"/>
                <a:cs typeface="Times New Roman"/>
              </a:rPr>
              <a:t>đâu</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năng</a:t>
            </a:r>
            <a:r>
              <a:rPr lang="en-US" sz="2800" dirty="0">
                <a:latin typeface="Times New Roman"/>
                <a:ea typeface="Times New Roman"/>
                <a:cs typeface="Times New Roman"/>
              </a:rPr>
              <a:t> </a:t>
            </a:r>
            <a:r>
              <a:rPr lang="en-US" sz="2800" dirty="0" err="1">
                <a:latin typeface="Times New Roman"/>
                <a:ea typeface="Times New Roman"/>
                <a:cs typeface="Times New Roman"/>
              </a:rPr>
              <a:t>lực</a:t>
            </a:r>
            <a:r>
              <a:rPr lang="en-US" sz="2800" dirty="0">
                <a:latin typeface="Times New Roman"/>
                <a:ea typeface="Times New Roman"/>
                <a:cs typeface="Times New Roman"/>
              </a:rPr>
              <a:t> </a:t>
            </a:r>
            <a:r>
              <a:rPr lang="en-US" sz="2800" dirty="0" err="1">
                <a:latin typeface="Times New Roman"/>
                <a:ea typeface="Times New Roman"/>
                <a:cs typeface="Times New Roman"/>
              </a:rPr>
              <a:t>đó</a:t>
            </a:r>
            <a:r>
              <a:rPr lang="en-US" sz="2800" dirty="0">
                <a:latin typeface="Times New Roman"/>
                <a:ea typeface="Times New Roman"/>
                <a:cs typeface="Times New Roman"/>
              </a:rPr>
              <a:t> ?</a:t>
            </a:r>
            <a:endParaRPr lang="en-US" sz="2800" dirty="0">
              <a:latin typeface="Calibri"/>
              <a:ea typeface="Calibri"/>
              <a:cs typeface="Times New Roman"/>
            </a:endParaRPr>
          </a:p>
          <a:p>
            <a:pPr algn="just">
              <a:lnSpc>
                <a:spcPct val="150000"/>
              </a:lnSpc>
              <a:spcAft>
                <a:spcPts val="0"/>
              </a:spcAft>
            </a:pPr>
            <a:r>
              <a:rPr lang="en-US" sz="2800" dirty="0">
                <a:latin typeface="Times New Roman"/>
                <a:ea typeface="Times New Roman"/>
                <a:cs typeface="Times New Roman"/>
              </a:rPr>
              <a:t>- </a:t>
            </a:r>
            <a:r>
              <a:rPr lang="en-US" sz="2800" b="1" dirty="0" err="1">
                <a:latin typeface="Times New Roman"/>
                <a:ea typeface="Times New Roman"/>
                <a:cs typeface="Times New Roman"/>
              </a:rPr>
              <a:t>Nhóm</a:t>
            </a:r>
            <a:r>
              <a:rPr lang="en-US" sz="2800" b="1" dirty="0">
                <a:latin typeface="Times New Roman"/>
                <a:ea typeface="Times New Roman"/>
                <a:cs typeface="Times New Roman"/>
              </a:rPr>
              <a:t> 2 (</a:t>
            </a:r>
            <a:r>
              <a:rPr lang="en-US" sz="2800" b="1" dirty="0" err="1">
                <a:latin typeface="Times New Roman"/>
                <a:ea typeface="Times New Roman"/>
                <a:cs typeface="Times New Roman"/>
              </a:rPr>
              <a:t>Tổ</a:t>
            </a:r>
            <a:r>
              <a:rPr lang="en-US" sz="2800" b="1" dirty="0">
                <a:latin typeface="Times New Roman"/>
                <a:ea typeface="Times New Roman"/>
                <a:cs typeface="Times New Roman"/>
              </a:rPr>
              <a:t> 2,4):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miêu</a:t>
            </a:r>
            <a:r>
              <a:rPr lang="en-US" sz="2800" dirty="0">
                <a:latin typeface="Times New Roman"/>
                <a:ea typeface="Times New Roman"/>
                <a:cs typeface="Times New Roman"/>
              </a:rPr>
              <a:t> </a:t>
            </a:r>
            <a:r>
              <a:rPr lang="en-US" sz="2800" dirty="0" err="1">
                <a:latin typeface="Times New Roman"/>
                <a:ea typeface="Times New Roman"/>
                <a:cs typeface="Times New Roman"/>
              </a:rPr>
              <a:t>tả</a:t>
            </a:r>
            <a:r>
              <a:rPr lang="en-US" sz="2800" dirty="0">
                <a:latin typeface="Times New Roman"/>
                <a:ea typeface="Times New Roman"/>
                <a:cs typeface="Times New Roman"/>
              </a:rPr>
              <a:t> </a:t>
            </a:r>
            <a:r>
              <a:rPr lang="en-US" sz="2800" dirty="0" err="1">
                <a:latin typeface="Times New Roman"/>
                <a:ea typeface="Times New Roman"/>
                <a:cs typeface="Times New Roman"/>
              </a:rPr>
              <a:t>chủ</a:t>
            </a:r>
            <a:r>
              <a:rPr lang="en-US" sz="2800" dirty="0">
                <a:latin typeface="Times New Roman"/>
                <a:ea typeface="Times New Roman"/>
                <a:cs typeface="Times New Roman"/>
              </a:rPr>
              <a:t> </a:t>
            </a:r>
            <a:r>
              <a:rPr lang="en-US" sz="2800" dirty="0" err="1">
                <a:latin typeface="Times New Roman"/>
                <a:ea typeface="Times New Roman"/>
                <a:cs typeface="Times New Roman"/>
              </a:rPr>
              <a:t>yếu</a:t>
            </a:r>
            <a:r>
              <a:rPr lang="en-US" sz="2800" dirty="0">
                <a:latin typeface="Times New Roman"/>
                <a:ea typeface="Times New Roman"/>
                <a:cs typeface="Times New Roman"/>
              </a:rPr>
              <a:t> qua </a:t>
            </a:r>
            <a:r>
              <a:rPr lang="en-US" sz="2800" dirty="0" err="1">
                <a:latin typeface="Times New Roman"/>
                <a:ea typeface="Times New Roman"/>
                <a:cs typeface="Times New Roman"/>
              </a:rPr>
              <a:t>lời</a:t>
            </a:r>
            <a:r>
              <a:rPr lang="en-US" sz="2800" dirty="0">
                <a:latin typeface="Times New Roman"/>
                <a:ea typeface="Times New Roman"/>
                <a:cs typeface="Times New Roman"/>
              </a:rPr>
              <a:t> </a:t>
            </a:r>
            <a:r>
              <a:rPr lang="en-US" sz="2800" dirty="0" err="1">
                <a:latin typeface="Times New Roman"/>
                <a:ea typeface="Times New Roman"/>
                <a:cs typeface="Times New Roman"/>
              </a:rPr>
              <a:t>kể</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việc</a:t>
            </a:r>
            <a:r>
              <a:rPr lang="en-US" sz="2800" dirty="0">
                <a:latin typeface="Times New Roman"/>
                <a:ea typeface="Times New Roman"/>
                <a:cs typeface="Times New Roman"/>
              </a:rPr>
              <a:t> </a:t>
            </a:r>
            <a:r>
              <a:rPr lang="en-US" sz="2800" dirty="0" err="1">
                <a:latin typeface="Times New Roman"/>
                <a:ea typeface="Times New Roman"/>
                <a:cs typeface="Times New Roman"/>
              </a:rPr>
              <a:t>lựa</a:t>
            </a:r>
            <a:r>
              <a:rPr lang="en-US" sz="2800" dirty="0">
                <a:latin typeface="Times New Roman"/>
                <a:ea typeface="Times New Roman"/>
                <a:cs typeface="Times New Roman"/>
              </a:rPr>
              <a:t> </a:t>
            </a:r>
            <a:r>
              <a:rPr lang="en-US" sz="2800" dirty="0" err="1">
                <a:latin typeface="Times New Roman"/>
                <a:ea typeface="Times New Roman"/>
                <a:cs typeface="Times New Roman"/>
              </a:rPr>
              <a:t>chọn</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kể</a:t>
            </a:r>
            <a:r>
              <a:rPr lang="en-US" sz="2800" dirty="0">
                <a:latin typeface="Times New Roman"/>
                <a:ea typeface="Times New Roman"/>
                <a:cs typeface="Times New Roman"/>
              </a:rPr>
              <a:t> </a:t>
            </a:r>
            <a:r>
              <a:rPr lang="en-US" sz="2800" dirty="0" err="1">
                <a:latin typeface="Times New Roman"/>
                <a:ea typeface="Times New Roman"/>
                <a:cs typeface="Times New Roman"/>
              </a:rPr>
              <a:t>chuyện</a:t>
            </a:r>
            <a:r>
              <a:rPr lang="en-US" sz="2800" dirty="0">
                <a:latin typeface="Times New Roman"/>
                <a:ea typeface="Times New Roman"/>
                <a:cs typeface="Times New Roman"/>
              </a:rPr>
              <a:t> </a:t>
            </a:r>
            <a:r>
              <a:rPr lang="en-US" sz="2800" dirty="0" err="1">
                <a:latin typeface="Times New Roman"/>
                <a:ea typeface="Times New Roman"/>
                <a:cs typeface="Times New Roman"/>
              </a:rPr>
              <a:t>như</a:t>
            </a:r>
            <a:r>
              <a:rPr lang="en-US" sz="2800" dirty="0">
                <a:latin typeface="Times New Roman"/>
                <a:ea typeface="Times New Roman"/>
                <a:cs typeface="Times New Roman"/>
              </a:rPr>
              <a:t> </a:t>
            </a:r>
            <a:r>
              <a:rPr lang="en-US" sz="2800" dirty="0" err="1">
                <a:latin typeface="Times New Roman"/>
                <a:ea typeface="Times New Roman"/>
                <a:cs typeface="Times New Roman"/>
              </a:rPr>
              <a:t>vậy</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tác</a:t>
            </a:r>
            <a:r>
              <a:rPr lang="en-US" sz="2800" dirty="0">
                <a:latin typeface="Times New Roman"/>
                <a:ea typeface="Times New Roman"/>
                <a:cs typeface="Times New Roman"/>
              </a:rPr>
              <a:t> </a:t>
            </a:r>
            <a:r>
              <a:rPr lang="en-US" sz="2800" dirty="0" err="1">
                <a:latin typeface="Times New Roman"/>
                <a:ea typeface="Times New Roman"/>
                <a:cs typeface="Times New Roman"/>
              </a:rPr>
              <a:t>dụng</a:t>
            </a:r>
            <a:r>
              <a:rPr lang="en-US" sz="2800" dirty="0">
                <a:latin typeface="Times New Roman"/>
                <a:ea typeface="Times New Roman"/>
                <a:cs typeface="Times New Roman"/>
              </a:rPr>
              <a:t> </a:t>
            </a:r>
            <a:r>
              <a:rPr lang="en-US" sz="2800" dirty="0" err="1">
                <a:latin typeface="Times New Roman"/>
                <a:ea typeface="Times New Roman"/>
                <a:cs typeface="Times New Roman"/>
              </a:rPr>
              <a:t>gì</a:t>
            </a:r>
            <a:r>
              <a:rPr lang="en-US" sz="2800" dirty="0">
                <a:latin typeface="Times New Roman"/>
                <a:ea typeface="Times New Roman"/>
                <a:cs typeface="Times New Roman"/>
              </a:rPr>
              <a:t> ? </a:t>
            </a:r>
            <a:r>
              <a:rPr lang="en-US" sz="2800" dirty="0" err="1">
                <a:latin typeface="Times New Roman"/>
                <a:ea typeface="Times New Roman"/>
                <a:cs typeface="Times New Roman"/>
              </a:rPr>
              <a:t>Tìm</a:t>
            </a:r>
            <a:r>
              <a:rPr lang="en-US" sz="2800" dirty="0">
                <a:latin typeface="Times New Roman"/>
                <a:ea typeface="Times New Roman"/>
                <a:cs typeface="Times New Roman"/>
              </a:rPr>
              <a:t> </a:t>
            </a:r>
            <a:r>
              <a:rPr lang="en-US" sz="2800" dirty="0" err="1">
                <a:latin typeface="Times New Roman"/>
                <a:ea typeface="Times New Roman"/>
                <a:cs typeface="Times New Roman"/>
              </a:rPr>
              <a:t>các</a:t>
            </a:r>
            <a:r>
              <a:rPr lang="en-US" sz="2800" dirty="0">
                <a:latin typeface="Times New Roman"/>
                <a:ea typeface="Times New Roman"/>
                <a:cs typeface="Times New Roman"/>
              </a:rPr>
              <a:t> chi </a:t>
            </a:r>
            <a:r>
              <a:rPr lang="en-US" sz="2800" dirty="0" err="1">
                <a:latin typeface="Times New Roman"/>
                <a:ea typeface="Times New Roman"/>
                <a:cs typeface="Times New Roman"/>
              </a:rPr>
              <a:t>tiết</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cảm</a:t>
            </a:r>
            <a:r>
              <a:rPr lang="en-US" sz="2800" dirty="0">
                <a:latin typeface="Times New Roman"/>
                <a:ea typeface="Times New Roman"/>
                <a:cs typeface="Times New Roman"/>
              </a:rPr>
              <a:t> </a:t>
            </a:r>
            <a:r>
              <a:rPr lang="en-US" sz="2800" dirty="0" err="1">
                <a:latin typeface="Times New Roman"/>
                <a:ea typeface="Times New Roman"/>
                <a:cs typeface="Times New Roman"/>
              </a:rPr>
              <a:t>xúc</a:t>
            </a:r>
            <a:r>
              <a:rPr lang="en-US" sz="2800" dirty="0">
                <a:latin typeface="Times New Roman"/>
                <a:ea typeface="Times New Roman"/>
                <a:cs typeface="Times New Roman"/>
              </a:rPr>
              <a:t> </a:t>
            </a:r>
            <a:r>
              <a:rPr lang="en-US" sz="2800" dirty="0" err="1">
                <a:latin typeface="Times New Roman"/>
                <a:ea typeface="Times New Roman"/>
                <a:cs typeface="Times New Roman"/>
              </a:rPr>
              <a:t>suy</a:t>
            </a:r>
            <a:r>
              <a:rPr lang="en-US" sz="2800" dirty="0">
                <a:latin typeface="Times New Roman"/>
                <a:ea typeface="Times New Roman"/>
                <a:cs typeface="Times New Roman"/>
              </a:rPr>
              <a:t> </a:t>
            </a:r>
            <a:r>
              <a:rPr lang="en-US" sz="2800" dirty="0" err="1">
                <a:latin typeface="Times New Roman"/>
                <a:ea typeface="Times New Roman"/>
                <a:cs typeface="Times New Roman"/>
              </a:rPr>
              <a:t>nghĩ</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Tí</a:t>
            </a:r>
            <a:r>
              <a:rPr lang="en-US" sz="2800" dirty="0">
                <a:latin typeface="Times New Roman"/>
                <a:ea typeface="Times New Roman"/>
                <a:cs typeface="Times New Roman"/>
              </a:rPr>
              <a:t> ? </a:t>
            </a:r>
            <a:endParaRPr lang="en-US" sz="2800" dirty="0">
              <a:latin typeface="Calibri"/>
              <a:ea typeface="Calibri"/>
              <a:cs typeface="Times New Roman"/>
            </a:endParaRPr>
          </a:p>
          <a:p>
            <a:pPr algn="just">
              <a:lnSpc>
                <a:spcPct val="150000"/>
              </a:lnSpc>
              <a:spcAft>
                <a:spcPts val="0"/>
              </a:spcAft>
            </a:pPr>
            <a:r>
              <a:rPr lang="en-US" sz="2800" dirty="0">
                <a:latin typeface="Times New Roman"/>
                <a:ea typeface="Times New Roman"/>
                <a:cs typeface="Times New Roman"/>
              </a:rPr>
              <a:t>- </a:t>
            </a:r>
            <a:r>
              <a:rPr lang="en-US" sz="2800" dirty="0" err="1">
                <a:latin typeface="Times New Roman"/>
                <a:ea typeface="Times New Roman"/>
                <a:cs typeface="Times New Roman"/>
              </a:rPr>
              <a:t>Nhóm</a:t>
            </a:r>
            <a:r>
              <a:rPr lang="en-US" sz="2800" dirty="0">
                <a:latin typeface="Times New Roman"/>
                <a:ea typeface="Times New Roman"/>
                <a:cs typeface="Times New Roman"/>
              </a:rPr>
              <a:t> 3: </a:t>
            </a:r>
            <a:r>
              <a:rPr lang="en-US" sz="2800" dirty="0" err="1">
                <a:latin typeface="Times New Roman"/>
                <a:ea typeface="Times New Roman"/>
                <a:cs typeface="Times New Roman"/>
              </a:rPr>
              <a:t>Những</a:t>
            </a:r>
            <a:r>
              <a:rPr lang="en-US" sz="2800" dirty="0">
                <a:latin typeface="Times New Roman"/>
                <a:ea typeface="Times New Roman"/>
                <a:cs typeface="Times New Roman"/>
              </a:rPr>
              <a:t> </a:t>
            </a:r>
            <a:r>
              <a:rPr lang="en-US" sz="2800" dirty="0" err="1">
                <a:latin typeface="Times New Roman"/>
                <a:ea typeface="Times New Roman"/>
                <a:cs typeface="Times New Roman"/>
              </a:rPr>
              <a:t>điều</a:t>
            </a:r>
            <a:r>
              <a:rPr lang="en-US" sz="2800" dirty="0">
                <a:latin typeface="Times New Roman"/>
                <a:ea typeface="Times New Roman"/>
                <a:cs typeface="Times New Roman"/>
              </a:rPr>
              <a:t> </a:t>
            </a:r>
            <a:r>
              <a:rPr lang="en-US" sz="2800" dirty="0" err="1">
                <a:latin typeface="Times New Roman"/>
                <a:ea typeface="Times New Roman"/>
                <a:cs typeface="Times New Roman"/>
              </a:rPr>
              <a:t>thú</a:t>
            </a:r>
            <a:r>
              <a:rPr lang="en-US" sz="2800" dirty="0">
                <a:latin typeface="Times New Roman"/>
                <a:ea typeface="Times New Roman"/>
                <a:cs typeface="Times New Roman"/>
              </a:rPr>
              <a:t> </a:t>
            </a:r>
            <a:r>
              <a:rPr lang="en-US" sz="2800" dirty="0" err="1">
                <a:latin typeface="Times New Roman"/>
                <a:ea typeface="Times New Roman"/>
                <a:cs typeface="Times New Roman"/>
              </a:rPr>
              <a:t>vị</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cảm</a:t>
            </a:r>
            <a:r>
              <a:rPr lang="en-US" sz="2800" dirty="0">
                <a:latin typeface="Times New Roman"/>
                <a:ea typeface="Times New Roman"/>
                <a:cs typeface="Times New Roman"/>
              </a:rPr>
              <a:t> </a:t>
            </a:r>
            <a:r>
              <a:rPr lang="en-US" sz="2800" dirty="0" err="1">
                <a:latin typeface="Times New Roman"/>
                <a:ea typeface="Times New Roman"/>
                <a:cs typeface="Times New Roman"/>
              </a:rPr>
              <a:t>nhận</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nhắm</a:t>
            </a:r>
            <a:r>
              <a:rPr lang="en-US" sz="2800" dirty="0">
                <a:latin typeface="Times New Roman"/>
                <a:ea typeface="Times New Roman"/>
                <a:cs typeface="Times New Roman"/>
              </a:rPr>
              <a:t> </a:t>
            </a:r>
            <a:r>
              <a:rPr lang="en-US" sz="2800" dirty="0" err="1">
                <a:latin typeface="Times New Roman"/>
                <a:ea typeface="Times New Roman"/>
                <a:cs typeface="Times New Roman"/>
              </a:rPr>
              <a:t>mắt</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mở</a:t>
            </a:r>
            <a:r>
              <a:rPr lang="en-US" sz="2800" dirty="0">
                <a:latin typeface="Times New Roman"/>
                <a:ea typeface="Times New Roman"/>
                <a:cs typeface="Times New Roman"/>
              </a:rPr>
              <a:t> </a:t>
            </a:r>
            <a:r>
              <a:rPr lang="en-US" sz="2800" dirty="0" err="1">
                <a:latin typeface="Times New Roman"/>
                <a:ea typeface="Times New Roman"/>
                <a:cs typeface="Times New Roman"/>
              </a:rPr>
              <a:t>cửa</a:t>
            </a:r>
            <a:r>
              <a:rPr lang="en-US" sz="2800" dirty="0">
                <a:latin typeface="Times New Roman"/>
                <a:ea typeface="Times New Roman"/>
                <a:cs typeface="Times New Roman"/>
              </a:rPr>
              <a:t> </a:t>
            </a:r>
            <a:r>
              <a:rPr lang="en-US" sz="2800" dirty="0" err="1">
                <a:latin typeface="Times New Roman"/>
                <a:ea typeface="Times New Roman"/>
                <a:cs typeface="Times New Roman"/>
              </a:rPr>
              <a:t>sổ</a:t>
            </a:r>
            <a:endParaRPr lang="en-US" sz="2800" dirty="0">
              <a:effectLst/>
              <a:latin typeface="Calibri"/>
              <a:ea typeface="Calibri"/>
              <a:cs typeface="Times New Roman"/>
            </a:endParaRPr>
          </a:p>
        </p:txBody>
      </p:sp>
      <p:sp>
        <p:nvSpPr>
          <p:cNvPr id="6" name="TextBox 5"/>
          <p:cNvSpPr txBox="1"/>
          <p:nvPr/>
        </p:nvSpPr>
        <p:spPr>
          <a:xfrm>
            <a:off x="3131840" y="866265"/>
            <a:ext cx="4968552"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Thảo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95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95486"/>
            <a:ext cx="5904656"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a:t>
            </a:r>
            <a:r>
              <a:rPr lang="en-US" sz="2800" b="1" dirty="0">
                <a:latin typeface="Times New Roman" panose="02020603050405020304" pitchFamily="18" charset="0"/>
                <a:cs typeface="Times New Roman" panose="02020603050405020304" pitchFamily="18" charset="0"/>
              </a:rPr>
              <a:t>KHÁM PHÁ VĂN BẢN</a:t>
            </a:r>
            <a:r>
              <a:rPr lang="vi-VN"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587901"/>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sp>
        <p:nvSpPr>
          <p:cNvPr id="4" name="TextBox 3"/>
          <p:cNvSpPr txBox="1"/>
          <p:nvPr/>
        </p:nvSpPr>
        <p:spPr>
          <a:xfrm>
            <a:off x="586786" y="831964"/>
            <a:ext cx="6408712" cy="738664"/>
          </a:xfrm>
          <a:prstGeom prst="rect">
            <a:avLst/>
          </a:prstGeom>
          <a:noFill/>
        </p:spPr>
        <p:txBody>
          <a:bodyPr wrap="square" rtlCol="0">
            <a:spAutoFit/>
          </a:bodyPr>
          <a:lstStyle/>
          <a:p>
            <a:pPr>
              <a:lnSpc>
                <a:spcPct val="150000"/>
              </a:lnSpc>
              <a:spcAft>
                <a:spcPts val="0"/>
              </a:spcAft>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a:cs typeface="Times New Roman" panose="02020603050405020304" pitchFamily="18" charset="0"/>
              </a:rPr>
              <a:t>a. </a:t>
            </a:r>
            <a:r>
              <a:rPr lang="en-US" sz="2800" b="1" dirty="0" err="1">
                <a:latin typeface="Times New Roman" panose="02020603050405020304" pitchFamily="18" charset="0"/>
                <a:ea typeface="Times New Roman"/>
                <a:cs typeface="Times New Roman" panose="02020603050405020304" pitchFamily="18" charset="0"/>
              </a:rPr>
              <a:t>Những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khả</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năng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đặc</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biệt</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của</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tôi</a:t>
            </a:r>
            <a:r>
              <a:rPr lang="en-US" sz="2800" b="1" dirty="0">
                <a:latin typeface="Times New Roman" panose="02020603050405020304" pitchFamily="18" charset="0"/>
                <a:ea typeface="Times New Roman"/>
                <a:cs typeface="Times New Roman" panose="02020603050405020304" pitchFamily="18" charset="0"/>
              </a:rPr>
              <a:t>”</a:t>
            </a:r>
            <a:endParaRPr lang="en-US" sz="2800" dirty="0">
              <a:effectLst/>
              <a:latin typeface="Times New Roman" panose="02020603050405020304" pitchFamily="18" charset="0"/>
              <a:ea typeface="Calibri"/>
              <a:cs typeface="Times New Roman" panose="02020603050405020304" pitchFamily="18" charset="0"/>
            </a:endParaRPr>
          </a:p>
        </p:txBody>
      </p:sp>
      <p:sp>
        <p:nvSpPr>
          <p:cNvPr id="5" name="TextBox 4"/>
          <p:cNvSpPr txBox="1"/>
          <p:nvPr/>
        </p:nvSpPr>
        <p:spPr>
          <a:xfrm>
            <a:off x="467544" y="1599659"/>
            <a:ext cx="3888432" cy="507831"/>
          </a:xfrm>
          <a:prstGeom prst="rect">
            <a:avLst/>
          </a:prstGeom>
          <a:noFill/>
          <a:ln>
            <a:solidFill>
              <a:schemeClr val="tx1"/>
            </a:solidFill>
          </a:ln>
        </p:spPr>
        <p:txBody>
          <a:bodyPr wrap="square" rtlCol="0">
            <a:spAutoFit/>
          </a:bodyPr>
          <a:lstStyle/>
          <a:p>
            <a:pPr algn="ctr">
              <a:lnSpc>
                <a:spcPct val="150000"/>
              </a:lnSpc>
              <a:spcAft>
                <a:spcPts val="0"/>
              </a:spcAft>
            </a:pPr>
            <a:r>
              <a:rPr lang="en-US" b="1" dirty="0">
                <a:latin typeface="Times New Roman"/>
                <a:ea typeface="Times New Roman"/>
                <a:cs typeface="Times New Roman"/>
              </a:rPr>
              <a:t>* </a:t>
            </a:r>
            <a:r>
              <a:rPr lang="en-US" b="1" dirty="0" err="1">
                <a:latin typeface="Times New Roman"/>
                <a:ea typeface="Times New Roman"/>
                <a:cs typeface="Times New Roman"/>
              </a:rPr>
              <a:t>Có</a:t>
            </a:r>
            <a:r>
              <a:rPr lang="en-US" b="1" dirty="0">
                <a:latin typeface="Times New Roman"/>
                <a:ea typeface="Times New Roman"/>
                <a:cs typeface="Times New Roman"/>
              </a:rPr>
              <a:t> </a:t>
            </a:r>
            <a:r>
              <a:rPr lang="en-US" b="1" dirty="0" err="1">
                <a:latin typeface="Times New Roman"/>
                <a:ea typeface="Times New Roman"/>
                <a:cs typeface="Times New Roman"/>
              </a:rPr>
              <a:t>cách</a:t>
            </a:r>
            <a:r>
              <a:rPr lang="en-US" b="1" dirty="0">
                <a:latin typeface="Times New Roman"/>
                <a:ea typeface="Times New Roman"/>
                <a:cs typeface="Times New Roman"/>
              </a:rPr>
              <a:t> </a:t>
            </a:r>
            <a:r>
              <a:rPr lang="en-US" b="1" dirty="0" err="1">
                <a:latin typeface="Times New Roman"/>
                <a:ea typeface="Times New Roman"/>
                <a:cs typeface="Times New Roman"/>
              </a:rPr>
              <a:t>nhìn</a:t>
            </a:r>
            <a:r>
              <a:rPr lang="en-US" b="1" dirty="0">
                <a:latin typeface="Times New Roman"/>
                <a:ea typeface="Times New Roman"/>
                <a:cs typeface="Times New Roman"/>
              </a:rPr>
              <a:t> </a:t>
            </a:r>
            <a:r>
              <a:rPr lang="en-US" b="1" dirty="0" err="1">
                <a:latin typeface="Times New Roman"/>
                <a:ea typeface="Times New Roman"/>
                <a:cs typeface="Times New Roman"/>
              </a:rPr>
              <a:t>đặc</a:t>
            </a:r>
            <a:r>
              <a:rPr lang="en-US" b="1" dirty="0">
                <a:latin typeface="Times New Roman"/>
                <a:ea typeface="Times New Roman"/>
                <a:cs typeface="Times New Roman"/>
              </a:rPr>
              <a:t> </a:t>
            </a:r>
            <a:r>
              <a:rPr lang="en-US" b="1" dirty="0" err="1">
                <a:latin typeface="Times New Roman"/>
                <a:ea typeface="Times New Roman"/>
                <a:cs typeface="Times New Roman"/>
              </a:rPr>
              <a:t>biệt</a:t>
            </a:r>
            <a:endParaRPr lang="en-US" sz="1400" dirty="0">
              <a:effectLst/>
              <a:latin typeface="Calibri"/>
              <a:ea typeface="Calibri"/>
              <a:cs typeface="Times New Roman"/>
            </a:endParaRPr>
          </a:p>
        </p:txBody>
      </p:sp>
      <p:sp>
        <p:nvSpPr>
          <p:cNvPr id="7" name="Teardrop 6"/>
          <p:cNvSpPr/>
          <p:nvPr/>
        </p:nvSpPr>
        <p:spPr>
          <a:xfrm>
            <a:off x="-82622" y="2283718"/>
            <a:ext cx="4988764" cy="2646294"/>
          </a:xfrm>
          <a:prstGeom prst="teardrop">
            <a:avLst>
              <a:gd name="adj" fmla="val 1106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1201565" y="2406536"/>
            <a:ext cx="3384376" cy="2400657"/>
          </a:xfrm>
          <a:prstGeom prst="rect">
            <a:avLst/>
          </a:prstGeom>
          <a:noFill/>
        </p:spPr>
        <p:txBody>
          <a:bodyPr wrap="square" rtlCol="0">
            <a:spAutoFit/>
          </a:bodyPr>
          <a:lstStyle/>
          <a:p>
            <a:pPr>
              <a:lnSpc>
                <a:spcPct val="150000"/>
              </a:lnSpc>
              <a:spcAft>
                <a:spcPts val="0"/>
              </a:spcAft>
            </a:pPr>
            <a:r>
              <a:rPr lang="en-US" sz="2000" b="1" dirty="0" err="1">
                <a:solidFill>
                  <a:schemeClr val="bg1"/>
                </a:solidFill>
                <a:latin typeface="Times New Roman"/>
                <a:ea typeface="Times New Roman"/>
                <a:cs typeface="Times New Roman"/>
              </a:rPr>
              <a:t>Nhận</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ra</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những</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bông</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hoa</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trong</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vườn</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không</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phải</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bằng</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mắt</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mà</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bằng</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cách</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ngửi</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mùi</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hương</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của</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hoa</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và</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cảm</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nhận</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từ</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đôi</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bàn</a:t>
            </a:r>
            <a:r>
              <a:rPr lang="en-US" sz="2000" b="1" dirty="0">
                <a:solidFill>
                  <a:schemeClr val="bg1"/>
                </a:solidFill>
                <a:latin typeface="Times New Roman"/>
                <a:ea typeface="Times New Roman"/>
                <a:cs typeface="Times New Roman"/>
              </a:rPr>
              <a:t> </a:t>
            </a:r>
            <a:r>
              <a:rPr lang="en-US" sz="2000" b="1" dirty="0" err="1">
                <a:solidFill>
                  <a:schemeClr val="bg1"/>
                </a:solidFill>
                <a:latin typeface="Times New Roman"/>
                <a:ea typeface="Times New Roman"/>
                <a:cs typeface="Times New Roman"/>
              </a:rPr>
              <a:t>tay</a:t>
            </a:r>
            <a:endParaRPr lang="en-US" sz="2000" dirty="0">
              <a:solidFill>
                <a:schemeClr val="bg1"/>
              </a:solidFill>
              <a:effectLst/>
              <a:latin typeface="Calibri"/>
              <a:ea typeface="Calibri"/>
              <a:cs typeface="Times New Roman"/>
            </a:endParaRPr>
          </a:p>
        </p:txBody>
      </p:sp>
    </p:spTree>
    <p:extLst>
      <p:ext uri="{BB962C8B-B14F-4D97-AF65-F5344CB8AC3E}">
        <p14:creationId xmlns:p14="http://schemas.microsoft.com/office/powerpoint/2010/main" val="356570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1" y="771550"/>
            <a:ext cx="8776570" cy="4672048"/>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en-US" sz="2400" b="1" dirty="0">
                <a:solidFill>
                  <a:prstClr val="black"/>
                </a:solidFill>
                <a:latin typeface="Times New Roman"/>
                <a:ea typeface="Times New Roman"/>
                <a:cs typeface="Times New Roman"/>
              </a:rPr>
              <a:t>“</a:t>
            </a:r>
            <a:r>
              <a:rPr lang="en-US" sz="2400" dirty="0" err="1">
                <a:solidFill>
                  <a:prstClr val="black"/>
                </a:solidFill>
                <a:latin typeface="Times New Roman"/>
                <a:ea typeface="Times New Roman"/>
                <a:cs typeface="Times New Roman"/>
              </a:rPr>
              <a:t>Tôi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có</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thể</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chạm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bất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cứ</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loại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cây</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nào</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và</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nói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đúng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tên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của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nó</a:t>
            </a:r>
            <a:r>
              <a:rPr lang="en-US" sz="2400" dirty="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a:p>
            <a:pPr marL="342900" lvl="0" indent="-342900">
              <a:lnSpc>
                <a:spcPct val="150000"/>
              </a:lnSpc>
              <a:buFont typeface="Wingdings" panose="05000000000000000000" pitchFamily="2" charset="2"/>
              <a:buChar char="ü"/>
            </a:pPr>
            <a:r>
              <a:rPr lang="en-US" sz="2400" dirty="0">
                <a:solidFill>
                  <a:prstClr val="black"/>
                </a:solidFill>
                <a:latin typeface="Times New Roman"/>
                <a:ea typeface="Times New Roman"/>
                <a:cs typeface="Times New Roman"/>
              </a:rPr>
              <a:t>“</a:t>
            </a:r>
            <a:r>
              <a:rPr lang="en-US" sz="2400" dirty="0" err="1">
                <a:solidFill>
                  <a:prstClr val="black"/>
                </a:solidFill>
                <a:latin typeface="Times New Roman"/>
                <a:ea typeface="Times New Roman"/>
                <a:cs typeface="Times New Roman"/>
              </a:rPr>
              <a:t>Tôi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có</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thể</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nhắm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mà</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không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chạm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vào</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vật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gì</a:t>
            </a:r>
            <a:r>
              <a:rPr lang="en-US" sz="2400" dirty="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a:p>
            <a:pPr marL="342900" lvl="0" indent="-342900">
              <a:lnSpc>
                <a:spcPct val="150000"/>
              </a:lnSpc>
              <a:buFont typeface="Wingdings" panose="05000000000000000000" pitchFamily="2" charset="2"/>
              <a:buChar char="ü"/>
            </a:pPr>
            <a:r>
              <a:rPr lang="en-US" sz="2400" b="1" dirty="0">
                <a:solidFill>
                  <a:prstClr val="black"/>
                </a:solidFill>
                <a:latin typeface="Times New Roman"/>
                <a:ea typeface="Times New Roman"/>
                <a:cs typeface="Times New Roman"/>
              </a:rPr>
              <a:t>“</a:t>
            </a:r>
            <a:r>
              <a:rPr lang="en-US" sz="2400" dirty="0" err="1">
                <a:solidFill>
                  <a:prstClr val="black"/>
                </a:solidFill>
                <a:latin typeface="Times New Roman"/>
                <a:ea typeface="Times New Roman"/>
                <a:cs typeface="Times New Roman"/>
              </a:rPr>
              <a:t>tôi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nhận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diện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được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tất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cả</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mùi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hương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của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các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loài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hoa</a:t>
            </a:r>
            <a:r>
              <a:rPr lang="en-US" sz="2400" dirty="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a:p>
            <a:pPr marL="342900" lvl="0" indent="-342900" algn="just" fontAlgn="base">
              <a:lnSpc>
                <a:spcPct val="115000"/>
              </a:lnSpc>
              <a:buFont typeface="Wingdings" panose="05000000000000000000" pitchFamily="2" charset="2"/>
              <a:buChar char="ü"/>
            </a:pPr>
            <a:r>
              <a:rPr lang="en-US" sz="2400" dirty="0">
                <a:solidFill>
                  <a:prstClr val="black"/>
                </a:solidFill>
                <a:latin typeface="Times New Roman"/>
                <a:ea typeface="Times New Roman"/>
                <a:cs typeface="Times New Roman"/>
              </a:rPr>
              <a:t>“</a:t>
            </a:r>
            <a:r>
              <a:rPr lang="en-US" sz="2400" dirty="0" err="1">
                <a:solidFill>
                  <a:prstClr val="black"/>
                </a:solidFill>
                <a:latin typeface="Times New Roman"/>
                <a:ea typeface="Times New Roman"/>
                <a:cs typeface="Times New Roman"/>
              </a:rPr>
              <a:t>Tôi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còn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phân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biệt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đồng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một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lúc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những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hoa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gì</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đang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nở</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Bố</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nói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có</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cái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mũi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tuyệt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nhất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thế</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giới</a:t>
            </a:r>
            <a:r>
              <a:rPr lang="en-US" sz="2400" dirty="0">
                <a:solidFill>
                  <a:prstClr val="black"/>
                </a:solidFill>
                <a:latin typeface="Times New Roman"/>
                <a:ea typeface="Times New Roman"/>
                <a:cs typeface="Times New Roman"/>
              </a:rPr>
              <a:t>!”</a:t>
            </a:r>
          </a:p>
          <a:p>
            <a:pPr marL="342900" lvl="0" indent="-342900" algn="just" fontAlgn="base">
              <a:lnSpc>
                <a:spcPct val="115000"/>
              </a:lnSpc>
              <a:buFont typeface="Wingdings" panose="05000000000000000000" pitchFamily="2" charset="2"/>
              <a:buChar char="ü"/>
            </a:pPr>
            <a:r>
              <a:rPr lang="en-US" sz="2400" dirty="0" err="1">
                <a:solidFill>
                  <a:prstClr val="black"/>
                </a:solidFill>
                <a:latin typeface="Times New Roman"/>
                <a:ea typeface="Calibri"/>
                <a:cs typeface="Times New Roman"/>
              </a:rPr>
              <a:t>Chú</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hùng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nói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Thật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không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thể</a:t>
            </a:r>
            <a:r>
              <a:rPr lang="en-US" sz="2400" dirty="0">
                <a:solidFill>
                  <a:prstClr val="black"/>
                </a:solidFill>
                <a:latin typeface="Times New Roman"/>
                <a:ea typeface="Calibri"/>
                <a:cs typeface="Times New Roman"/>
              </a:rPr>
              <a:t> tin </a:t>
            </a:r>
            <a:r>
              <a:rPr lang="en-US" sz="2400" dirty="0" err="1">
                <a:solidFill>
                  <a:prstClr val="black"/>
                </a:solidFill>
                <a:latin typeface="Times New Roman"/>
                <a:ea typeface="Calibri"/>
                <a:cs typeface="Times New Roman"/>
              </a:rPr>
              <a:t>nổi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cháu</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có</a:t>
            </a:r>
            <a:r>
              <a:rPr lang="en-US" sz="2400" dirty="0">
                <a:solidFill>
                  <a:prstClr val="black"/>
                </a:solidFill>
                <a:latin typeface="Times New Roman"/>
                <a:ea typeface="Calibri"/>
                <a:cs typeface="Times New Roman"/>
              </a:rPr>
              <a:t> con </a:t>
            </a:r>
            <a:r>
              <a:rPr lang="en-US" sz="2400" dirty="0" err="1">
                <a:solidFill>
                  <a:prstClr val="black"/>
                </a:solidFill>
                <a:latin typeface="Times New Roman"/>
                <a:ea typeface="Calibri"/>
                <a:cs typeface="Times New Roman"/>
              </a:rPr>
              <a:t>mắt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thần</a:t>
            </a:r>
            <a:endParaRPr lang="en-US" sz="2400" dirty="0">
              <a:solidFill>
                <a:prstClr val="black"/>
              </a:solidFill>
              <a:latin typeface="Times New Roman"/>
              <a:ea typeface="Calibri"/>
              <a:cs typeface="Times New Roman"/>
            </a:endParaRPr>
          </a:p>
          <a:p>
            <a:pPr marL="457200" indent="-457200" algn="just" fontAlgn="base">
              <a:lnSpc>
                <a:spcPct val="115000"/>
              </a:lnSpc>
              <a:spcAft>
                <a:spcPts val="0"/>
              </a:spcAft>
              <a:buFont typeface="Wingdings" panose="05000000000000000000" pitchFamily="2" charset="2"/>
              <a:buChar char="ü"/>
            </a:pPr>
            <a:r>
              <a:rPr lang="en-US" sz="2400" dirty="0">
                <a:latin typeface="Times New Roman"/>
                <a:ea typeface="Times New Roman"/>
                <a:cs typeface="Times New Roman"/>
              </a:rPr>
              <a:t>“</a:t>
            </a:r>
            <a:r>
              <a:rPr lang="en-US" sz="2400" dirty="0" err="1">
                <a:latin typeface="Times New Roman"/>
                <a:ea typeface="Times New Roman"/>
                <a:cs typeface="Times New Roman"/>
              </a:rPr>
              <a:t>Bây</a:t>
            </a:r>
            <a:r>
              <a:rPr lang="en-US" sz="2400" dirty="0">
                <a:latin typeface="Times New Roman"/>
                <a:ea typeface="Times New Roman"/>
                <a:cs typeface="Times New Roman"/>
              </a:rPr>
              <a:t> </a:t>
            </a:r>
            <a:r>
              <a:rPr lang="en-US" sz="2400" dirty="0" err="1">
                <a:latin typeface="Times New Roman"/>
                <a:ea typeface="Times New Roman"/>
                <a:cs typeface="Times New Roman"/>
              </a:rPr>
              <a:t>giờ</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đang</a:t>
            </a:r>
            <a:r>
              <a:rPr lang="en-US" sz="2400" dirty="0">
                <a:latin typeface="Times New Roman"/>
                <a:ea typeface="Times New Roman"/>
                <a:cs typeface="Times New Roman"/>
              </a:rPr>
              <a:t> </a:t>
            </a:r>
            <a:r>
              <a:rPr lang="en-US" sz="2400" dirty="0" err="1">
                <a:latin typeface="Times New Roman"/>
                <a:ea typeface="Times New Roman"/>
                <a:cs typeface="Times New Roman"/>
              </a:rPr>
              <a:t>còn</a:t>
            </a:r>
            <a:r>
              <a:rPr lang="en-US" sz="2400" dirty="0">
                <a:latin typeface="Times New Roman"/>
                <a:ea typeface="Times New Roman"/>
                <a:cs typeface="Times New Roman"/>
              </a:rPr>
              <a:t> </a:t>
            </a:r>
            <a:r>
              <a:rPr lang="en-US" sz="2400" dirty="0" err="1">
                <a:latin typeface="Times New Roman"/>
                <a:ea typeface="Times New Roman"/>
                <a:cs typeface="Times New Roman"/>
              </a:rPr>
              <a:t>vùi</a:t>
            </a:r>
            <a:r>
              <a:rPr lang="en-US" sz="2400" dirty="0">
                <a:latin typeface="Times New Roman"/>
                <a:ea typeface="Times New Roman"/>
                <a:cs typeface="Times New Roman"/>
              </a:rPr>
              <a:t> </a:t>
            </a:r>
            <a:r>
              <a:rPr lang="en-US" sz="2400" dirty="0" err="1">
                <a:latin typeface="Times New Roman"/>
                <a:ea typeface="Times New Roman"/>
                <a:cs typeface="Times New Roman"/>
              </a:rPr>
              <a:t>đầu</a:t>
            </a:r>
            <a:r>
              <a:rPr lang="en-US" sz="2400" dirty="0">
                <a:latin typeface="Times New Roman"/>
                <a:ea typeface="Times New Roman"/>
                <a:cs typeface="Times New Roman"/>
              </a:rPr>
              <a:t> </a:t>
            </a:r>
            <a:r>
              <a:rPr lang="en-US" sz="2400" dirty="0" err="1">
                <a:latin typeface="Times New Roman"/>
                <a:ea typeface="Times New Roman"/>
                <a:cs typeface="Times New Roman"/>
              </a:rPr>
              <a:t>trong</a:t>
            </a:r>
            <a:r>
              <a:rPr lang="en-US" sz="2400" dirty="0">
                <a:latin typeface="Times New Roman"/>
                <a:ea typeface="Times New Roman"/>
                <a:cs typeface="Times New Roman"/>
              </a:rPr>
              <a:t> </a:t>
            </a:r>
            <a:r>
              <a:rPr lang="en-US" sz="2400" dirty="0" err="1">
                <a:latin typeface="Times New Roman"/>
                <a:ea typeface="Times New Roman"/>
                <a:cs typeface="Times New Roman"/>
              </a:rPr>
              <a:t>mền</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vẫn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đang</a:t>
            </a:r>
            <a:r>
              <a:rPr lang="en-US" sz="2400" dirty="0">
                <a:latin typeface="Times New Roman"/>
                <a:ea typeface="Times New Roman"/>
                <a:cs typeface="Times New Roman"/>
              </a:rPr>
              <a:t> </a:t>
            </a: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xa</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nhiêu</a:t>
            </a:r>
            <a:r>
              <a:rPr lang="en-US" sz="2400" dirty="0">
                <a:latin typeface="Times New Roman"/>
                <a:ea typeface="Times New Roman"/>
                <a:cs typeface="Times New Roman"/>
              </a:rPr>
              <a:t> </a:t>
            </a:r>
            <a:r>
              <a:rPr lang="en-US" sz="2400" dirty="0" err="1">
                <a:latin typeface="Times New Roman"/>
                <a:ea typeface="Times New Roman"/>
                <a:cs typeface="Times New Roman"/>
              </a:rPr>
              <a:t>mét</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chỉ</a:t>
            </a:r>
            <a:r>
              <a:rPr lang="en-US" sz="2400" dirty="0">
                <a:latin typeface="Times New Roman"/>
                <a:ea typeface="Times New Roman"/>
                <a:cs typeface="Times New Roman"/>
              </a:rPr>
              <a:t> </a:t>
            </a:r>
            <a:r>
              <a:rPr lang="en-US" sz="2400" dirty="0" err="1">
                <a:latin typeface="Times New Roman"/>
                <a:ea typeface="Times New Roman"/>
                <a:cs typeface="Times New Roman"/>
              </a:rPr>
              <a:t>cần</a:t>
            </a:r>
            <a:r>
              <a:rPr lang="en-US" sz="2400" dirty="0">
                <a:latin typeface="Times New Roman"/>
                <a:ea typeface="Times New Roman"/>
                <a:cs typeface="Times New Roman"/>
              </a:rPr>
              <a:t> </a:t>
            </a:r>
            <a:r>
              <a:rPr lang="en-US" sz="2400" dirty="0" err="1">
                <a:latin typeface="Times New Roman"/>
                <a:ea typeface="Times New Roman"/>
                <a:cs typeface="Times New Roman"/>
              </a:rPr>
              <a:t>nghe</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a:t>
            </a:r>
            <a:endParaRPr lang="en-US" sz="2400" dirty="0">
              <a:latin typeface="Calibri"/>
              <a:ea typeface="Calibri"/>
              <a:cs typeface="Times New Roman"/>
            </a:endParaRPr>
          </a:p>
          <a:p>
            <a:pPr marL="457200" indent="-457200">
              <a:buFont typeface="Wingdings" panose="05000000000000000000" pitchFamily="2" charset="2"/>
              <a:buChar char="ü"/>
            </a:pPr>
            <a:r>
              <a:rPr lang="en-US" sz="2400" dirty="0" err="1">
                <a:latin typeface="Times New Roman"/>
                <a:ea typeface="Times New Roman"/>
              </a:rPr>
              <a:t>Biết</a:t>
            </a:r>
            <a:r>
              <a:rPr lang="en-US" sz="2400" dirty="0">
                <a:latin typeface="Times New Roman"/>
                <a:ea typeface="Times New Roman"/>
              </a:rPr>
              <a:t> </a:t>
            </a:r>
            <a:r>
              <a:rPr lang="en-US" sz="2400" dirty="0" err="1">
                <a:latin typeface="Times New Roman"/>
                <a:ea typeface="Times New Roman"/>
              </a:rPr>
              <a:t>chính</a:t>
            </a:r>
            <a:r>
              <a:rPr lang="en-US" sz="2400" dirty="0">
                <a:latin typeface="Times New Roman"/>
                <a:ea typeface="Times New Roman"/>
              </a:rPr>
              <a:t> </a:t>
            </a:r>
            <a:r>
              <a:rPr lang="en-US" sz="2400" dirty="0" err="1">
                <a:latin typeface="Times New Roman"/>
                <a:ea typeface="Times New Roman"/>
              </a:rPr>
              <a:t>xác</a:t>
            </a:r>
            <a:r>
              <a:rPr lang="en-US" sz="2400" dirty="0">
                <a:latin typeface="Times New Roman"/>
                <a:ea typeface="Times New Roman"/>
              </a:rPr>
              <a:t> </a:t>
            </a:r>
            <a:r>
              <a:rPr lang="en-US" sz="2400" dirty="0" err="1">
                <a:latin typeface="Times New Roman"/>
                <a:ea typeface="Times New Roman"/>
              </a:rPr>
              <a:t>tiến</a:t>
            </a:r>
            <a:r>
              <a:rPr lang="en-US" sz="2400" dirty="0">
                <a:latin typeface="Times New Roman"/>
                <a:ea typeface="Times New Roman"/>
              </a:rPr>
              <a:t> </a:t>
            </a:r>
            <a:r>
              <a:rPr lang="en-US" sz="2400" dirty="0" err="1">
                <a:latin typeface="Times New Roman"/>
                <a:ea typeface="Times New Roman"/>
              </a:rPr>
              <a:t>kêu</a:t>
            </a:r>
            <a:r>
              <a:rPr lang="en-US" sz="2400" dirty="0">
                <a:latin typeface="Times New Roman"/>
                <a:ea typeface="Times New Roman"/>
              </a:rPr>
              <a:t> </a:t>
            </a:r>
            <a:r>
              <a:rPr lang="en-US" sz="2400" dirty="0" err="1">
                <a:latin typeface="Times New Roman"/>
                <a:ea typeface="Times New Roman"/>
              </a:rPr>
              <a:t>cứu</a:t>
            </a:r>
            <a:r>
              <a:rPr lang="en-US" sz="2400" dirty="0">
                <a:latin typeface="Times New Roman"/>
                <a:ea typeface="Times New Roman"/>
              </a:rPr>
              <a:t> </a:t>
            </a:r>
            <a:r>
              <a:rPr lang="en-US" sz="2400" dirty="0" err="1">
                <a:latin typeface="Times New Roman"/>
                <a:ea typeface="Times New Roman"/>
              </a:rPr>
              <a:t>của</a:t>
            </a:r>
            <a:r>
              <a:rPr lang="en-US" sz="2400" dirty="0">
                <a:latin typeface="Times New Roman"/>
                <a:ea typeface="Times New Roman"/>
              </a:rPr>
              <a:t> </a:t>
            </a:r>
            <a:r>
              <a:rPr lang="en-US" sz="2400" dirty="0" err="1">
                <a:latin typeface="Times New Roman"/>
                <a:ea typeface="Times New Roman"/>
              </a:rPr>
              <a:t>bạn</a:t>
            </a:r>
            <a:r>
              <a:rPr lang="en-US" sz="2400" dirty="0">
                <a:latin typeface="Times New Roman"/>
                <a:ea typeface="Times New Roman"/>
              </a:rPr>
              <a:t> </a:t>
            </a:r>
            <a:r>
              <a:rPr lang="en-US" sz="2400" dirty="0" err="1">
                <a:latin typeface="Times New Roman"/>
                <a:ea typeface="Times New Roman"/>
              </a:rPr>
              <a:t>Tí</a:t>
            </a:r>
            <a:r>
              <a:rPr lang="en-US" sz="2400" dirty="0">
                <a:latin typeface="Times New Roman"/>
                <a:ea typeface="Times New Roman"/>
              </a:rPr>
              <a:t> </a:t>
            </a:r>
            <a:r>
              <a:rPr lang="en-US" sz="2400" dirty="0" err="1">
                <a:latin typeface="Times New Roman"/>
                <a:ea typeface="Times New Roman"/>
              </a:rPr>
              <a:t>vang</a:t>
            </a:r>
            <a:r>
              <a:rPr lang="en-US" sz="2400" dirty="0">
                <a:latin typeface="Times New Roman"/>
                <a:ea typeface="Times New Roman"/>
              </a:rPr>
              <a:t> </a:t>
            </a:r>
            <a:r>
              <a:rPr lang="en-US" sz="2400" dirty="0" err="1">
                <a:latin typeface="Times New Roman"/>
                <a:ea typeface="Times New Roman"/>
              </a:rPr>
              <a:t>lên</a:t>
            </a:r>
            <a:r>
              <a:rPr lang="en-US" sz="2400" dirty="0">
                <a:latin typeface="Times New Roman"/>
                <a:ea typeface="Times New Roman"/>
              </a:rPr>
              <a:t> </a:t>
            </a:r>
            <a:r>
              <a:rPr lang="en-US" sz="2400" dirty="0" err="1">
                <a:latin typeface="Times New Roman"/>
                <a:ea typeface="Times New Roman"/>
              </a:rPr>
              <a:t>từ</a:t>
            </a:r>
            <a:r>
              <a:rPr lang="en-US" sz="2400" dirty="0">
                <a:latin typeface="Times New Roman"/>
                <a:ea typeface="Times New Roman"/>
              </a:rPr>
              <a:t> </a:t>
            </a:r>
            <a:r>
              <a:rPr lang="en-US" sz="2400" dirty="0" err="1">
                <a:latin typeface="Times New Roman"/>
                <a:ea typeface="Times New Roman"/>
              </a:rPr>
              <a:t>bờ</a:t>
            </a:r>
            <a:r>
              <a:rPr lang="en-US" sz="2400" dirty="0">
                <a:latin typeface="Times New Roman"/>
                <a:ea typeface="Times New Roman"/>
              </a:rPr>
              <a:t> </a:t>
            </a:r>
            <a:r>
              <a:rPr lang="en-US" sz="2400" dirty="0" err="1">
                <a:latin typeface="Times New Roman"/>
                <a:ea typeface="Times New Roman"/>
              </a:rPr>
              <a:t>sông</a:t>
            </a:r>
            <a:endParaRPr lang="en-US" sz="2400" dirty="0"/>
          </a:p>
          <a:p>
            <a:pPr lvl="0" algn="just" fontAlgn="base">
              <a:lnSpc>
                <a:spcPct val="115000"/>
              </a:lnSpc>
            </a:pPr>
            <a:endParaRPr lang="en-US" sz="2400" dirty="0">
              <a:solidFill>
                <a:prstClr val="black"/>
              </a:solidFill>
              <a:latin typeface="Calibri"/>
              <a:ea typeface="Calibri"/>
              <a:cs typeface="Times New Roman"/>
            </a:endParaRPr>
          </a:p>
        </p:txBody>
      </p:sp>
      <p:sp>
        <p:nvSpPr>
          <p:cNvPr id="3" name="Rectangle 2"/>
          <p:cNvSpPr/>
          <p:nvPr/>
        </p:nvSpPr>
        <p:spPr>
          <a:xfrm>
            <a:off x="755576" y="195486"/>
            <a:ext cx="5688632" cy="587853"/>
          </a:xfrm>
          <a:prstGeom prst="rect">
            <a:avLst/>
          </a:prstGeom>
        </p:spPr>
        <p:txBody>
          <a:bodyPr wrap="square">
            <a:spAutoFit/>
          </a:bodyPr>
          <a:lstStyle/>
          <a:p>
            <a:pPr lvl="0" algn="just" fontAlgn="base">
              <a:lnSpc>
                <a:spcPct val="115000"/>
              </a:lnSpc>
            </a:pP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Lắng</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nghe</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âm</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thanh</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tài</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tình</a:t>
            </a:r>
            <a:endParaRPr lang="en-US" sz="2800" dirty="0">
              <a:solidFill>
                <a:srgbClr val="FF0000"/>
              </a:solidFill>
              <a:latin typeface="Calibri"/>
              <a:ea typeface="Calibri"/>
              <a:cs typeface="Times New Roman"/>
            </a:endParaRPr>
          </a:p>
        </p:txBody>
      </p:sp>
    </p:spTree>
    <p:extLst>
      <p:ext uri="{BB962C8B-B14F-4D97-AF65-F5344CB8AC3E}">
        <p14:creationId xmlns:p14="http://schemas.microsoft.com/office/powerpoint/2010/main" val="265488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7241" y="587901"/>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971600" y="980316"/>
            <a:ext cx="6408712" cy="738664"/>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4283968" y="1618218"/>
            <a:ext cx="4860032" cy="587853"/>
          </a:xfrm>
          <a:prstGeom prst="rect">
            <a:avLst/>
          </a:prstGeom>
          <a:noFill/>
          <a:ln>
            <a:solidFill>
              <a:schemeClr val="tx1"/>
            </a:solidFill>
          </a:ln>
        </p:spPr>
        <p:txBody>
          <a:bodyPr wrap="square" rtlCol="0">
            <a:spAutoFit/>
          </a:bodyPr>
          <a:lstStyle/>
          <a:p>
            <a:pPr algn="just" fontAlgn="base">
              <a:lnSpc>
                <a:spcPct val="115000"/>
              </a:lnSpc>
            </a:pP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Lắng</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nghe</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âm</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thanh</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tài</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tình</a:t>
            </a:r>
            <a:endParaRPr lang="en-US" sz="2800" dirty="0">
              <a:solidFill>
                <a:prstClr val="black"/>
              </a:solidFill>
              <a:latin typeface="Calibri"/>
              <a:ea typeface="Calibri"/>
              <a:cs typeface="Times New Roman"/>
            </a:endParaRPr>
          </a:p>
        </p:txBody>
      </p:sp>
      <p:sp>
        <p:nvSpPr>
          <p:cNvPr id="7" name="TextBox 6"/>
          <p:cNvSpPr txBox="1"/>
          <p:nvPr/>
        </p:nvSpPr>
        <p:spPr>
          <a:xfrm>
            <a:off x="215516" y="1600964"/>
            <a:ext cx="3888432" cy="646331"/>
          </a:xfrm>
          <a:prstGeom prst="rect">
            <a:avLst/>
          </a:prstGeom>
          <a:noFill/>
          <a:ln>
            <a:solidFill>
              <a:schemeClr val="tx1"/>
            </a:solidFill>
          </a:ln>
        </p:spPr>
        <p:txBody>
          <a:bodyPr wrap="square" rtlCol="0">
            <a:spAutoFit/>
          </a:bodyPr>
          <a:lstStyle/>
          <a:p>
            <a:pPr algn="ctr">
              <a:lnSpc>
                <a:spcPct val="150000"/>
              </a:lnSpc>
              <a:spcAft>
                <a:spcPts val="0"/>
              </a:spcAft>
            </a:pPr>
            <a:r>
              <a:rPr lang="en-US" sz="2400" b="1" dirty="0">
                <a:latin typeface="Times New Roman"/>
                <a:ea typeface="Times New Roman"/>
                <a:cs typeface="Times New Roman"/>
              </a:rPr>
              <a:t>* </a:t>
            </a:r>
            <a:r>
              <a:rPr lang="en-US" sz="2400" b="1" dirty="0" err="1">
                <a:latin typeface="Times New Roman"/>
                <a:ea typeface="Times New Roman"/>
                <a:cs typeface="Times New Roman"/>
              </a:rPr>
              <a:t>Có</a:t>
            </a:r>
            <a:r>
              <a:rPr lang="en-US" sz="2400" b="1" dirty="0">
                <a:latin typeface="Times New Roman"/>
                <a:ea typeface="Times New Roman"/>
                <a:cs typeface="Times New Roman"/>
              </a:rPr>
              <a:t> </a:t>
            </a:r>
            <a:r>
              <a:rPr lang="en-US" sz="2400" b="1" dirty="0" err="1">
                <a:latin typeface="Times New Roman"/>
                <a:ea typeface="Times New Roman"/>
                <a:cs typeface="Times New Roman"/>
              </a:rPr>
              <a:t>cách</a:t>
            </a:r>
            <a:r>
              <a:rPr lang="en-US" sz="2400" b="1" dirty="0">
                <a:latin typeface="Times New Roman"/>
                <a:ea typeface="Times New Roman"/>
                <a:cs typeface="Times New Roman"/>
              </a:rPr>
              <a:t> </a:t>
            </a:r>
            <a:r>
              <a:rPr lang="en-US" sz="2400" b="1" dirty="0" err="1">
                <a:latin typeface="Times New Roman"/>
                <a:ea typeface="Times New Roman"/>
                <a:cs typeface="Times New Roman"/>
              </a:rPr>
              <a:t>nhìn</a:t>
            </a:r>
            <a:r>
              <a:rPr lang="en-US" sz="2400" b="1" dirty="0">
                <a:latin typeface="Times New Roman"/>
                <a:ea typeface="Times New Roman"/>
                <a:cs typeface="Times New Roman"/>
              </a:rPr>
              <a:t> </a:t>
            </a:r>
            <a:r>
              <a:rPr lang="en-US" sz="2400" b="1" dirty="0" err="1">
                <a:latin typeface="Times New Roman"/>
                <a:ea typeface="Times New Roman"/>
                <a:cs typeface="Times New Roman"/>
              </a:rPr>
              <a:t>đặc</a:t>
            </a:r>
            <a:r>
              <a:rPr lang="en-US" sz="2400" b="1" dirty="0">
                <a:latin typeface="Times New Roman"/>
                <a:ea typeface="Times New Roman"/>
                <a:cs typeface="Times New Roman"/>
              </a:rPr>
              <a:t> </a:t>
            </a:r>
            <a:r>
              <a:rPr lang="en-US" sz="2400" b="1" dirty="0" err="1">
                <a:latin typeface="Times New Roman"/>
                <a:ea typeface="Times New Roman"/>
                <a:cs typeface="Times New Roman"/>
              </a:rPr>
              <a:t>biệt</a:t>
            </a:r>
            <a:endParaRPr lang="en-US" sz="2400" dirty="0">
              <a:effectLst/>
              <a:latin typeface="Calibri"/>
              <a:ea typeface="Calibri"/>
              <a:cs typeface="Times New Roman"/>
            </a:endParaRPr>
          </a:p>
        </p:txBody>
      </p:sp>
      <p:sp>
        <p:nvSpPr>
          <p:cNvPr id="5" name="Rectangular Callout 4"/>
          <p:cNvSpPr/>
          <p:nvPr/>
        </p:nvSpPr>
        <p:spPr>
          <a:xfrm>
            <a:off x="390567" y="2355726"/>
            <a:ext cx="3384376" cy="2052228"/>
          </a:xfrm>
          <a:prstGeom prst="wedgeRectCallout">
            <a:avLst>
              <a:gd name="adj1" fmla="val 38881"/>
              <a:gd name="adj2" fmla="val -6457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a:ea typeface="Times New Roman"/>
              </a:rPr>
              <a:t>Nhờ</a:t>
            </a:r>
            <a:r>
              <a:rPr lang="en-US" sz="2800" dirty="0">
                <a:latin typeface="Times New Roman"/>
                <a:ea typeface="Times New Roman"/>
              </a:rPr>
              <a:t> </a:t>
            </a:r>
            <a:r>
              <a:rPr lang="en-US" sz="2800" dirty="0" err="1">
                <a:latin typeface="Times New Roman"/>
                <a:ea typeface="Times New Roman"/>
              </a:rPr>
              <a:t>những</a:t>
            </a:r>
            <a:r>
              <a:rPr lang="en-US" sz="2800" dirty="0">
                <a:latin typeface="Times New Roman"/>
                <a:ea typeface="Times New Roman"/>
              </a:rPr>
              <a:t> </a:t>
            </a:r>
            <a:r>
              <a:rPr lang="en-US" sz="2800" dirty="0" err="1">
                <a:latin typeface="Times New Roman"/>
                <a:ea typeface="Times New Roman"/>
              </a:rPr>
              <a:t>trải</a:t>
            </a:r>
            <a:r>
              <a:rPr lang="en-US" sz="2800" dirty="0">
                <a:latin typeface="Times New Roman"/>
                <a:ea typeface="Times New Roman"/>
              </a:rPr>
              <a:t> </a:t>
            </a:r>
            <a:r>
              <a:rPr lang="en-US" sz="2800" dirty="0" err="1">
                <a:latin typeface="Times New Roman"/>
                <a:ea typeface="Times New Roman"/>
              </a:rPr>
              <a:t>nghiệm</a:t>
            </a:r>
            <a:r>
              <a:rPr lang="en-US" sz="2800" dirty="0">
                <a:latin typeface="Times New Roman"/>
                <a:ea typeface="Times New Roman"/>
              </a:rPr>
              <a:t> </a:t>
            </a:r>
            <a:r>
              <a:rPr lang="en-US" sz="2800" dirty="0" err="1">
                <a:latin typeface="Times New Roman"/>
                <a:ea typeface="Times New Roman"/>
              </a:rPr>
              <a:t>tuổi</a:t>
            </a:r>
            <a:r>
              <a:rPr lang="en-US" sz="2800" dirty="0">
                <a:latin typeface="Times New Roman"/>
                <a:ea typeface="Times New Roman"/>
              </a:rPr>
              <a:t> </a:t>
            </a:r>
            <a:r>
              <a:rPr lang="en-US" sz="2800" dirty="0" err="1">
                <a:latin typeface="Times New Roman"/>
                <a:ea typeface="Times New Roman"/>
              </a:rPr>
              <a:t>thơ</a:t>
            </a:r>
            <a:r>
              <a:rPr lang="en-US" sz="2800" dirty="0">
                <a:latin typeface="Times New Roman"/>
                <a:ea typeface="Times New Roman"/>
              </a:rPr>
              <a:t> </a:t>
            </a:r>
            <a:r>
              <a:rPr lang="en-US" sz="2800" dirty="0" err="1">
                <a:latin typeface="Times New Roman"/>
                <a:ea typeface="Times New Roman"/>
              </a:rPr>
              <a:t>thú</a:t>
            </a:r>
            <a:r>
              <a:rPr lang="en-US" sz="2800" dirty="0">
                <a:latin typeface="Times New Roman"/>
                <a:ea typeface="Times New Roman"/>
              </a:rPr>
              <a:t> </a:t>
            </a:r>
            <a:r>
              <a:rPr lang="en-US" sz="2800" dirty="0" err="1">
                <a:latin typeface="Times New Roman"/>
                <a:ea typeface="Times New Roman"/>
              </a:rPr>
              <a:t>vị</a:t>
            </a:r>
            <a:r>
              <a:rPr lang="en-US" sz="2800" dirty="0">
                <a:latin typeface="Times New Roman"/>
                <a:ea typeface="Times New Roman"/>
              </a:rPr>
              <a:t> </a:t>
            </a:r>
            <a:r>
              <a:rPr lang="en-US" sz="2800" dirty="0" err="1">
                <a:latin typeface="Times New Roman"/>
                <a:ea typeface="Times New Roman"/>
              </a:rPr>
              <a:t>cùng</a:t>
            </a:r>
            <a:r>
              <a:rPr lang="en-US" sz="2800" dirty="0">
                <a:latin typeface="Times New Roman"/>
                <a:ea typeface="Times New Roman"/>
              </a:rPr>
              <a:t> </a:t>
            </a:r>
            <a:r>
              <a:rPr lang="en-US" sz="2800" dirty="0" err="1">
                <a:latin typeface="Times New Roman"/>
                <a:ea typeface="Times New Roman"/>
              </a:rPr>
              <a:t>người</a:t>
            </a:r>
            <a:r>
              <a:rPr lang="en-US" sz="2800" dirty="0">
                <a:latin typeface="Times New Roman"/>
                <a:ea typeface="Times New Roman"/>
              </a:rPr>
              <a:t> cha </a:t>
            </a:r>
            <a:r>
              <a:rPr lang="en-US" sz="2800" dirty="0" err="1">
                <a:latin typeface="Times New Roman"/>
                <a:ea typeface="Times New Roman"/>
              </a:rPr>
              <a:t>bên</a:t>
            </a:r>
            <a:r>
              <a:rPr lang="en-US" sz="2800" dirty="0">
                <a:latin typeface="Times New Roman"/>
                <a:ea typeface="Times New Roman"/>
              </a:rPr>
              <a:t> </a:t>
            </a:r>
            <a:r>
              <a:rPr lang="en-US" sz="2800" dirty="0" err="1">
                <a:latin typeface="Times New Roman"/>
                <a:ea typeface="Times New Roman"/>
              </a:rPr>
              <a:t>khu</a:t>
            </a:r>
            <a:r>
              <a:rPr lang="en-US" sz="2800" dirty="0">
                <a:latin typeface="Times New Roman"/>
                <a:ea typeface="Times New Roman"/>
              </a:rPr>
              <a:t> </a:t>
            </a:r>
            <a:r>
              <a:rPr lang="en-US" sz="2800" dirty="0" err="1">
                <a:latin typeface="Times New Roman"/>
                <a:ea typeface="Times New Roman"/>
              </a:rPr>
              <a:t>vườn</a:t>
            </a:r>
            <a:r>
              <a:rPr lang="en-US" sz="2800" dirty="0">
                <a:latin typeface="Times New Roman"/>
                <a:ea typeface="Times New Roman"/>
              </a:rPr>
              <a:t> </a:t>
            </a:r>
            <a:r>
              <a:rPr lang="en-US" sz="2800" dirty="0" err="1">
                <a:latin typeface="Times New Roman"/>
                <a:ea typeface="Times New Roman"/>
              </a:rPr>
              <a:t>quen</a:t>
            </a:r>
            <a:r>
              <a:rPr lang="en-US" sz="2800" dirty="0">
                <a:latin typeface="Times New Roman"/>
                <a:ea typeface="Times New Roman"/>
              </a:rPr>
              <a:t> </a:t>
            </a:r>
            <a:r>
              <a:rPr lang="en-US" sz="2800" dirty="0" err="1">
                <a:latin typeface="Times New Roman"/>
                <a:ea typeface="Times New Roman"/>
              </a:rPr>
              <a:t>thuộc</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mình</a:t>
            </a:r>
            <a:r>
              <a:rPr lang="en-US" sz="2800" dirty="0">
                <a:latin typeface="Times New Roman"/>
                <a:ea typeface="Times New Roman"/>
              </a:rPr>
              <a:t> </a:t>
            </a:r>
            <a:endParaRPr lang="en-US" sz="2800" dirty="0"/>
          </a:p>
        </p:txBody>
      </p:sp>
      <p:sp>
        <p:nvSpPr>
          <p:cNvPr id="9" name="Rectangular Callout 8"/>
          <p:cNvSpPr/>
          <p:nvPr/>
        </p:nvSpPr>
        <p:spPr>
          <a:xfrm>
            <a:off x="4644009" y="2409749"/>
            <a:ext cx="3384376" cy="2059682"/>
          </a:xfrm>
          <a:prstGeom prst="wedgeRectCallout">
            <a:avLst>
              <a:gd name="adj1" fmla="val 37502"/>
              <a:gd name="adj2" fmla="val -6591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a:ea typeface="Times New Roman"/>
              </a:rPr>
              <a:t>Nhờ</a:t>
            </a:r>
            <a:r>
              <a:rPr lang="en-US" sz="2800" dirty="0">
                <a:latin typeface="Times New Roman"/>
                <a:ea typeface="Times New Roman"/>
              </a:rPr>
              <a:t> </a:t>
            </a:r>
            <a:r>
              <a:rPr lang="en-US" sz="2800" dirty="0" err="1">
                <a:latin typeface="Times New Roman"/>
                <a:ea typeface="Times New Roman"/>
              </a:rPr>
              <a:t>luyện</a:t>
            </a:r>
            <a:r>
              <a:rPr lang="en-US" sz="2800" dirty="0">
                <a:latin typeface="Times New Roman"/>
                <a:ea typeface="Times New Roman"/>
              </a:rPr>
              <a:t> </a:t>
            </a:r>
            <a:r>
              <a:rPr lang="en-US" sz="2800" dirty="0" err="1">
                <a:latin typeface="Times New Roman"/>
                <a:ea typeface="Times New Roman"/>
              </a:rPr>
              <a:t>tập</a:t>
            </a:r>
            <a:r>
              <a:rPr lang="en-US" sz="2800" dirty="0">
                <a:latin typeface="Times New Roman"/>
                <a:ea typeface="Times New Roman"/>
              </a:rPr>
              <a:t> </a:t>
            </a:r>
            <a:r>
              <a:rPr lang="en-US" sz="2800" dirty="0" err="1">
                <a:latin typeface="Times New Roman"/>
                <a:ea typeface="Times New Roman"/>
              </a:rPr>
              <a:t>mà</a:t>
            </a:r>
            <a:r>
              <a:rPr lang="en-US" sz="2800" dirty="0">
                <a:latin typeface="Times New Roman"/>
                <a:ea typeface="Times New Roman"/>
              </a:rPr>
              <a:t> </a:t>
            </a:r>
            <a:r>
              <a:rPr lang="en-US" sz="2800" dirty="0" err="1">
                <a:latin typeface="Times New Roman"/>
                <a:ea typeface="Times New Roman"/>
              </a:rPr>
              <a:t>nghe</a:t>
            </a:r>
            <a:r>
              <a:rPr lang="en-US" sz="2800" dirty="0">
                <a:latin typeface="Times New Roman"/>
                <a:ea typeface="Times New Roman"/>
              </a:rPr>
              <a:t> </a:t>
            </a:r>
            <a:r>
              <a:rPr lang="en-US" sz="2800" dirty="0" err="1">
                <a:latin typeface="Times New Roman"/>
                <a:ea typeface="Times New Roman"/>
              </a:rPr>
              <a:t>được</a:t>
            </a:r>
            <a:r>
              <a:rPr lang="en-US" sz="2800" dirty="0">
                <a:latin typeface="Times New Roman"/>
                <a:ea typeface="Times New Roman"/>
              </a:rPr>
              <a:t> </a:t>
            </a:r>
            <a:r>
              <a:rPr lang="en-US" sz="2800" dirty="0" err="1">
                <a:latin typeface="Times New Roman"/>
                <a:ea typeface="Times New Roman"/>
              </a:rPr>
              <a:t>âm</a:t>
            </a:r>
            <a:r>
              <a:rPr lang="en-US" sz="2800" dirty="0">
                <a:latin typeface="Times New Roman"/>
                <a:ea typeface="Times New Roman"/>
              </a:rPr>
              <a:t> </a:t>
            </a:r>
            <a:r>
              <a:rPr lang="en-US" sz="2800" dirty="0" err="1">
                <a:latin typeface="Times New Roman"/>
                <a:ea typeface="Times New Roman"/>
              </a:rPr>
              <a:t>thanh</a:t>
            </a:r>
            <a:r>
              <a:rPr lang="en-US" sz="2800" dirty="0">
                <a:latin typeface="Times New Roman"/>
                <a:ea typeface="Times New Roman"/>
              </a:rPr>
              <a:t> </a:t>
            </a:r>
            <a:r>
              <a:rPr lang="en-US" sz="2800" dirty="0" err="1">
                <a:latin typeface="Times New Roman"/>
                <a:ea typeface="Times New Roman"/>
              </a:rPr>
              <a:t>vang</a:t>
            </a:r>
            <a:r>
              <a:rPr lang="en-US" sz="2800" dirty="0">
                <a:latin typeface="Times New Roman"/>
                <a:ea typeface="Times New Roman"/>
              </a:rPr>
              <a:t> </a:t>
            </a:r>
            <a:r>
              <a:rPr lang="en-US" sz="2800" dirty="0" err="1">
                <a:latin typeface="Times New Roman"/>
                <a:ea typeface="Times New Roman"/>
              </a:rPr>
              <a:t>lên</a:t>
            </a:r>
            <a:r>
              <a:rPr lang="en-US" sz="2800" dirty="0">
                <a:latin typeface="Times New Roman"/>
                <a:ea typeface="Times New Roman"/>
              </a:rPr>
              <a:t> </a:t>
            </a:r>
            <a:r>
              <a:rPr lang="en-US" sz="2800" dirty="0" err="1">
                <a:latin typeface="Times New Roman"/>
                <a:ea typeface="Times New Roman"/>
              </a:rPr>
              <a:t>từ</a:t>
            </a:r>
            <a:r>
              <a:rPr lang="en-US" sz="2800" dirty="0">
                <a:latin typeface="Times New Roman"/>
                <a:ea typeface="Times New Roman"/>
              </a:rPr>
              <a:t> </a:t>
            </a:r>
            <a:r>
              <a:rPr lang="en-US" sz="2800" dirty="0" err="1">
                <a:latin typeface="Times New Roman"/>
                <a:ea typeface="Times New Roman"/>
              </a:rPr>
              <a:t>đâu</a:t>
            </a:r>
            <a:r>
              <a:rPr lang="en-US" sz="2800" dirty="0">
                <a:latin typeface="Times New Roman"/>
                <a:ea typeface="Times New Roman"/>
              </a:rPr>
              <a:t>, </a:t>
            </a:r>
            <a:r>
              <a:rPr lang="en-US" sz="2800" dirty="0" err="1">
                <a:latin typeface="Times New Roman"/>
                <a:ea typeface="Times New Roman"/>
              </a:rPr>
              <a:t>khoảng</a:t>
            </a:r>
            <a:r>
              <a:rPr lang="en-US" sz="2800" dirty="0">
                <a:latin typeface="Times New Roman"/>
                <a:ea typeface="Times New Roman"/>
              </a:rPr>
              <a:t> </a:t>
            </a:r>
            <a:r>
              <a:rPr lang="en-US" sz="2800" dirty="0" err="1">
                <a:latin typeface="Times New Roman"/>
                <a:ea typeface="Times New Roman"/>
              </a:rPr>
              <a:t>cách</a:t>
            </a:r>
            <a:r>
              <a:rPr lang="en-US" sz="2800" dirty="0">
                <a:latin typeface="Times New Roman"/>
                <a:ea typeface="Times New Roman"/>
              </a:rPr>
              <a:t> </a:t>
            </a:r>
            <a:r>
              <a:rPr lang="en-US" sz="2800" dirty="0" err="1">
                <a:latin typeface="Times New Roman"/>
                <a:ea typeface="Times New Roman"/>
              </a:rPr>
              <a:t>như</a:t>
            </a:r>
            <a:r>
              <a:rPr lang="en-US" sz="2800" dirty="0">
                <a:latin typeface="Times New Roman"/>
                <a:ea typeface="Times New Roman"/>
              </a:rPr>
              <a:t> </a:t>
            </a:r>
            <a:r>
              <a:rPr lang="en-US" sz="2800" dirty="0" err="1">
                <a:latin typeface="Times New Roman"/>
                <a:ea typeface="Times New Roman"/>
              </a:rPr>
              <a:t>thế</a:t>
            </a:r>
            <a:r>
              <a:rPr lang="en-US" sz="2800" dirty="0">
                <a:latin typeface="Times New Roman"/>
                <a:ea typeface="Times New Roman"/>
              </a:rPr>
              <a:t> </a:t>
            </a:r>
            <a:r>
              <a:rPr lang="en-US" sz="2800" dirty="0" err="1">
                <a:latin typeface="Times New Roman"/>
                <a:ea typeface="Times New Roman"/>
              </a:rPr>
              <a:t>nào</a:t>
            </a:r>
            <a:endParaRPr lang="en-US" sz="2800" dirty="0"/>
          </a:p>
        </p:txBody>
      </p:sp>
    </p:spTree>
    <p:extLst>
      <p:ext uri="{BB962C8B-B14F-4D97-AF65-F5344CB8AC3E}">
        <p14:creationId xmlns:p14="http://schemas.microsoft.com/office/powerpoint/2010/main" val="419840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7241" y="587901"/>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827586" y="943038"/>
            <a:ext cx="6408712" cy="738664"/>
          </a:xfrm>
          <a:prstGeom prst="rect">
            <a:avLst/>
          </a:prstGeom>
          <a:noFill/>
        </p:spPr>
        <p:txBody>
          <a:bodyPr wrap="square" rtlCol="0">
            <a:spAutoFit/>
          </a:bodyPr>
          <a:lstStyle/>
          <a:p>
            <a:pPr>
              <a:lnSpc>
                <a:spcPct val="150000"/>
              </a:lnSpc>
              <a:spcAft>
                <a:spcPts val="0"/>
              </a:spcAft>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a:t>
            </a:r>
            <a:endParaRPr lang="en-US" sz="2800" dirty="0">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400804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978AD-44D6-E4BC-C0B1-7D205EE9B9A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9686DB5-2C41-2E80-342E-BAE814BA1655}"/>
              </a:ext>
            </a:extLst>
          </p:cNvPr>
          <p:cNvSpPr/>
          <p:nvPr/>
        </p:nvSpPr>
        <p:spPr>
          <a:xfrm>
            <a:off x="1907706" y="465516"/>
            <a:ext cx="5760640" cy="1578894"/>
          </a:xfrm>
          <a:prstGeom prst="rect">
            <a:avLst/>
          </a:prstGeom>
        </p:spPr>
        <p:txBody>
          <a:bodyPr wrap="square">
            <a:spAutoFit/>
          </a:bodyPr>
          <a:lstStyle/>
          <a:p>
            <a:pPr algn="ctr">
              <a:lnSpc>
                <a:spcPct val="115000"/>
              </a:lnSpc>
            </a:pPr>
            <a:r>
              <a:rPr lang="en-US" sz="2800" b="1" cap="all" dirty="0">
                <a:solidFill>
                  <a:srgbClr val="000000"/>
                </a:solidFill>
                <a:latin typeface="Times New Roman"/>
                <a:ea typeface="Times New Roman"/>
                <a:cs typeface="Times New Roman"/>
              </a:rPr>
              <a:t>TIẾT 25,26,27</a:t>
            </a:r>
            <a:endParaRPr lang="en-US" sz="2800" dirty="0">
              <a:latin typeface="Calibri"/>
              <a:ea typeface="Calibri"/>
              <a:cs typeface="Times New Roman"/>
            </a:endParaRPr>
          </a:p>
          <a:p>
            <a:pPr algn="ctr">
              <a:lnSpc>
                <a:spcPct val="115000"/>
              </a:lnSpc>
              <a:spcAft>
                <a:spcPts val="0"/>
              </a:spcAft>
            </a:pPr>
            <a:r>
              <a:rPr lang="vi-VN" sz="2800" b="1" cap="all" dirty="0">
                <a:solidFill>
                  <a:srgbClr val="000000"/>
                </a:solidFill>
                <a:effectLst/>
                <a:latin typeface="Times New Roman"/>
                <a:ea typeface="Times New Roman"/>
                <a:cs typeface="Times New Roman"/>
              </a:rPr>
              <a:t>BÀI </a:t>
            </a:r>
            <a:r>
              <a:rPr lang="en-US" sz="2800" b="1" cap="all" dirty="0">
                <a:solidFill>
                  <a:srgbClr val="000000"/>
                </a:solidFill>
                <a:effectLst/>
                <a:latin typeface="Times New Roman"/>
                <a:ea typeface="Times New Roman"/>
                <a:cs typeface="Times New Roman"/>
              </a:rPr>
              <a:t>3</a:t>
            </a:r>
            <a:endParaRPr lang="en-US" sz="2800" dirty="0">
              <a:effectLst/>
              <a:latin typeface="Calibri"/>
              <a:ea typeface="Calibri"/>
              <a:cs typeface="Times New Roman"/>
            </a:endParaRPr>
          </a:p>
          <a:p>
            <a:pPr algn="ctr">
              <a:lnSpc>
                <a:spcPct val="115000"/>
              </a:lnSpc>
              <a:spcAft>
                <a:spcPts val="0"/>
              </a:spcAft>
            </a:pPr>
            <a:r>
              <a:rPr lang="en-US" sz="2800" b="1" dirty="0">
                <a:solidFill>
                  <a:srgbClr val="000000"/>
                </a:solidFill>
                <a:effectLst/>
                <a:latin typeface="Times New Roman"/>
                <a:ea typeface="Times New Roman"/>
                <a:cs typeface="Times New Roman"/>
              </a:rPr>
              <a:t>CỘI NGUỒN YÊU THƯƠNG </a:t>
            </a:r>
            <a:endParaRPr lang="en-US" sz="2800" dirty="0">
              <a:effectLst/>
              <a:latin typeface="Calibri"/>
              <a:ea typeface="Calibri"/>
              <a:cs typeface="Times New Roman"/>
            </a:endParaRPr>
          </a:p>
        </p:txBody>
      </p:sp>
      <p:sp>
        <p:nvSpPr>
          <p:cNvPr id="5" name="Rectangle 4">
            <a:extLst>
              <a:ext uri="{FF2B5EF4-FFF2-40B4-BE49-F238E27FC236}">
                <a16:creationId xmlns:a16="http://schemas.microsoft.com/office/drawing/2014/main" id="{908CF595-FA9A-2D4A-E113-0D0FABC80565}"/>
              </a:ext>
            </a:extLst>
          </p:cNvPr>
          <p:cNvSpPr/>
          <p:nvPr/>
        </p:nvSpPr>
        <p:spPr>
          <a:xfrm>
            <a:off x="1038074" y="2355726"/>
            <a:ext cx="7278341" cy="1083374"/>
          </a:xfrm>
          <a:prstGeom prst="rect">
            <a:avLst/>
          </a:prstGeom>
        </p:spPr>
        <p:txBody>
          <a:bodyPr wrap="square">
            <a:spAutoFit/>
          </a:bodyPr>
          <a:lstStyle/>
          <a:p>
            <a:pPr algn="r">
              <a:lnSpc>
                <a:spcPct val="115000"/>
              </a:lnSpc>
              <a:spcAft>
                <a:spcPts val="0"/>
              </a:spcAft>
            </a:pPr>
            <a:r>
              <a:rPr lang="en-US" sz="2800" b="1" dirty="0" err="1">
                <a:solidFill>
                  <a:srgbClr val="000000"/>
                </a:solidFill>
                <a:effectLst/>
                <a:latin typeface="Times New Roman"/>
                <a:ea typeface="Times New Roman"/>
                <a:cs typeface="Times New Roman"/>
              </a:rPr>
              <a:t>Tình</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yêu</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thương</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là</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câu</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trả</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lời</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cho</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mọi</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thứ</a:t>
            </a:r>
            <a:endParaRPr lang="en-US" sz="2800" dirty="0">
              <a:effectLst/>
              <a:latin typeface="Calibri"/>
              <a:ea typeface="Calibri"/>
              <a:cs typeface="Times New Roman"/>
            </a:endParaRPr>
          </a:p>
          <a:p>
            <a:pPr algn="r">
              <a:lnSpc>
                <a:spcPct val="115000"/>
              </a:lnSpc>
              <a:spcAft>
                <a:spcPts val="0"/>
              </a:spcAft>
            </a:pPr>
            <a:r>
              <a:rPr lang="en-US" sz="2800" b="1" dirty="0">
                <a:solidFill>
                  <a:srgbClr val="000000"/>
                </a:solidFill>
                <a:effectLst/>
                <a:latin typeface="Times New Roman"/>
                <a:ea typeface="Times New Roman"/>
                <a:cs typeface="Times New Roman"/>
              </a:rPr>
              <a:t>( Ray Bradbury)</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1930095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87474"/>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285385" y="447223"/>
            <a:ext cx="6408712" cy="738664"/>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nhận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tôi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Tí</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37062395"/>
              </p:ext>
            </p:extLst>
          </p:nvPr>
        </p:nvGraphicFramePr>
        <p:xfrm>
          <a:off x="232905" y="1095586"/>
          <a:ext cx="8651566" cy="3960440"/>
        </p:xfrm>
        <a:graphic>
          <a:graphicData uri="http://schemas.openxmlformats.org/drawingml/2006/table">
            <a:tbl>
              <a:tblPr firstRow="1" firstCol="1" bandRow="1"/>
              <a:tblGrid>
                <a:gridCol w="4125111">
                  <a:extLst>
                    <a:ext uri="{9D8B030D-6E8A-4147-A177-3AD203B41FA5}">
                      <a16:colId xmlns:a16="http://schemas.microsoft.com/office/drawing/2014/main" val="20000"/>
                    </a:ext>
                  </a:extLst>
                </a:gridCol>
                <a:gridCol w="4526455">
                  <a:extLst>
                    <a:ext uri="{9D8B030D-6E8A-4147-A177-3AD203B41FA5}">
                      <a16:colId xmlns:a16="http://schemas.microsoft.com/office/drawing/2014/main" val="20001"/>
                    </a:ext>
                  </a:extLst>
                </a:gridCol>
              </a:tblGrid>
              <a:tr h="895560">
                <a:tc>
                  <a:txBody>
                    <a:bodyPr/>
                    <a:lstStyle/>
                    <a:p>
                      <a:pPr marR="177165" algn="ctr">
                        <a:lnSpc>
                          <a:spcPct val="107000"/>
                        </a:lnSpc>
                        <a:spcAft>
                          <a:spcPts val="800"/>
                        </a:spcAft>
                        <a:tabLst>
                          <a:tab pos="57150" algn="l"/>
                        </a:tabLst>
                      </a:pPr>
                      <a:r>
                        <a:rPr lang="en-US" sz="2400" b="1" dirty="0" err="1">
                          <a:solidFill>
                            <a:srgbClr val="000000"/>
                          </a:solidFill>
                          <a:effectLst/>
                          <a:latin typeface="Times New Roman"/>
                          <a:ea typeface="Calibri"/>
                          <a:cs typeface="Times New Roman"/>
                        </a:rPr>
                        <a:t>Cảm</a:t>
                      </a:r>
                      <a:r>
                        <a:rPr lang="en-US" sz="2400" b="1" dirty="0">
                          <a:solidFill>
                            <a:srgbClr val="000000"/>
                          </a:solidFill>
                          <a:effectLst/>
                          <a:latin typeface="Times New Roman"/>
                          <a:ea typeface="Calibri"/>
                          <a:cs typeface="Times New Roman"/>
                        </a:rPr>
                        <a:t> </a:t>
                      </a:r>
                      <a:r>
                        <a:rPr lang="en-US" sz="2400" b="1" dirty="0" err="1">
                          <a:solidFill>
                            <a:srgbClr val="000000"/>
                          </a:solidFill>
                          <a:effectLst/>
                          <a:latin typeface="Times New Roman"/>
                          <a:ea typeface="Calibri"/>
                          <a:cs typeface="Times New Roman"/>
                        </a:rPr>
                        <a:t>xúc</a:t>
                      </a:r>
                      <a:r>
                        <a:rPr lang="en-US" sz="2400" b="1" dirty="0">
                          <a:solidFill>
                            <a:srgbClr val="000000"/>
                          </a:solidFill>
                          <a:effectLst/>
                          <a:latin typeface="Times New Roman"/>
                          <a:ea typeface="Calibri"/>
                          <a:cs typeface="Times New Roman"/>
                        </a:rPr>
                        <a:t> </a:t>
                      </a:r>
                      <a:r>
                        <a:rPr lang="en-US" sz="2400" b="1" dirty="0" err="1">
                          <a:solidFill>
                            <a:srgbClr val="000000"/>
                          </a:solidFill>
                          <a:effectLst/>
                          <a:latin typeface="Times New Roman"/>
                          <a:ea typeface="Calibri"/>
                          <a:cs typeface="Times New Roman"/>
                        </a:rPr>
                        <a:t>suy</a:t>
                      </a:r>
                      <a:r>
                        <a:rPr lang="en-US" sz="2400" b="1" dirty="0">
                          <a:solidFill>
                            <a:srgbClr val="000000"/>
                          </a:solidFill>
                          <a:effectLst/>
                          <a:latin typeface="Times New Roman"/>
                          <a:ea typeface="Calibri"/>
                          <a:cs typeface="Times New Roman"/>
                        </a:rPr>
                        <a:t> </a:t>
                      </a:r>
                      <a:r>
                        <a:rPr lang="en-US" sz="2400" b="1" dirty="0" err="1">
                          <a:solidFill>
                            <a:srgbClr val="000000"/>
                          </a:solidFill>
                          <a:effectLst/>
                          <a:latin typeface="Times New Roman"/>
                          <a:ea typeface="Calibri"/>
                          <a:cs typeface="Times New Roman"/>
                        </a:rPr>
                        <a:t>nghĩ</a:t>
                      </a:r>
                      <a:r>
                        <a:rPr lang="en-US" sz="2400" b="1" dirty="0">
                          <a:solidFill>
                            <a:srgbClr val="000000"/>
                          </a:solidFill>
                          <a:effectLst/>
                          <a:latin typeface="Times New Roman"/>
                          <a:ea typeface="Calibri"/>
                          <a:cs typeface="Times New Roman"/>
                        </a:rPr>
                        <a:t> </a:t>
                      </a:r>
                      <a:r>
                        <a:rPr lang="en-US" sz="2400" b="1" dirty="0" err="1">
                          <a:solidFill>
                            <a:srgbClr val="000000"/>
                          </a:solidFill>
                          <a:effectLst/>
                          <a:latin typeface="Times New Roman"/>
                          <a:ea typeface="Calibri"/>
                          <a:cs typeface="Times New Roman"/>
                        </a:rPr>
                        <a:t>của</a:t>
                      </a:r>
                      <a:r>
                        <a:rPr lang="en-US" sz="2400" b="1" dirty="0">
                          <a:solidFill>
                            <a:srgbClr val="000000"/>
                          </a:solidFill>
                          <a:effectLst/>
                          <a:latin typeface="Times New Roman"/>
                          <a:ea typeface="Calibri"/>
                          <a:cs typeface="Times New Roman"/>
                        </a:rPr>
                        <a:t> “</a:t>
                      </a:r>
                      <a:r>
                        <a:rPr lang="en-US" sz="2400" b="1" dirty="0" err="1">
                          <a:solidFill>
                            <a:srgbClr val="000000"/>
                          </a:solidFill>
                          <a:effectLst/>
                          <a:latin typeface="Times New Roman"/>
                          <a:ea typeface="Calibri"/>
                          <a:cs typeface="Times New Roman"/>
                        </a:rPr>
                        <a:t>tôi</a:t>
                      </a:r>
                      <a:r>
                        <a:rPr lang="en-US" sz="2400" b="1" dirty="0">
                          <a:solidFill>
                            <a:srgbClr val="000000"/>
                          </a:solidFill>
                          <a:effectLst/>
                          <a:latin typeface="Times New Roman"/>
                          <a:ea typeface="Calibri"/>
                          <a:cs typeface="Times New Roman"/>
                        </a:rPr>
                        <a:t>” </a:t>
                      </a:r>
                      <a:r>
                        <a:rPr lang="en-US" sz="2400" b="1" dirty="0" err="1">
                          <a:solidFill>
                            <a:srgbClr val="000000"/>
                          </a:solidFill>
                          <a:effectLst/>
                          <a:latin typeface="Times New Roman"/>
                          <a:ea typeface="Calibri"/>
                          <a:cs typeface="Times New Roman"/>
                        </a:rPr>
                        <a:t>về</a:t>
                      </a:r>
                      <a:r>
                        <a:rPr lang="en-US" sz="2400" b="1" dirty="0">
                          <a:solidFill>
                            <a:srgbClr val="000000"/>
                          </a:solidFill>
                          <a:effectLst/>
                          <a:latin typeface="Times New Roman"/>
                          <a:ea typeface="Calibri"/>
                          <a:cs typeface="Times New Roman"/>
                        </a:rPr>
                        <a:t> “ </a:t>
                      </a:r>
                      <a:r>
                        <a:rPr lang="en-US" sz="2400" b="1" dirty="0" err="1">
                          <a:solidFill>
                            <a:srgbClr val="000000"/>
                          </a:solidFill>
                          <a:effectLst/>
                          <a:latin typeface="Times New Roman"/>
                          <a:ea typeface="Calibri"/>
                          <a:cs typeface="Times New Roman"/>
                        </a:rPr>
                        <a:t>bố</a:t>
                      </a:r>
                      <a:r>
                        <a:rPr lang="en-US" sz="2400" b="1" dirty="0">
                          <a:solidFill>
                            <a:srgbClr val="000000"/>
                          </a:solidFill>
                          <a:effectLst/>
                          <a:latin typeface="Times New Roman"/>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endParaRPr lang="en-US" sz="2100" dirty="0">
                        <a:solidFill>
                          <a:srgbClr val="000000"/>
                        </a:solidFill>
                        <a:effectLst/>
                        <a:latin typeface="Times New Roman"/>
                        <a:ea typeface="Calibri"/>
                        <a:cs typeface="Times New Roman"/>
                      </a:endParaRPr>
                    </a:p>
                    <a:p>
                      <a:pPr marR="177165">
                        <a:lnSpc>
                          <a:spcPct val="107000"/>
                        </a:lnSpc>
                        <a:spcAft>
                          <a:spcPts val="800"/>
                        </a:spcAft>
                        <a:tabLst>
                          <a:tab pos="57150" algn="l"/>
                        </a:tabLst>
                      </a:pPr>
                      <a:r>
                        <a:rPr lang="en-US" sz="2100" b="1" dirty="0" err="1">
                          <a:solidFill>
                            <a:srgbClr val="000000"/>
                          </a:solidFill>
                          <a:effectLst/>
                          <a:latin typeface="Times New Roman"/>
                          <a:ea typeface="Calibri"/>
                          <a:cs typeface="Times New Roman"/>
                        </a:rPr>
                        <a:t>Cảm</a:t>
                      </a:r>
                      <a:r>
                        <a:rPr lang="en-US" sz="2100" b="1" dirty="0">
                          <a:solidFill>
                            <a:srgbClr val="000000"/>
                          </a:solidFill>
                          <a:effectLst/>
                          <a:latin typeface="Times New Roman"/>
                          <a:ea typeface="Calibri"/>
                          <a:cs typeface="Times New Roman"/>
                        </a:rPr>
                        <a:t> </a:t>
                      </a:r>
                      <a:r>
                        <a:rPr lang="en-US" sz="2100" b="1" dirty="0" err="1">
                          <a:solidFill>
                            <a:srgbClr val="000000"/>
                          </a:solidFill>
                          <a:effectLst/>
                          <a:latin typeface="Times New Roman"/>
                          <a:ea typeface="Calibri"/>
                          <a:cs typeface="Times New Roman"/>
                        </a:rPr>
                        <a:t>xúc</a:t>
                      </a:r>
                      <a:r>
                        <a:rPr lang="en-US" sz="2100" b="1" dirty="0">
                          <a:solidFill>
                            <a:srgbClr val="000000"/>
                          </a:solidFill>
                          <a:effectLst/>
                          <a:latin typeface="Times New Roman"/>
                          <a:ea typeface="Calibri"/>
                          <a:cs typeface="Times New Roman"/>
                        </a:rPr>
                        <a:t> </a:t>
                      </a:r>
                      <a:r>
                        <a:rPr lang="en-US" sz="2100" b="1" dirty="0" err="1">
                          <a:solidFill>
                            <a:srgbClr val="000000"/>
                          </a:solidFill>
                          <a:effectLst/>
                          <a:latin typeface="Times New Roman"/>
                          <a:ea typeface="Calibri"/>
                          <a:cs typeface="Times New Roman"/>
                        </a:rPr>
                        <a:t>suy</a:t>
                      </a:r>
                      <a:r>
                        <a:rPr lang="en-US" sz="2100" b="1" dirty="0">
                          <a:solidFill>
                            <a:srgbClr val="000000"/>
                          </a:solidFill>
                          <a:effectLst/>
                          <a:latin typeface="Times New Roman"/>
                          <a:ea typeface="Calibri"/>
                          <a:cs typeface="Times New Roman"/>
                        </a:rPr>
                        <a:t> </a:t>
                      </a:r>
                      <a:r>
                        <a:rPr lang="en-US" sz="2100" b="1" dirty="0" err="1">
                          <a:solidFill>
                            <a:srgbClr val="000000"/>
                          </a:solidFill>
                          <a:effectLst/>
                          <a:latin typeface="Times New Roman"/>
                          <a:ea typeface="Calibri"/>
                          <a:cs typeface="Times New Roman"/>
                        </a:rPr>
                        <a:t>nghĩ</a:t>
                      </a:r>
                      <a:r>
                        <a:rPr lang="en-US" sz="2100" b="1" dirty="0">
                          <a:solidFill>
                            <a:srgbClr val="000000"/>
                          </a:solidFill>
                          <a:effectLst/>
                          <a:latin typeface="Times New Roman"/>
                          <a:ea typeface="Calibri"/>
                          <a:cs typeface="Times New Roman"/>
                        </a:rPr>
                        <a:t> </a:t>
                      </a:r>
                      <a:r>
                        <a:rPr lang="en-US" sz="2100" b="1" dirty="0" err="1">
                          <a:solidFill>
                            <a:srgbClr val="000000"/>
                          </a:solidFill>
                          <a:effectLst/>
                          <a:latin typeface="Times New Roman"/>
                          <a:ea typeface="Calibri"/>
                          <a:cs typeface="Times New Roman"/>
                        </a:rPr>
                        <a:t>của</a:t>
                      </a:r>
                      <a:r>
                        <a:rPr lang="en-US" sz="2100" b="1" dirty="0">
                          <a:solidFill>
                            <a:srgbClr val="000000"/>
                          </a:solidFill>
                          <a:effectLst/>
                          <a:latin typeface="Times New Roman"/>
                          <a:ea typeface="Calibri"/>
                          <a:cs typeface="Times New Roman"/>
                        </a:rPr>
                        <a:t> “</a:t>
                      </a:r>
                      <a:r>
                        <a:rPr lang="en-US" sz="2100" b="1" dirty="0" err="1">
                          <a:solidFill>
                            <a:srgbClr val="000000"/>
                          </a:solidFill>
                          <a:effectLst/>
                          <a:latin typeface="Times New Roman"/>
                          <a:ea typeface="Calibri"/>
                          <a:cs typeface="Times New Roman"/>
                        </a:rPr>
                        <a:t>tôi</a:t>
                      </a:r>
                      <a:r>
                        <a:rPr lang="en-US" sz="2100" b="1" dirty="0">
                          <a:solidFill>
                            <a:srgbClr val="000000"/>
                          </a:solidFill>
                          <a:effectLst/>
                          <a:latin typeface="Times New Roman"/>
                          <a:ea typeface="Calibri"/>
                          <a:cs typeface="Times New Roman"/>
                        </a:rPr>
                        <a:t>” </a:t>
                      </a:r>
                      <a:r>
                        <a:rPr lang="en-US" sz="2100" b="1" dirty="0" err="1">
                          <a:solidFill>
                            <a:srgbClr val="000000"/>
                          </a:solidFill>
                          <a:effectLst/>
                          <a:latin typeface="Times New Roman"/>
                          <a:ea typeface="Calibri"/>
                          <a:cs typeface="Times New Roman"/>
                        </a:rPr>
                        <a:t>về</a:t>
                      </a:r>
                      <a:r>
                        <a:rPr lang="en-US" sz="2100" b="1" dirty="0">
                          <a:solidFill>
                            <a:srgbClr val="000000"/>
                          </a:solidFill>
                          <a:effectLst/>
                          <a:latin typeface="Times New Roman"/>
                          <a:ea typeface="Calibri"/>
                          <a:cs typeface="Times New Roman"/>
                        </a:rPr>
                        <a:t> “</a:t>
                      </a:r>
                      <a:r>
                        <a:rPr lang="en-US" sz="2100" b="1" dirty="0" err="1">
                          <a:solidFill>
                            <a:srgbClr val="000000"/>
                          </a:solidFill>
                          <a:effectLst/>
                          <a:latin typeface="Times New Roman"/>
                          <a:ea typeface="Calibri"/>
                          <a:cs typeface="Times New Roman"/>
                        </a:rPr>
                        <a:t>Tí</a:t>
                      </a:r>
                      <a:r>
                        <a:rPr lang="en-US" sz="2100" b="1" dirty="0">
                          <a:solidFill>
                            <a:srgbClr val="000000"/>
                          </a:solidFill>
                          <a:effectLst/>
                          <a:latin typeface="Times New Roman"/>
                          <a:ea typeface="Calibri"/>
                          <a:cs typeface="Times New Roman"/>
                        </a:rPr>
                        <a:t> ”</a:t>
                      </a:r>
                      <a:endParaRPr lang="en-US" sz="2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64880">
                <a:tc>
                  <a:txBody>
                    <a:bodyPr/>
                    <a:lstStyle/>
                    <a:p>
                      <a:pPr marR="177165">
                        <a:lnSpc>
                          <a:spcPct val="107000"/>
                        </a:lnSpc>
                        <a:spcAft>
                          <a:spcPts val="800"/>
                        </a:spcAft>
                        <a:tabLst>
                          <a:tab pos="57150" algn="l"/>
                        </a:tabLst>
                      </a:pPr>
                      <a:r>
                        <a:rPr lang="en-US" sz="2100" dirty="0">
                          <a:solidFill>
                            <a:srgbClr val="000000"/>
                          </a:solidFill>
                          <a:effectLst/>
                          <a:latin typeface="Times New Roman"/>
                          <a:ea typeface="Calibri"/>
                          <a:cs typeface="Times New Roman"/>
                        </a:rPr>
                        <a:t> </a:t>
                      </a:r>
                      <a:endParaRPr lang="en-US" sz="2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100" dirty="0">
                          <a:solidFill>
                            <a:srgbClr val="000000"/>
                          </a:solidFill>
                          <a:effectLst/>
                          <a:latin typeface="Times New Roman"/>
                          <a:ea typeface="Calibri"/>
                          <a:cs typeface="Times New Roman"/>
                        </a:rPr>
                        <a:t> </a:t>
                      </a:r>
                      <a:endParaRPr lang="en-US" sz="2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TextBox 6"/>
          <p:cNvSpPr txBox="1"/>
          <p:nvPr/>
        </p:nvSpPr>
        <p:spPr>
          <a:xfrm>
            <a:off x="285384" y="1695832"/>
            <a:ext cx="3926575" cy="3046988"/>
          </a:xfrm>
          <a:prstGeom prst="rect">
            <a:avLst/>
          </a:prstGeom>
          <a:noFill/>
        </p:spPr>
        <p:txBody>
          <a:bodyPr wrap="square" rtlCol="0">
            <a:spAutoFit/>
          </a:bodyPr>
          <a:lstStyle/>
          <a:p>
            <a:pPr marL="342900" indent="-342900" algn="just" fontAlgn="base">
              <a:spcAft>
                <a:spcPts val="0"/>
              </a:spcAft>
              <a:buFont typeface="Wingdings" panose="05000000000000000000" pitchFamily="2" charset="2"/>
              <a:buChar char="v"/>
            </a:pPr>
            <a:endParaRPr lang="en-US" sz="2400" dirty="0">
              <a:latin typeface="Times New Roman" panose="02020603050405020304" pitchFamily="18" charset="0"/>
              <a:ea typeface="Times New Roman"/>
              <a:cs typeface="Times New Roman" panose="02020603050405020304" pitchFamily="18" charset="0"/>
            </a:endParaRPr>
          </a:p>
          <a:p>
            <a:pPr marL="342900" indent="-342900" algn="just" fontAlgn="base">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Đón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nhận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những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cử</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chỉ</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chăm</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sóc</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của</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với</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lòng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biết</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ơn</a:t>
            </a:r>
            <a:endParaRPr lang="en-US" sz="2400" dirty="0">
              <a:latin typeface="Times New Roman" panose="02020603050405020304" pitchFamily="18" charset="0"/>
              <a:ea typeface="Calibri"/>
              <a:cs typeface="Times New Roman" panose="02020603050405020304" pitchFamily="18" charset="0"/>
            </a:endParaRPr>
          </a:p>
          <a:p>
            <a:pPr marL="342900" indent="-342900" algn="just" fontAlgn="base">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Tôi</a:t>
            </a:r>
            <a:r>
              <a:rPr lang="en-US" sz="2400" dirty="0">
                <a:latin typeface="Times New Roman" panose="02020603050405020304" pitchFamily="18" charset="0"/>
                <a:ea typeface="Times New Roman"/>
                <a:cs typeface="Times New Roman" panose="02020603050405020304" pitchFamily="18" charset="0"/>
              </a:rPr>
              <a:t> tin </a:t>
            </a: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Tôi</a:t>
            </a:r>
            <a:r>
              <a:rPr lang="en-US" sz="2400" dirty="0">
                <a:latin typeface="Times New Roman" panose="02020603050405020304" pitchFamily="18" charset="0"/>
                <a:ea typeface="Times New Roman"/>
                <a:cs typeface="Times New Roman" panose="02020603050405020304" pitchFamily="18" charset="0"/>
              </a:rPr>
              <a:t> hay </a:t>
            </a:r>
            <a:r>
              <a:rPr lang="en-US" sz="2400" dirty="0" err="1">
                <a:latin typeface="Times New Roman" panose="02020603050405020304" pitchFamily="18" charset="0"/>
                <a:ea typeface="Times New Roman"/>
                <a:cs typeface="Times New Roman" panose="02020603050405020304" pitchFamily="18" charset="0"/>
              </a:rPr>
              <a:t>gọi</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tên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chỉ</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để</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nghe</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âm</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thanh</a:t>
            </a:r>
            <a:r>
              <a:rPr lang="en-US" sz="2400" dirty="0">
                <a:latin typeface="Times New Roman" panose="02020603050405020304" pitchFamily="18" charset="0"/>
                <a:ea typeface="Times New Roman"/>
                <a:cs typeface="Times New Roman" panose="02020603050405020304" pitchFamily="18" charset="0"/>
              </a:rPr>
              <a:t>.</a:t>
            </a:r>
            <a:endParaRPr lang="en-US" sz="2400" dirty="0">
              <a:latin typeface="Times New Roman" panose="02020603050405020304" pitchFamily="18" charset="0"/>
              <a:ea typeface="Calibri"/>
              <a:cs typeface="Times New Roman" panose="02020603050405020304" pitchFamily="18" charset="0"/>
            </a:endParaRPr>
          </a:p>
          <a:p>
            <a:pPr marL="342900" indent="-342900" algn="just" fontAlgn="base">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là</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món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quà</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bự</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nhất</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của</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tôi</a:t>
            </a:r>
            <a:endParaRPr lang="en-US" sz="2400" dirty="0">
              <a:latin typeface="Times New Roman" panose="02020603050405020304" pitchFamily="18" charset="0"/>
              <a:ea typeface="Calibri"/>
              <a:cs typeface="Times New Roman" panose="02020603050405020304" pitchFamily="18" charset="0"/>
            </a:endParaRPr>
          </a:p>
        </p:txBody>
      </p:sp>
      <p:sp>
        <p:nvSpPr>
          <p:cNvPr id="8" name="TextBox 7"/>
          <p:cNvSpPr txBox="1"/>
          <p:nvPr/>
        </p:nvSpPr>
        <p:spPr>
          <a:xfrm>
            <a:off x="4139952" y="1778931"/>
            <a:ext cx="4392488" cy="3416320"/>
          </a:xfrm>
          <a:prstGeom prst="rect">
            <a:avLst/>
          </a:prstGeom>
          <a:noFill/>
        </p:spPr>
        <p:txBody>
          <a:bodyPr wrap="square" rtlCol="0">
            <a:spAutoFit/>
          </a:bodyPr>
          <a:lstStyle/>
          <a:p>
            <a:pPr marL="342900" indent="-342900" algn="just">
              <a:spcAft>
                <a:spcPts val="0"/>
              </a:spcAft>
              <a:buFont typeface="Wingdings" panose="05000000000000000000" pitchFamily="2" charset="2"/>
              <a:buChar char="v"/>
            </a:pPr>
            <a:endParaRPr lang="en-US" sz="2400" dirty="0">
              <a:solidFill>
                <a:srgbClr val="000000"/>
              </a:solidFill>
              <a:latin typeface="Times New Roman"/>
              <a:ea typeface="Calibri"/>
              <a:cs typeface="Times New Roman"/>
            </a:endParaRPr>
          </a:p>
          <a:p>
            <a:pPr marL="342900" indent="-342900" algn="just">
              <a:spcAft>
                <a:spcPts val="0"/>
              </a:spcAft>
              <a:buFont typeface="Wingdings" panose="05000000000000000000" pitchFamily="2" charset="2"/>
              <a:buChar char="v"/>
            </a:pPr>
            <a:r>
              <a:rPr lang="en-US" sz="2400" dirty="0">
                <a:solidFill>
                  <a:srgbClr val="000000"/>
                </a:solidFill>
                <a:latin typeface="Times New Roman"/>
                <a:ea typeface="Calibri"/>
                <a:cs typeface="Times New Roman"/>
              </a:rPr>
              <a:t>C</a:t>
            </a:r>
            <a:r>
              <a:rPr lang="vi-VN" sz="2400" dirty="0">
                <a:solidFill>
                  <a:srgbClr val="000000"/>
                </a:solidFill>
                <a:latin typeface="Times New Roman"/>
                <a:ea typeface="Calibri"/>
                <a:cs typeface="Times New Roman"/>
              </a:rPr>
              <a:t>oi Tí là người bạn thân nhất, sẵn sàng chia sẻ với bạn bí mật ngọt ngào, hạnh phúc của hai bố con; </a:t>
            </a:r>
            <a:endParaRPr lang="en-US" sz="2400" dirty="0">
              <a:latin typeface="Calibri"/>
              <a:ea typeface="Calibri"/>
              <a:cs typeface="Times New Roman"/>
            </a:endParaRPr>
          </a:p>
          <a:p>
            <a:pPr marL="342900" indent="-342900" algn="just">
              <a:spcAft>
                <a:spcPts val="0"/>
              </a:spcAft>
              <a:buFont typeface="Wingdings" panose="05000000000000000000" pitchFamily="2" charset="2"/>
              <a:buChar char="v"/>
            </a:pPr>
            <a:r>
              <a:rPr lang="en-US" sz="2400" dirty="0">
                <a:solidFill>
                  <a:srgbClr val="000000"/>
                </a:solidFill>
                <a:latin typeface="Times New Roman"/>
                <a:ea typeface="Calibri"/>
                <a:cs typeface="Times New Roman"/>
              </a:rPr>
              <a:t>T</a:t>
            </a:r>
            <a:r>
              <a:rPr lang="vi-VN" sz="2400" dirty="0">
                <a:solidFill>
                  <a:srgbClr val="000000"/>
                </a:solidFill>
                <a:latin typeface="Times New Roman"/>
                <a:ea typeface="Calibri"/>
                <a:cs typeface="Times New Roman"/>
              </a:rPr>
              <a:t>hấy tên bạn Tí đẹp và hay hơn mọi </a:t>
            </a:r>
            <a:r>
              <a:rPr lang="en-US" sz="2400" dirty="0">
                <a:solidFill>
                  <a:srgbClr val="000000"/>
                </a:solidFill>
                <a:latin typeface="Times New Roman"/>
                <a:ea typeface="Calibri"/>
                <a:cs typeface="Times New Roman"/>
              </a:rPr>
              <a:t>â</a:t>
            </a:r>
            <a:r>
              <a:rPr lang="vi-VN" sz="2400" dirty="0">
                <a:solidFill>
                  <a:srgbClr val="000000"/>
                </a:solidFill>
                <a:latin typeface="Times New Roman"/>
                <a:ea typeface="Calibri"/>
                <a:cs typeface="Times New Roman"/>
              </a:rPr>
              <a:t>m thanh, thích gọi bạn để được nghe cái tên ấy vang lên</a:t>
            </a:r>
            <a:r>
              <a:rPr lang="en-US" sz="2400" dirty="0">
                <a:latin typeface="Times New Roman"/>
                <a:ea typeface="Times New Roman"/>
                <a:cs typeface="Times New Roman"/>
              </a:rPr>
              <a:t>.</a:t>
            </a:r>
            <a:endParaRPr lang="en-US" sz="2400" dirty="0">
              <a:effectLst/>
              <a:latin typeface="Calibri"/>
              <a:ea typeface="Calibri"/>
              <a:cs typeface="Times New Roman"/>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0828" y="87474"/>
            <a:ext cx="2622446" cy="145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84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3" y="479889"/>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755576" y="820023"/>
            <a:ext cx="8208912" cy="830997"/>
          </a:xfrm>
          <a:prstGeom prst="rect">
            <a:avLst/>
          </a:prstGeom>
          <a:noFill/>
        </p:spPr>
        <p:txBody>
          <a:bodyPr wrap="square" rtlCol="0">
            <a:spAutoFit/>
          </a:bodyPr>
          <a:lstStyle/>
          <a:p>
            <a:pPr algn="just">
              <a:spcAft>
                <a:spcPts val="0"/>
              </a:spcAft>
            </a:pPr>
            <a:r>
              <a:rPr lang="en-US" sz="2400" b="1" dirty="0">
                <a:latin typeface="Times New Roman"/>
                <a:ea typeface="Times New Roman"/>
                <a:cs typeface="Times New Roman"/>
              </a:rPr>
              <a:t>c. </a:t>
            </a:r>
            <a:r>
              <a:rPr lang="en-US" sz="2400" b="1" dirty="0" err="1">
                <a:latin typeface="Times New Roman"/>
                <a:ea typeface="Times New Roman"/>
                <a:cs typeface="Times New Roman"/>
              </a:rPr>
              <a:t>Những</a:t>
            </a:r>
            <a:r>
              <a:rPr lang="en-US" sz="2400" b="1" dirty="0">
                <a:latin typeface="Times New Roman"/>
                <a:ea typeface="Times New Roman"/>
                <a:cs typeface="Times New Roman"/>
              </a:rPr>
              <a:t> “</a:t>
            </a:r>
            <a:r>
              <a:rPr lang="en-US" sz="2400" b="1" dirty="0" err="1">
                <a:latin typeface="Times New Roman"/>
                <a:ea typeface="Times New Roman"/>
                <a:cs typeface="Times New Roman"/>
              </a:rPr>
              <a:t>bí</a:t>
            </a:r>
            <a:r>
              <a:rPr lang="en-US" sz="2400" b="1" dirty="0">
                <a:latin typeface="Times New Roman"/>
                <a:ea typeface="Times New Roman"/>
                <a:cs typeface="Times New Roman"/>
              </a:rPr>
              <a:t> </a:t>
            </a:r>
            <a:r>
              <a:rPr lang="en-US" sz="2400" b="1" dirty="0" err="1">
                <a:latin typeface="Times New Roman"/>
                <a:ea typeface="Times New Roman"/>
                <a:cs typeface="Times New Roman"/>
              </a:rPr>
              <a:t>mật</a:t>
            </a:r>
            <a:r>
              <a:rPr lang="en-US" sz="2400" b="1" dirty="0">
                <a:latin typeface="Times New Roman"/>
                <a:ea typeface="Times New Roman"/>
                <a:cs typeface="Times New Roman"/>
              </a:rPr>
              <a:t>” </a:t>
            </a:r>
            <a:r>
              <a:rPr lang="en-US" sz="2400" b="1" dirty="0" err="1">
                <a:latin typeface="Times New Roman"/>
                <a:ea typeface="Times New Roman"/>
                <a:cs typeface="Times New Roman"/>
              </a:rPr>
              <a:t>tôi</a:t>
            </a:r>
            <a:r>
              <a:rPr lang="en-US" sz="2400" b="1" dirty="0">
                <a:latin typeface="Times New Roman"/>
                <a:ea typeface="Times New Roman"/>
                <a:cs typeface="Times New Roman"/>
              </a:rPr>
              <a:t> </a:t>
            </a:r>
            <a:r>
              <a:rPr lang="en-US" sz="2400" b="1" dirty="0" err="1">
                <a:latin typeface="Times New Roman"/>
                <a:ea typeface="Times New Roman"/>
                <a:cs typeface="Times New Roman"/>
              </a:rPr>
              <a:t>cảm</a:t>
            </a:r>
            <a:r>
              <a:rPr lang="en-US" sz="2400" b="1" dirty="0">
                <a:latin typeface="Times New Roman"/>
                <a:ea typeface="Times New Roman"/>
                <a:cs typeface="Times New Roman"/>
              </a:rPr>
              <a:t> </a:t>
            </a:r>
            <a:r>
              <a:rPr lang="en-US" sz="2400" b="1" dirty="0" err="1">
                <a:latin typeface="Times New Roman"/>
                <a:ea typeface="Times New Roman"/>
                <a:cs typeface="Times New Roman"/>
              </a:rPr>
              <a:t>nhận</a:t>
            </a:r>
            <a:r>
              <a:rPr lang="en-US" sz="2400" b="1" dirty="0">
                <a:latin typeface="Times New Roman"/>
                <a:ea typeface="Times New Roman"/>
                <a:cs typeface="Times New Roman"/>
              </a:rPr>
              <a:t> </a:t>
            </a:r>
            <a:r>
              <a:rPr lang="en-US" sz="2400" b="1" dirty="0" err="1">
                <a:latin typeface="Times New Roman"/>
                <a:ea typeface="Times New Roman"/>
                <a:cs typeface="Times New Roman"/>
              </a:rPr>
              <a:t>được</a:t>
            </a:r>
            <a:r>
              <a:rPr lang="en-US" sz="2400" b="1" dirty="0">
                <a:latin typeface="Times New Roman"/>
                <a:ea typeface="Times New Roman"/>
                <a:cs typeface="Times New Roman"/>
              </a:rPr>
              <a:t> </a:t>
            </a:r>
            <a:r>
              <a:rPr lang="en-US" sz="2400" b="1" dirty="0" err="1">
                <a:latin typeface="Times New Roman"/>
                <a:ea typeface="Times New Roman"/>
                <a:cs typeface="Times New Roman"/>
              </a:rPr>
              <a:t>khi</a:t>
            </a:r>
            <a:r>
              <a:rPr lang="en-US" sz="2400" b="1" dirty="0">
                <a:latin typeface="Times New Roman"/>
                <a:ea typeface="Times New Roman"/>
                <a:cs typeface="Times New Roman"/>
              </a:rPr>
              <a:t> “</a:t>
            </a:r>
            <a:r>
              <a:rPr lang="en-US" sz="2400" b="1" dirty="0" err="1">
                <a:latin typeface="Times New Roman"/>
                <a:ea typeface="Times New Roman"/>
                <a:cs typeface="Times New Roman"/>
              </a:rPr>
              <a:t>vừa</a:t>
            </a:r>
            <a:r>
              <a:rPr lang="en-US" sz="2400" b="1" dirty="0">
                <a:latin typeface="Times New Roman"/>
                <a:ea typeface="Times New Roman"/>
                <a:cs typeface="Times New Roman"/>
              </a:rPr>
              <a:t> </a:t>
            </a:r>
            <a:r>
              <a:rPr lang="en-US" sz="2400" b="1" dirty="0" err="1">
                <a:latin typeface="Times New Roman"/>
                <a:ea typeface="Times New Roman"/>
                <a:cs typeface="Times New Roman"/>
              </a:rPr>
              <a:t>nhắm</a:t>
            </a:r>
            <a:r>
              <a:rPr lang="en-US" sz="2400" b="1" dirty="0">
                <a:latin typeface="Times New Roman"/>
                <a:ea typeface="Times New Roman"/>
                <a:cs typeface="Times New Roman"/>
              </a:rPr>
              <a:t> </a:t>
            </a:r>
            <a:r>
              <a:rPr lang="en-US" sz="2400" b="1" dirty="0" err="1">
                <a:latin typeface="Times New Roman"/>
                <a:ea typeface="Times New Roman"/>
                <a:cs typeface="Times New Roman"/>
              </a:rPr>
              <a:t>mắt</a:t>
            </a:r>
            <a:r>
              <a:rPr lang="en-US" sz="2400" b="1" dirty="0">
                <a:latin typeface="Times New Roman"/>
                <a:ea typeface="Times New Roman"/>
                <a:cs typeface="Times New Roman"/>
              </a:rPr>
              <a:t> </a:t>
            </a:r>
            <a:r>
              <a:rPr lang="en-US" sz="2400" b="1" dirty="0" err="1">
                <a:latin typeface="Times New Roman"/>
                <a:ea typeface="Times New Roman"/>
                <a:cs typeface="Times New Roman"/>
              </a:rPr>
              <a:t>vừa</a:t>
            </a:r>
            <a:r>
              <a:rPr lang="en-US" sz="2400" b="1" dirty="0">
                <a:latin typeface="Times New Roman"/>
                <a:ea typeface="Times New Roman"/>
                <a:cs typeface="Times New Roman"/>
              </a:rPr>
              <a:t> </a:t>
            </a:r>
            <a:r>
              <a:rPr lang="en-US" sz="2400" b="1" dirty="0" err="1">
                <a:latin typeface="Times New Roman"/>
                <a:ea typeface="Times New Roman"/>
                <a:cs typeface="Times New Roman"/>
              </a:rPr>
              <a:t>mở</a:t>
            </a:r>
            <a:r>
              <a:rPr lang="en-US" sz="2400" b="1" dirty="0">
                <a:latin typeface="Times New Roman"/>
                <a:ea typeface="Times New Roman"/>
                <a:cs typeface="Times New Roman"/>
              </a:rPr>
              <a:t> </a:t>
            </a:r>
            <a:r>
              <a:rPr lang="en-US" sz="2400" b="1" dirty="0" err="1">
                <a:latin typeface="Times New Roman"/>
                <a:ea typeface="Times New Roman"/>
                <a:cs typeface="Times New Roman"/>
              </a:rPr>
              <a:t>cửa</a:t>
            </a:r>
            <a:r>
              <a:rPr lang="en-US" sz="2400" b="1" dirty="0">
                <a:latin typeface="Times New Roman"/>
                <a:ea typeface="Times New Roman"/>
                <a:cs typeface="Times New Roman"/>
              </a:rPr>
              <a:t> </a:t>
            </a:r>
            <a:r>
              <a:rPr lang="en-US" sz="2400" b="1" dirty="0" err="1">
                <a:latin typeface="Times New Roman"/>
                <a:ea typeface="Times New Roman"/>
                <a:cs typeface="Times New Roman"/>
              </a:rPr>
              <a:t>sổ</a:t>
            </a:r>
            <a:r>
              <a:rPr lang="en-US" sz="2400" b="1" dirty="0">
                <a:latin typeface="Times New Roman"/>
                <a:ea typeface="Times New Roman"/>
                <a:cs typeface="Times New Roman"/>
              </a:rPr>
              <a:t>”</a:t>
            </a:r>
            <a:endParaRPr lang="en-US" sz="2400" b="1" dirty="0">
              <a:effectLst/>
              <a:latin typeface="Calibri"/>
              <a:ea typeface="Calibri"/>
              <a:cs typeface="Times New Roman"/>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588014"/>
            <a:ext cx="1403648" cy="149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75656" y="1555486"/>
            <a:ext cx="7704855" cy="3711785"/>
          </a:xfrm>
          <a:prstGeom prst="rect">
            <a:avLst/>
          </a:prstGeom>
          <a:noFill/>
        </p:spPr>
        <p:txBody>
          <a:bodyPr wrap="square" rtlCol="0">
            <a:spAutoFit/>
          </a:bodyPr>
          <a:lstStyle/>
          <a:p>
            <a:pPr algn="just" fontAlgn="base">
              <a:lnSpc>
                <a:spcPct val="115000"/>
              </a:lnSpc>
              <a:spcAft>
                <a:spcPts val="0"/>
              </a:spcAft>
            </a:pP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a:latin typeface="Times New Roman"/>
                <a:ea typeface="Times New Roman"/>
                <a:cs typeface="Times New Roman"/>
              </a:rPr>
              <a:t>sổ</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chợt</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khu</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nói</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bây</a:t>
            </a:r>
            <a:r>
              <a:rPr lang="en-US" sz="2400" dirty="0">
                <a:latin typeface="Times New Roman"/>
                <a:ea typeface="Times New Roman"/>
                <a:cs typeface="Times New Roman"/>
              </a:rPr>
              <a:t> </a:t>
            </a:r>
            <a:r>
              <a:rPr lang="en-US" sz="2400" dirty="0" err="1">
                <a:latin typeface="Times New Roman"/>
                <a:ea typeface="Times New Roman"/>
                <a:cs typeface="Times New Roman"/>
              </a:rPr>
              <a:t>giờ</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mùa</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bông</a:t>
            </a:r>
            <a:r>
              <a:rPr lang="en-US" sz="2400" dirty="0">
                <a:latin typeface="Times New Roman"/>
                <a:ea typeface="Times New Roman"/>
                <a:cs typeface="Times New Roman"/>
              </a:rPr>
              <a:t> </a:t>
            </a:r>
            <a:r>
              <a:rPr lang="en-US" sz="2400" dirty="0" err="1">
                <a:latin typeface="Times New Roman"/>
                <a:ea typeface="Times New Roman"/>
                <a:cs typeface="Times New Roman"/>
              </a:rPr>
              <a:t>hoa</a:t>
            </a:r>
            <a:r>
              <a:rPr lang="en-US" sz="2400" dirty="0">
                <a:latin typeface="Times New Roman"/>
                <a:ea typeface="Times New Roman"/>
                <a:cs typeface="Times New Roman"/>
              </a:rPr>
              <a:t> </a:t>
            </a:r>
            <a:r>
              <a:rPr lang="en-US" sz="2400" dirty="0" err="1">
                <a:latin typeface="Times New Roman"/>
                <a:ea typeface="Times New Roman"/>
                <a:cs typeface="Times New Roman"/>
              </a:rPr>
              <a:t>nào</a:t>
            </a:r>
            <a:r>
              <a:rPr lang="en-US" sz="2400" dirty="0">
                <a:latin typeface="Times New Roman"/>
                <a:ea typeface="Times New Roman"/>
                <a:cs typeface="Times New Roman"/>
              </a:rPr>
              <a:t> </a:t>
            </a:r>
            <a:r>
              <a:rPr lang="en-US" sz="2400" dirty="0" err="1">
                <a:latin typeface="Times New Roman"/>
                <a:ea typeface="Times New Roman"/>
                <a:cs typeface="Times New Roman"/>
              </a:rPr>
              <a:t>đang</a:t>
            </a:r>
            <a:r>
              <a:rPr lang="en-US" sz="2400" dirty="0">
                <a:latin typeface="Times New Roman"/>
                <a:ea typeface="Times New Roman"/>
                <a:cs typeface="Times New Roman"/>
              </a:rPr>
              <a:t> </a:t>
            </a:r>
            <a:r>
              <a:rPr lang="en-US" sz="2400" dirty="0" err="1">
                <a:latin typeface="Times New Roman"/>
                <a:ea typeface="Times New Roman"/>
                <a:cs typeface="Times New Roman"/>
              </a:rPr>
              <a:t>nở</a:t>
            </a:r>
            <a:r>
              <a:rPr lang="en-US" sz="2400" dirty="0">
                <a:latin typeface="Times New Roman"/>
                <a:ea typeface="Times New Roman"/>
                <a:cs typeface="Times New Roman"/>
              </a:rPr>
              <a:t>, </a:t>
            </a:r>
            <a:r>
              <a:rPr lang="en-US" sz="2400" dirty="0" err="1">
                <a:latin typeface="Times New Roman"/>
                <a:ea typeface="Times New Roman"/>
                <a:cs typeface="Times New Roman"/>
              </a:rPr>
              <a:t>tên</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Từng</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trong</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chính</a:t>
            </a:r>
            <a:r>
              <a:rPr lang="en-US" sz="2400" dirty="0">
                <a:latin typeface="Times New Roman"/>
                <a:ea typeface="Times New Roman"/>
                <a:cs typeface="Times New Roman"/>
              </a:rPr>
              <a:t> </a:t>
            </a:r>
            <a:r>
              <a:rPr lang="en-US" sz="2400" dirty="0" err="1">
                <a:latin typeface="Times New Roman"/>
                <a:ea typeface="Times New Roman"/>
                <a:cs typeface="Times New Roman"/>
              </a:rPr>
              <a:t>xác</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xa</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nhiêu</a:t>
            </a:r>
            <a:r>
              <a:rPr lang="en-US" sz="2400" dirty="0">
                <a:latin typeface="Times New Roman"/>
                <a:ea typeface="Times New Roman"/>
                <a:cs typeface="Times New Roman"/>
              </a:rPr>
              <a:t> </a:t>
            </a:r>
            <a:r>
              <a:rPr lang="en-US" sz="2400" dirty="0" err="1">
                <a:latin typeface="Times New Roman"/>
                <a:ea typeface="Times New Roman"/>
                <a:cs typeface="Times New Roman"/>
              </a:rPr>
              <a:t>mét</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còn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ai</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hay </a:t>
            </a:r>
            <a:r>
              <a:rPr lang="en-US" sz="2400" dirty="0" err="1">
                <a:latin typeface="Times New Roman"/>
                <a:ea typeface="Times New Roman"/>
                <a:cs typeface="Times New Roman"/>
              </a:rPr>
              <a:t>mẹ</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gn="just">
              <a:lnSpc>
                <a:spcPct val="135000"/>
              </a:lnSpc>
              <a:spcAft>
                <a:spcPts val="0"/>
              </a:spcAft>
              <a:buClr>
                <a:srgbClr val="000000"/>
              </a:buClr>
              <a:buSzPts val="1100"/>
              <a:buFont typeface="Symbol"/>
              <a:buChar char="-"/>
              <a:tabLst>
                <a:tab pos="454025" algn="l"/>
              </a:tabLst>
            </a:pPr>
            <a:r>
              <a:rPr lang="vi-VN" sz="2400" dirty="0">
                <a:latin typeface="Times New Roman"/>
                <a:ea typeface="Times New Roman"/>
                <a:cs typeface="Times New Roman"/>
              </a:rPr>
              <a:t>Khi “vừa nhắm mắt vừa mở cửa sổ”, nhân vật “tôi” không chỉ thấy những bông hoa thơm hơn mà còn “nhìn” thấy nguyên cả khu vuờn, cả bông hồng ngay trong đêm tối,...</a:t>
            </a:r>
            <a:endParaRPr lang="en-US" sz="2400" dirty="0">
              <a:latin typeface="Times New Roman"/>
              <a:ea typeface="Times New Roman"/>
              <a:cs typeface="Times New Roman"/>
            </a:endParaRPr>
          </a:p>
        </p:txBody>
      </p:sp>
    </p:spTree>
    <p:extLst>
      <p:ext uri="{BB962C8B-B14F-4D97-AF65-F5344CB8AC3E}">
        <p14:creationId xmlns:p14="http://schemas.microsoft.com/office/powerpoint/2010/main" val="31821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3" y="479889"/>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755576" y="820023"/>
            <a:ext cx="8208912" cy="830997"/>
          </a:xfrm>
          <a:prstGeom prst="rect">
            <a:avLst/>
          </a:prstGeom>
          <a:noFill/>
        </p:spPr>
        <p:txBody>
          <a:bodyPr wrap="square" rtlCol="0">
            <a:spAutoFit/>
          </a:bodyPr>
          <a:lstStyle/>
          <a:p>
            <a:pPr algn="just"/>
            <a:r>
              <a:rPr lang="en-US" sz="2400" b="1" dirty="0">
                <a:solidFill>
                  <a:prstClr val="black"/>
                </a:solidFill>
                <a:latin typeface="Times New Roman"/>
                <a:ea typeface="Times New Roman"/>
                <a:cs typeface="Times New Roman"/>
              </a:rPr>
              <a:t>c. </a:t>
            </a:r>
            <a:r>
              <a:rPr lang="en-US" sz="2400" b="1" dirty="0" err="1">
                <a:solidFill>
                  <a:prstClr val="black"/>
                </a:solidFill>
                <a:latin typeface="Times New Roman"/>
                <a:ea typeface="Times New Roman"/>
                <a:cs typeface="Times New Roman"/>
              </a:rPr>
              <a:t>Những</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bí</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mật</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tôi</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cảm</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nhận</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được</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khi</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vừa</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nhắm</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mắt</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vừa</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mở</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cửa</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sổ</a:t>
            </a:r>
            <a:r>
              <a:rPr lang="en-US" sz="2400" dirty="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2" y="3858141"/>
            <a:ext cx="2699792" cy="128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03652" y="1383618"/>
            <a:ext cx="7704855" cy="2474524"/>
          </a:xfrm>
          <a:prstGeom prst="rect">
            <a:avLst/>
          </a:prstGeom>
          <a:noFill/>
        </p:spPr>
        <p:txBody>
          <a:bodyPr wrap="square" rtlCol="0">
            <a:spAutoFit/>
          </a:bodyPr>
          <a:lstStyle/>
          <a:p>
            <a:pPr marL="342900" indent="-342900" algn="just" fontAlgn="base">
              <a:lnSpc>
                <a:spcPct val="115000"/>
              </a:lnSpc>
              <a:buFontTx/>
              <a:buChar char="-"/>
            </a:pPr>
            <a:r>
              <a:rPr lang="vi-VN" sz="2400" dirty="0">
                <a:solidFill>
                  <a:prstClr val="black"/>
                </a:solidFill>
                <a:latin typeface="Times New Roman" panose="02020603050405020304" pitchFamily="18" charset="0"/>
                <a:ea typeface="Calibri"/>
                <a:cs typeface="Times New Roman" panose="02020603050405020304" pitchFamily="18" charset="0"/>
              </a:rPr>
              <a:t>Những “bí mật” ấy đã mang lại niềm vui, hạnh phúc cho cuộc sống hằng ngày và làm giàu có tâm hồn của nhân vật “tôi”.</a:t>
            </a:r>
            <a:endParaRPr lang="en-US" sz="2400" dirty="0">
              <a:solidFill>
                <a:prstClr val="black"/>
              </a:solidFill>
              <a:latin typeface="Times New Roman" panose="02020603050405020304" pitchFamily="18" charset="0"/>
              <a:ea typeface="Calibri"/>
              <a:cs typeface="Times New Roman" panose="02020603050405020304" pitchFamily="18" charset="0"/>
            </a:endParaRPr>
          </a:p>
          <a:p>
            <a:pPr fontAlgn="base"/>
            <a:r>
              <a:rPr lang="en-US" sz="2400" dirty="0">
                <a:solidFill>
                  <a:srgbClr val="FF0000"/>
                </a:solidFill>
                <a:latin typeface="Times New Roman" panose="02020603050405020304" pitchFamily="18" charset="0"/>
                <a:cs typeface="Times New Roman" panose="02020603050405020304" pitchFamily="18" charset="0"/>
              </a:rPr>
              <a:t>=&gt; </a:t>
            </a:r>
            <a:r>
              <a:rPr lang="en-US" sz="2400" dirty="0" err="1">
                <a:solidFill>
                  <a:srgbClr val="FF0000"/>
                </a:solidFill>
                <a:latin typeface="Times New Roman" panose="02020603050405020304" pitchFamily="18" charset="0"/>
                <a:cs typeface="Times New Roman" panose="02020603050405020304" pitchFamily="18" charset="0"/>
              </a:rPr>
              <a:t>Nhân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tôi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trọng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đẹp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Cậu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nhạy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quan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tâm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yêu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thương</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699" y="3858141"/>
            <a:ext cx="3099817" cy="128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190" y="3858141"/>
            <a:ext cx="3312368" cy="128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0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3" y="479889"/>
            <a:ext cx="5544616" cy="523220"/>
          </a:xfrm>
          <a:prstGeom prst="rect">
            <a:avLst/>
          </a:prstGeom>
          <a:noFill/>
        </p:spPr>
        <p:txBody>
          <a:bodyPr wrap="square" rtlCol="0">
            <a:spAutoFit/>
          </a:bodyPr>
          <a:lstStyle/>
          <a:p>
            <a:r>
              <a:rPr lang="en-US" sz="2800" b="1" dirty="0">
                <a:solidFill>
                  <a:prstClr val="black"/>
                </a:solidFill>
                <a:latin typeface="Times New Roman"/>
                <a:ea typeface="Times New Roman"/>
              </a:rPr>
              <a:t>2</a:t>
            </a:r>
            <a:r>
              <a:rPr lang="vi-VN" sz="2800" b="1" dirty="0">
                <a:solidFill>
                  <a:prstClr val="black"/>
                </a:solidFill>
                <a:latin typeface="Times New Roman"/>
                <a:ea typeface="Times New Roman"/>
              </a:rPr>
              <a:t>.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bố</a:t>
            </a:r>
            <a:r>
              <a:rPr lang="en-US" sz="2800" b="1" dirty="0">
                <a:solidFill>
                  <a:prstClr val="black"/>
                </a:solidFill>
                <a:latin typeface="Times New Roman"/>
                <a:ea typeface="Times New Roman"/>
              </a:rPr>
              <a:t>”</a:t>
            </a:r>
            <a:endParaRPr lang="en-US" sz="2800" dirty="0">
              <a:solidFill>
                <a:prstClr val="black"/>
              </a:solidFill>
            </a:endParaRPr>
          </a:p>
        </p:txBody>
      </p:sp>
      <p:sp>
        <p:nvSpPr>
          <p:cNvPr id="7" name="TextBox 6"/>
          <p:cNvSpPr txBox="1"/>
          <p:nvPr/>
        </p:nvSpPr>
        <p:spPr>
          <a:xfrm>
            <a:off x="539553" y="872304"/>
            <a:ext cx="8604448" cy="2200602"/>
          </a:xfrm>
          <a:prstGeom prst="rect">
            <a:avLst/>
          </a:prstGeom>
          <a:noFill/>
        </p:spPr>
        <p:txBody>
          <a:bodyPr wrap="square" rtlCol="0">
            <a:spAutoFit/>
          </a:bodyPr>
          <a:lstStyle/>
          <a:p>
            <a:pPr algn="ctr">
              <a:lnSpc>
                <a:spcPct val="150000"/>
              </a:lnSpc>
              <a:spcAft>
                <a:spcPts val="0"/>
              </a:spcAft>
            </a:pPr>
            <a:r>
              <a:rPr lang="en-US" b="1" dirty="0">
                <a:latin typeface="Times New Roman"/>
                <a:ea typeface="Times New Roman"/>
                <a:cs typeface="Times New Roman"/>
              </a:rPr>
              <a:t>PHIẾU HỌC TẬP 7</a:t>
            </a:r>
            <a:endParaRPr lang="en-US" sz="1400" dirty="0">
              <a:latin typeface="Calibri"/>
              <a:ea typeface="Calibri"/>
              <a:cs typeface="Times New Roman"/>
            </a:endParaRPr>
          </a:p>
          <a:p>
            <a:pPr>
              <a:spcAft>
                <a:spcPts val="0"/>
              </a:spcAft>
            </a:pPr>
            <a:r>
              <a:rPr lang="en-US" sz="2200" dirty="0">
                <a:latin typeface="Times New Roman"/>
                <a:ea typeface="Times New Roman"/>
                <a:cs typeface="Times New Roman"/>
              </a:rPr>
              <a:t>1.  </a:t>
            </a:r>
            <a:r>
              <a:rPr lang="en-US" sz="2200" dirty="0" err="1">
                <a:latin typeface="Times New Roman"/>
                <a:ea typeface="Times New Roman"/>
                <a:cs typeface="Times New Roman"/>
              </a:rPr>
              <a:t>Nhân</a:t>
            </a:r>
            <a:r>
              <a:rPr lang="en-US" sz="2200" dirty="0">
                <a:latin typeface="Times New Roman"/>
                <a:ea typeface="Times New Roman"/>
                <a:cs typeface="Times New Roman"/>
              </a:rPr>
              <a:t> </a:t>
            </a:r>
            <a:r>
              <a:rPr lang="en-US" sz="2200" dirty="0" err="1">
                <a:latin typeface="Times New Roman"/>
                <a:ea typeface="Times New Roman"/>
                <a:cs typeface="Times New Roman"/>
              </a:rPr>
              <a:t>vật</a:t>
            </a:r>
            <a:r>
              <a:rPr lang="en-US" sz="2200" dirty="0">
                <a:latin typeface="Times New Roman"/>
                <a:ea typeface="Times New Roman"/>
                <a:cs typeface="Times New Roman"/>
              </a:rPr>
              <a:t> </a:t>
            </a:r>
            <a:r>
              <a:rPr lang="en-US" sz="2200" dirty="0" err="1">
                <a:latin typeface="Times New Roman"/>
                <a:ea typeface="Times New Roman"/>
                <a:cs typeface="Times New Roman"/>
              </a:rPr>
              <a:t>người</a:t>
            </a:r>
            <a:r>
              <a:rPr lang="en-US" sz="2200" dirty="0">
                <a:latin typeface="Times New Roman"/>
                <a:ea typeface="Times New Roman"/>
                <a:cs typeface="Times New Roman"/>
              </a:rPr>
              <a:t> </a:t>
            </a:r>
            <a:r>
              <a:rPr lang="en-US" sz="2200" dirty="0" err="1">
                <a:latin typeface="Times New Roman"/>
                <a:ea typeface="Times New Roman"/>
                <a:cs typeface="Times New Roman"/>
              </a:rPr>
              <a:t>bố</a:t>
            </a:r>
            <a:r>
              <a:rPr lang="en-US" sz="2200" dirty="0">
                <a:latin typeface="Times New Roman"/>
                <a:ea typeface="Times New Roman"/>
                <a:cs typeface="Times New Roman"/>
              </a:rPr>
              <a:t> </a:t>
            </a:r>
            <a:r>
              <a:rPr lang="en-US" sz="2200" dirty="0" err="1">
                <a:latin typeface="Times New Roman"/>
                <a:ea typeface="Times New Roman"/>
                <a:cs typeface="Times New Roman"/>
              </a:rPr>
              <a:t>được</a:t>
            </a:r>
            <a:r>
              <a:rPr lang="en-US" sz="2200" dirty="0">
                <a:latin typeface="Times New Roman"/>
                <a:ea typeface="Times New Roman"/>
                <a:cs typeface="Times New Roman"/>
              </a:rPr>
              <a:t> </a:t>
            </a:r>
            <a:r>
              <a:rPr lang="en-US" sz="2200" dirty="0" err="1">
                <a:latin typeface="Times New Roman"/>
                <a:ea typeface="Times New Roman"/>
                <a:cs typeface="Times New Roman"/>
              </a:rPr>
              <a:t>miêu</a:t>
            </a:r>
            <a:r>
              <a:rPr lang="en-US" sz="2200" dirty="0">
                <a:latin typeface="Times New Roman"/>
                <a:ea typeface="Times New Roman"/>
                <a:cs typeface="Times New Roman"/>
              </a:rPr>
              <a:t> </a:t>
            </a:r>
            <a:r>
              <a:rPr lang="en-US" sz="2200" dirty="0" err="1">
                <a:latin typeface="Times New Roman"/>
                <a:ea typeface="Times New Roman"/>
                <a:cs typeface="Times New Roman"/>
              </a:rPr>
              <a:t>tả</a:t>
            </a:r>
            <a:r>
              <a:rPr lang="en-US" sz="2200" dirty="0">
                <a:latin typeface="Times New Roman"/>
                <a:ea typeface="Times New Roman"/>
                <a:cs typeface="Times New Roman"/>
              </a:rPr>
              <a:t> </a:t>
            </a:r>
            <a:r>
              <a:rPr lang="en-US" sz="2200" dirty="0" err="1">
                <a:latin typeface="Times New Roman"/>
                <a:ea typeface="Times New Roman"/>
                <a:cs typeface="Times New Roman"/>
              </a:rPr>
              <a:t>chủ</a:t>
            </a:r>
            <a:r>
              <a:rPr lang="en-US" sz="2200" dirty="0">
                <a:latin typeface="Times New Roman"/>
                <a:ea typeface="Times New Roman"/>
                <a:cs typeface="Times New Roman"/>
              </a:rPr>
              <a:t> </a:t>
            </a:r>
            <a:r>
              <a:rPr lang="en-US" sz="2200" dirty="0" err="1">
                <a:latin typeface="Times New Roman"/>
                <a:ea typeface="Times New Roman"/>
                <a:cs typeface="Times New Roman"/>
              </a:rPr>
              <a:t>yếu</a:t>
            </a:r>
            <a:r>
              <a:rPr lang="en-US" sz="2200" dirty="0">
                <a:latin typeface="Times New Roman"/>
                <a:ea typeface="Times New Roman"/>
                <a:cs typeface="Times New Roman"/>
              </a:rPr>
              <a:t> qua </a:t>
            </a:r>
            <a:r>
              <a:rPr lang="en-US" sz="2200" dirty="0" err="1">
                <a:latin typeface="Times New Roman"/>
                <a:ea typeface="Times New Roman"/>
                <a:cs typeface="Times New Roman"/>
              </a:rPr>
              <a:t>lời</a:t>
            </a:r>
            <a:r>
              <a:rPr lang="en-US" sz="2200" dirty="0">
                <a:latin typeface="Times New Roman"/>
                <a:ea typeface="Times New Roman"/>
                <a:cs typeface="Times New Roman"/>
              </a:rPr>
              <a:t> </a:t>
            </a:r>
            <a:r>
              <a:rPr lang="en-US" sz="2200" dirty="0" err="1">
                <a:latin typeface="Times New Roman"/>
                <a:ea typeface="Times New Roman"/>
                <a:cs typeface="Times New Roman"/>
              </a:rPr>
              <a:t>kể</a:t>
            </a:r>
            <a:r>
              <a:rPr lang="en-US" sz="2200" dirty="0">
                <a:latin typeface="Times New Roman"/>
                <a:ea typeface="Times New Roman"/>
                <a:cs typeface="Times New Roman"/>
              </a:rPr>
              <a:t> </a:t>
            </a:r>
            <a:r>
              <a:rPr lang="en-US" sz="2200" dirty="0" err="1">
                <a:latin typeface="Times New Roman"/>
                <a:ea typeface="Times New Roman"/>
                <a:cs typeface="Times New Roman"/>
              </a:rPr>
              <a:t>của</a:t>
            </a:r>
            <a:r>
              <a:rPr lang="en-US" sz="2200" dirty="0">
                <a:latin typeface="Times New Roman"/>
                <a:ea typeface="Times New Roman"/>
                <a:cs typeface="Times New Roman"/>
              </a:rPr>
              <a:t> </a:t>
            </a:r>
            <a:r>
              <a:rPr lang="en-US" sz="2200" dirty="0" err="1">
                <a:latin typeface="Times New Roman"/>
                <a:ea typeface="Times New Roman"/>
                <a:cs typeface="Times New Roman"/>
              </a:rPr>
              <a:t>nhân</a:t>
            </a:r>
            <a:r>
              <a:rPr lang="en-US" sz="2200" dirty="0">
                <a:latin typeface="Times New Roman"/>
                <a:ea typeface="Times New Roman"/>
                <a:cs typeface="Times New Roman"/>
              </a:rPr>
              <a:t> </a:t>
            </a:r>
            <a:r>
              <a:rPr lang="en-US" sz="2200" dirty="0" err="1">
                <a:latin typeface="Times New Roman"/>
                <a:ea typeface="Times New Roman"/>
                <a:cs typeface="Times New Roman"/>
              </a:rPr>
              <a:t>vật</a:t>
            </a:r>
            <a:r>
              <a:rPr lang="en-US" sz="2200" dirty="0">
                <a:latin typeface="Times New Roman"/>
                <a:ea typeface="Times New Roman"/>
                <a:cs typeface="Times New Roman"/>
              </a:rPr>
              <a:t> </a:t>
            </a:r>
            <a:r>
              <a:rPr lang="en-US" sz="2200" dirty="0" err="1">
                <a:latin typeface="Times New Roman"/>
                <a:ea typeface="Times New Roman"/>
                <a:cs typeface="Times New Roman"/>
              </a:rPr>
              <a:t>nào</a:t>
            </a:r>
            <a:r>
              <a:rPr lang="en-US" sz="2200" dirty="0">
                <a:latin typeface="Times New Roman"/>
                <a:ea typeface="Times New Roman"/>
                <a:cs typeface="Times New Roman"/>
              </a:rPr>
              <a:t>, </a:t>
            </a:r>
            <a:r>
              <a:rPr lang="en-US" sz="2200" dirty="0" err="1">
                <a:latin typeface="Times New Roman"/>
                <a:ea typeface="Times New Roman"/>
                <a:cs typeface="Times New Roman"/>
              </a:rPr>
              <a:t>việc</a:t>
            </a:r>
            <a:r>
              <a:rPr lang="en-US" sz="2200" dirty="0">
                <a:latin typeface="Times New Roman"/>
                <a:ea typeface="Times New Roman"/>
                <a:cs typeface="Times New Roman"/>
              </a:rPr>
              <a:t> </a:t>
            </a:r>
            <a:r>
              <a:rPr lang="en-US" sz="2200" dirty="0" err="1">
                <a:latin typeface="Times New Roman"/>
                <a:ea typeface="Times New Roman"/>
                <a:cs typeface="Times New Roman"/>
              </a:rPr>
              <a:t>lựa</a:t>
            </a:r>
            <a:r>
              <a:rPr lang="en-US" sz="2200" dirty="0">
                <a:latin typeface="Times New Roman"/>
                <a:ea typeface="Times New Roman"/>
                <a:cs typeface="Times New Roman"/>
              </a:rPr>
              <a:t> </a:t>
            </a:r>
            <a:r>
              <a:rPr lang="en-US" sz="2200" dirty="0" err="1">
                <a:latin typeface="Times New Roman"/>
                <a:ea typeface="Times New Roman"/>
                <a:cs typeface="Times New Roman"/>
              </a:rPr>
              <a:t>chọn</a:t>
            </a:r>
            <a:r>
              <a:rPr lang="en-US" sz="2200" dirty="0">
                <a:latin typeface="Times New Roman"/>
                <a:ea typeface="Times New Roman"/>
                <a:cs typeface="Times New Roman"/>
              </a:rPr>
              <a:t> </a:t>
            </a:r>
            <a:r>
              <a:rPr lang="en-US" sz="2200" dirty="0" err="1">
                <a:latin typeface="Times New Roman"/>
                <a:ea typeface="Times New Roman"/>
                <a:cs typeface="Times New Roman"/>
              </a:rPr>
              <a:t>người</a:t>
            </a:r>
            <a:r>
              <a:rPr lang="en-US" sz="2200" dirty="0">
                <a:latin typeface="Times New Roman"/>
                <a:ea typeface="Times New Roman"/>
                <a:cs typeface="Times New Roman"/>
              </a:rPr>
              <a:t> </a:t>
            </a:r>
            <a:r>
              <a:rPr lang="en-US" sz="2200" dirty="0" err="1">
                <a:latin typeface="Times New Roman"/>
                <a:ea typeface="Times New Roman"/>
                <a:cs typeface="Times New Roman"/>
              </a:rPr>
              <a:t>kể</a:t>
            </a:r>
            <a:r>
              <a:rPr lang="en-US" sz="2200" dirty="0">
                <a:latin typeface="Times New Roman"/>
                <a:ea typeface="Times New Roman"/>
                <a:cs typeface="Times New Roman"/>
              </a:rPr>
              <a:t> </a:t>
            </a:r>
            <a:r>
              <a:rPr lang="en-US" sz="2200" dirty="0" err="1">
                <a:latin typeface="Times New Roman"/>
                <a:ea typeface="Times New Roman"/>
                <a:cs typeface="Times New Roman"/>
              </a:rPr>
              <a:t>chuyện</a:t>
            </a:r>
            <a:r>
              <a:rPr lang="en-US" sz="2200" dirty="0">
                <a:latin typeface="Times New Roman"/>
                <a:ea typeface="Times New Roman"/>
                <a:cs typeface="Times New Roman"/>
              </a:rPr>
              <a:t> </a:t>
            </a:r>
            <a:r>
              <a:rPr lang="en-US" sz="2200" dirty="0" err="1">
                <a:latin typeface="Times New Roman"/>
                <a:ea typeface="Times New Roman"/>
                <a:cs typeface="Times New Roman"/>
              </a:rPr>
              <a:t>như</a:t>
            </a:r>
            <a:r>
              <a:rPr lang="en-US" sz="2200" dirty="0">
                <a:latin typeface="Times New Roman"/>
                <a:ea typeface="Times New Roman"/>
                <a:cs typeface="Times New Roman"/>
              </a:rPr>
              <a:t> </a:t>
            </a:r>
            <a:r>
              <a:rPr lang="en-US" sz="2200" dirty="0" err="1">
                <a:latin typeface="Times New Roman"/>
                <a:ea typeface="Times New Roman"/>
                <a:cs typeface="Times New Roman"/>
              </a:rPr>
              <a:t>vậy</a:t>
            </a:r>
            <a:r>
              <a:rPr lang="en-US" sz="2200" dirty="0">
                <a:latin typeface="Times New Roman"/>
                <a:ea typeface="Times New Roman"/>
                <a:cs typeface="Times New Roman"/>
              </a:rPr>
              <a:t> </a:t>
            </a:r>
            <a:r>
              <a:rPr lang="en-US" sz="2200" dirty="0" err="1">
                <a:latin typeface="Times New Roman"/>
                <a:ea typeface="Times New Roman"/>
                <a:cs typeface="Times New Roman"/>
              </a:rPr>
              <a:t>có</a:t>
            </a:r>
            <a:r>
              <a:rPr lang="en-US" sz="2200" dirty="0">
                <a:latin typeface="Times New Roman"/>
                <a:ea typeface="Times New Roman"/>
                <a:cs typeface="Times New Roman"/>
              </a:rPr>
              <a:t> </a:t>
            </a:r>
            <a:r>
              <a:rPr lang="en-US" sz="2200" dirty="0" err="1">
                <a:latin typeface="Times New Roman"/>
                <a:ea typeface="Times New Roman"/>
                <a:cs typeface="Times New Roman"/>
              </a:rPr>
              <a:t>tác</a:t>
            </a:r>
            <a:r>
              <a:rPr lang="en-US" sz="2200" dirty="0">
                <a:latin typeface="Times New Roman"/>
                <a:ea typeface="Times New Roman"/>
                <a:cs typeface="Times New Roman"/>
              </a:rPr>
              <a:t> </a:t>
            </a:r>
            <a:r>
              <a:rPr lang="en-US" sz="2200" dirty="0" err="1">
                <a:latin typeface="Times New Roman"/>
                <a:ea typeface="Times New Roman"/>
                <a:cs typeface="Times New Roman"/>
              </a:rPr>
              <a:t>dụng</a:t>
            </a:r>
            <a:r>
              <a:rPr lang="en-US" sz="2200" dirty="0">
                <a:latin typeface="Times New Roman"/>
                <a:ea typeface="Times New Roman"/>
                <a:cs typeface="Times New Roman"/>
              </a:rPr>
              <a:t> </a:t>
            </a:r>
            <a:r>
              <a:rPr lang="en-US" sz="2200" dirty="0" err="1">
                <a:latin typeface="Times New Roman"/>
                <a:ea typeface="Times New Roman"/>
                <a:cs typeface="Times New Roman"/>
              </a:rPr>
              <a:t>gì</a:t>
            </a:r>
            <a:r>
              <a:rPr lang="en-US" sz="2200" dirty="0">
                <a:latin typeface="Times New Roman"/>
                <a:ea typeface="Times New Roman"/>
                <a:cs typeface="Times New Roman"/>
              </a:rPr>
              <a:t> ?</a:t>
            </a:r>
            <a:endParaRPr lang="en-US" sz="2200" dirty="0">
              <a:latin typeface="Calibri"/>
              <a:ea typeface="Calibri"/>
              <a:cs typeface="Times New Roman"/>
            </a:endParaRPr>
          </a:p>
          <a:p>
            <a:pPr>
              <a:spcAft>
                <a:spcPts val="0"/>
              </a:spcAft>
            </a:pPr>
            <a:r>
              <a:rPr lang="en-US" sz="2200" dirty="0">
                <a:latin typeface="Times New Roman"/>
                <a:ea typeface="Times New Roman"/>
                <a:cs typeface="Times New Roman"/>
              </a:rPr>
              <a:t>2. </a:t>
            </a:r>
            <a:r>
              <a:rPr lang="en-US" sz="2200" dirty="0" err="1">
                <a:latin typeface="Times New Roman"/>
                <a:ea typeface="Times New Roman"/>
                <a:cs typeface="Times New Roman"/>
              </a:rPr>
              <a:t>Bố</a:t>
            </a:r>
            <a:r>
              <a:rPr lang="en-US" sz="2200" dirty="0">
                <a:latin typeface="Times New Roman"/>
                <a:ea typeface="Times New Roman"/>
                <a:cs typeface="Times New Roman"/>
              </a:rPr>
              <a:t> </a:t>
            </a:r>
            <a:r>
              <a:rPr lang="en-US" sz="2200" dirty="0" err="1">
                <a:latin typeface="Times New Roman"/>
                <a:ea typeface="Times New Roman"/>
                <a:cs typeface="Times New Roman"/>
              </a:rPr>
              <a:t>đã</a:t>
            </a:r>
            <a:r>
              <a:rPr lang="en-US" sz="2200" dirty="0">
                <a:latin typeface="Times New Roman"/>
                <a:ea typeface="Times New Roman"/>
                <a:cs typeface="Times New Roman"/>
              </a:rPr>
              <a:t> </a:t>
            </a:r>
            <a:r>
              <a:rPr lang="en-US" sz="2200" dirty="0" err="1">
                <a:latin typeface="Times New Roman"/>
                <a:ea typeface="Times New Roman"/>
                <a:cs typeface="Times New Roman"/>
              </a:rPr>
              <a:t>làm</a:t>
            </a:r>
            <a:r>
              <a:rPr lang="en-US" sz="2200" dirty="0">
                <a:latin typeface="Times New Roman"/>
                <a:ea typeface="Times New Roman"/>
                <a:cs typeface="Times New Roman"/>
              </a:rPr>
              <a:t> </a:t>
            </a:r>
            <a:r>
              <a:rPr lang="en-US" sz="2200" dirty="0" err="1">
                <a:latin typeface="Times New Roman"/>
                <a:ea typeface="Times New Roman"/>
                <a:cs typeface="Times New Roman"/>
              </a:rPr>
              <a:t>những</a:t>
            </a:r>
            <a:r>
              <a:rPr lang="en-US" sz="2200" dirty="0">
                <a:latin typeface="Times New Roman"/>
                <a:ea typeface="Times New Roman"/>
                <a:cs typeface="Times New Roman"/>
              </a:rPr>
              <a:t> </a:t>
            </a:r>
            <a:r>
              <a:rPr lang="en-US" sz="2200" dirty="0" err="1">
                <a:latin typeface="Times New Roman"/>
                <a:ea typeface="Times New Roman"/>
                <a:cs typeface="Times New Roman"/>
              </a:rPr>
              <a:t>việc</a:t>
            </a:r>
            <a:r>
              <a:rPr lang="en-US" sz="2200" dirty="0">
                <a:latin typeface="Times New Roman"/>
                <a:ea typeface="Times New Roman"/>
                <a:cs typeface="Times New Roman"/>
              </a:rPr>
              <a:t> </a:t>
            </a:r>
            <a:r>
              <a:rPr lang="en-US" sz="2200" dirty="0" err="1">
                <a:latin typeface="Times New Roman"/>
                <a:ea typeface="Times New Roman"/>
                <a:cs typeface="Times New Roman"/>
              </a:rPr>
              <a:t>gì</a:t>
            </a:r>
            <a:r>
              <a:rPr lang="en-US" sz="2200" dirty="0">
                <a:latin typeface="Times New Roman"/>
                <a:ea typeface="Times New Roman"/>
                <a:cs typeface="Times New Roman"/>
              </a:rPr>
              <a:t> </a:t>
            </a:r>
            <a:r>
              <a:rPr lang="en-US" sz="2200" dirty="0" err="1">
                <a:latin typeface="Times New Roman"/>
                <a:ea typeface="Times New Roman"/>
                <a:cs typeface="Times New Roman"/>
              </a:rPr>
              <a:t>cho</a:t>
            </a:r>
            <a:r>
              <a:rPr lang="en-US" sz="2200" dirty="0">
                <a:latin typeface="Times New Roman"/>
                <a:ea typeface="Times New Roman"/>
                <a:cs typeface="Times New Roman"/>
              </a:rPr>
              <a:t> </a:t>
            </a:r>
            <a:r>
              <a:rPr lang="en-US" sz="2200" dirty="0" err="1">
                <a:latin typeface="Times New Roman"/>
                <a:ea typeface="Times New Roman"/>
                <a:cs typeface="Times New Roman"/>
              </a:rPr>
              <a:t>tôi</a:t>
            </a:r>
            <a:r>
              <a:rPr lang="en-US" sz="2200" dirty="0">
                <a:latin typeface="Times New Roman"/>
                <a:ea typeface="Times New Roman"/>
                <a:cs typeface="Times New Roman"/>
              </a:rPr>
              <a:t>, ý </a:t>
            </a:r>
            <a:r>
              <a:rPr lang="en-US" sz="2200" dirty="0" err="1">
                <a:latin typeface="Times New Roman"/>
                <a:ea typeface="Times New Roman"/>
                <a:cs typeface="Times New Roman"/>
              </a:rPr>
              <a:t>nghĩa</a:t>
            </a:r>
            <a:r>
              <a:rPr lang="en-US" sz="2200" dirty="0">
                <a:latin typeface="Times New Roman"/>
                <a:ea typeface="Times New Roman"/>
                <a:cs typeface="Times New Roman"/>
              </a:rPr>
              <a:t> </a:t>
            </a:r>
            <a:r>
              <a:rPr lang="en-US" sz="2200" dirty="0" err="1">
                <a:latin typeface="Times New Roman"/>
                <a:ea typeface="Times New Roman"/>
                <a:cs typeface="Times New Roman"/>
              </a:rPr>
              <a:t>những</a:t>
            </a:r>
            <a:r>
              <a:rPr lang="en-US" sz="2200" dirty="0">
                <a:latin typeface="Times New Roman"/>
                <a:ea typeface="Times New Roman"/>
                <a:cs typeface="Times New Roman"/>
              </a:rPr>
              <a:t> </a:t>
            </a:r>
            <a:r>
              <a:rPr lang="en-US" sz="2200" dirty="0" err="1">
                <a:latin typeface="Times New Roman"/>
                <a:ea typeface="Times New Roman"/>
                <a:cs typeface="Times New Roman"/>
              </a:rPr>
              <a:t>việc</a:t>
            </a:r>
            <a:r>
              <a:rPr lang="en-US" sz="2200" dirty="0">
                <a:latin typeface="Times New Roman"/>
                <a:ea typeface="Times New Roman"/>
                <a:cs typeface="Times New Roman"/>
              </a:rPr>
              <a:t> </a:t>
            </a:r>
            <a:r>
              <a:rPr lang="en-US" sz="2200" dirty="0" err="1">
                <a:latin typeface="Times New Roman"/>
                <a:ea typeface="Times New Roman"/>
                <a:cs typeface="Times New Roman"/>
              </a:rPr>
              <a:t>làm</a:t>
            </a:r>
            <a:r>
              <a:rPr lang="en-US" sz="2200" dirty="0">
                <a:latin typeface="Times New Roman"/>
                <a:ea typeface="Times New Roman"/>
                <a:cs typeface="Times New Roman"/>
              </a:rPr>
              <a:t> </a:t>
            </a:r>
            <a:r>
              <a:rPr lang="en-US" sz="2200" dirty="0" err="1">
                <a:latin typeface="Times New Roman"/>
                <a:ea typeface="Times New Roman"/>
                <a:cs typeface="Times New Roman"/>
              </a:rPr>
              <a:t>đó</a:t>
            </a:r>
            <a:r>
              <a:rPr lang="en-US" sz="2200" dirty="0">
                <a:latin typeface="Times New Roman"/>
                <a:ea typeface="Times New Roman"/>
                <a:cs typeface="Times New Roman"/>
              </a:rPr>
              <a:t>.</a:t>
            </a:r>
            <a:endParaRPr lang="en-US" sz="2200" dirty="0">
              <a:latin typeface="Calibri"/>
              <a:ea typeface="Calibri"/>
              <a:cs typeface="Times New Roman"/>
            </a:endParaRPr>
          </a:p>
          <a:p>
            <a:pPr>
              <a:spcAft>
                <a:spcPts val="0"/>
              </a:spcAft>
            </a:pPr>
            <a:r>
              <a:rPr lang="en-US" sz="2200" dirty="0">
                <a:latin typeface="Times New Roman"/>
                <a:ea typeface="Times New Roman"/>
                <a:cs typeface="Times New Roman"/>
              </a:rPr>
              <a:t>3. </a:t>
            </a:r>
            <a:r>
              <a:rPr lang="en-US" sz="2200" dirty="0" err="1">
                <a:latin typeface="Times New Roman"/>
                <a:ea typeface="Times New Roman"/>
                <a:cs typeface="Times New Roman"/>
              </a:rPr>
              <a:t>Sự</a:t>
            </a:r>
            <a:r>
              <a:rPr lang="en-US" sz="2200" dirty="0">
                <a:latin typeface="Times New Roman"/>
                <a:ea typeface="Times New Roman"/>
                <a:cs typeface="Times New Roman"/>
              </a:rPr>
              <a:t> </a:t>
            </a:r>
            <a:r>
              <a:rPr lang="en-US" sz="2200" dirty="0" err="1">
                <a:latin typeface="Times New Roman"/>
                <a:ea typeface="Times New Roman"/>
                <a:cs typeface="Times New Roman"/>
              </a:rPr>
              <a:t>hấp</a:t>
            </a:r>
            <a:r>
              <a:rPr lang="en-US" sz="2200" dirty="0">
                <a:latin typeface="Times New Roman"/>
                <a:ea typeface="Times New Roman"/>
                <a:cs typeface="Times New Roman"/>
              </a:rPr>
              <a:t> </a:t>
            </a:r>
            <a:r>
              <a:rPr lang="en-US" sz="2200" dirty="0" err="1">
                <a:latin typeface="Times New Roman"/>
                <a:ea typeface="Times New Roman"/>
                <a:cs typeface="Times New Roman"/>
              </a:rPr>
              <a:t>dẫn</a:t>
            </a:r>
            <a:r>
              <a:rPr lang="en-US" sz="2200" dirty="0">
                <a:latin typeface="Times New Roman"/>
                <a:ea typeface="Times New Roman"/>
                <a:cs typeface="Times New Roman"/>
              </a:rPr>
              <a:t> </a:t>
            </a:r>
            <a:r>
              <a:rPr lang="en-US" sz="2200" dirty="0" err="1">
                <a:latin typeface="Times New Roman"/>
                <a:ea typeface="Times New Roman"/>
                <a:cs typeface="Times New Roman"/>
              </a:rPr>
              <a:t>từ</a:t>
            </a:r>
            <a:r>
              <a:rPr lang="en-US" sz="2200" dirty="0">
                <a:latin typeface="Times New Roman"/>
                <a:ea typeface="Times New Roman"/>
                <a:cs typeface="Times New Roman"/>
              </a:rPr>
              <a:t> </a:t>
            </a:r>
            <a:r>
              <a:rPr lang="en-US" sz="2200" dirty="0" err="1">
                <a:latin typeface="Times New Roman"/>
                <a:ea typeface="Times New Roman"/>
                <a:cs typeface="Times New Roman"/>
              </a:rPr>
              <a:t>những</a:t>
            </a:r>
            <a:r>
              <a:rPr lang="en-US" sz="2200" dirty="0">
                <a:latin typeface="Times New Roman"/>
                <a:ea typeface="Times New Roman"/>
                <a:cs typeface="Times New Roman"/>
              </a:rPr>
              <a:t> </a:t>
            </a:r>
            <a:r>
              <a:rPr lang="en-US" sz="2200" dirty="0" err="1">
                <a:latin typeface="Times New Roman"/>
                <a:ea typeface="Times New Roman"/>
                <a:cs typeface="Times New Roman"/>
              </a:rPr>
              <a:t>trò</a:t>
            </a:r>
            <a:r>
              <a:rPr lang="en-US" sz="2200" dirty="0">
                <a:latin typeface="Times New Roman"/>
                <a:ea typeface="Times New Roman"/>
                <a:cs typeface="Times New Roman"/>
              </a:rPr>
              <a:t> </a:t>
            </a:r>
            <a:r>
              <a:rPr lang="en-US" sz="2200" dirty="0" err="1">
                <a:latin typeface="Times New Roman"/>
                <a:ea typeface="Times New Roman"/>
                <a:cs typeface="Times New Roman"/>
              </a:rPr>
              <a:t>chơi</a:t>
            </a:r>
            <a:r>
              <a:rPr lang="en-US" sz="2200" dirty="0">
                <a:latin typeface="Times New Roman"/>
                <a:ea typeface="Times New Roman"/>
                <a:cs typeface="Times New Roman"/>
              </a:rPr>
              <a:t> </a:t>
            </a:r>
            <a:r>
              <a:rPr lang="en-US" sz="2200" dirty="0" err="1">
                <a:latin typeface="Times New Roman"/>
                <a:ea typeface="Times New Roman"/>
                <a:cs typeface="Times New Roman"/>
              </a:rPr>
              <a:t>mà</a:t>
            </a:r>
            <a:r>
              <a:rPr lang="en-US" sz="2200" dirty="0">
                <a:latin typeface="Times New Roman"/>
                <a:ea typeface="Times New Roman"/>
                <a:cs typeface="Times New Roman"/>
              </a:rPr>
              <a:t> </a:t>
            </a:r>
            <a:r>
              <a:rPr lang="en-US" sz="2200" dirty="0" err="1">
                <a:latin typeface="Times New Roman"/>
                <a:ea typeface="Times New Roman"/>
                <a:cs typeface="Times New Roman"/>
              </a:rPr>
              <a:t>bố</a:t>
            </a:r>
            <a:r>
              <a:rPr lang="en-US" sz="2200" dirty="0">
                <a:latin typeface="Times New Roman"/>
                <a:ea typeface="Times New Roman"/>
                <a:cs typeface="Times New Roman"/>
              </a:rPr>
              <a:t> </a:t>
            </a:r>
            <a:r>
              <a:rPr lang="en-US" sz="2200" dirty="0" err="1">
                <a:latin typeface="Times New Roman"/>
                <a:ea typeface="Times New Roman"/>
                <a:cs typeface="Times New Roman"/>
              </a:rPr>
              <a:t>nghĩ</a:t>
            </a:r>
            <a:r>
              <a:rPr lang="en-US" sz="2200" dirty="0">
                <a:latin typeface="Times New Roman"/>
                <a:ea typeface="Times New Roman"/>
                <a:cs typeface="Times New Roman"/>
              </a:rPr>
              <a:t> </a:t>
            </a:r>
            <a:r>
              <a:rPr lang="en-US" sz="2200" dirty="0" err="1">
                <a:latin typeface="Times New Roman"/>
                <a:ea typeface="Times New Roman"/>
                <a:cs typeface="Times New Roman"/>
              </a:rPr>
              <a:t>ra</a:t>
            </a:r>
            <a:endParaRPr lang="en-US" sz="2200" dirty="0">
              <a:latin typeface="Times New Roman"/>
              <a:ea typeface="Times New Roman"/>
              <a:cs typeface="Times New Roman"/>
            </a:endParaRPr>
          </a:p>
          <a:p>
            <a:pPr>
              <a:spcAft>
                <a:spcPts val="0"/>
              </a:spcAft>
            </a:pPr>
            <a:r>
              <a:rPr lang="en-US" sz="2200" dirty="0">
                <a:latin typeface="Times New Roman"/>
                <a:ea typeface="Times New Roman"/>
                <a:cs typeface="Times New Roman"/>
              </a:rPr>
              <a:t>4. </a:t>
            </a:r>
            <a:r>
              <a:rPr lang="en-US" sz="2200" dirty="0" err="1">
                <a:latin typeface="Times New Roman"/>
                <a:ea typeface="Times New Roman"/>
                <a:cs typeface="Times New Roman"/>
              </a:rPr>
              <a:t>Nhận</a:t>
            </a:r>
            <a:r>
              <a:rPr lang="en-US" sz="2200" dirty="0">
                <a:latin typeface="Times New Roman"/>
                <a:ea typeface="Times New Roman"/>
                <a:cs typeface="Times New Roman"/>
              </a:rPr>
              <a:t> </a:t>
            </a:r>
            <a:r>
              <a:rPr lang="en-US" sz="2200" dirty="0" err="1">
                <a:latin typeface="Times New Roman"/>
                <a:ea typeface="Times New Roman"/>
                <a:cs typeface="Times New Roman"/>
              </a:rPr>
              <a:t>xét</a:t>
            </a:r>
            <a:r>
              <a:rPr lang="en-US" sz="2200" dirty="0">
                <a:latin typeface="Times New Roman"/>
                <a:ea typeface="Times New Roman"/>
                <a:cs typeface="Times New Roman"/>
              </a:rPr>
              <a:t> </a:t>
            </a:r>
            <a:r>
              <a:rPr lang="en-US" sz="2200" dirty="0" err="1">
                <a:latin typeface="Times New Roman"/>
                <a:ea typeface="Times New Roman"/>
                <a:cs typeface="Times New Roman"/>
              </a:rPr>
              <a:t>tình</a:t>
            </a:r>
            <a:r>
              <a:rPr lang="en-US" sz="2200" dirty="0">
                <a:latin typeface="Times New Roman"/>
                <a:ea typeface="Times New Roman"/>
                <a:cs typeface="Times New Roman"/>
              </a:rPr>
              <a:t> </a:t>
            </a:r>
            <a:r>
              <a:rPr lang="en-US" sz="2200" dirty="0" err="1">
                <a:latin typeface="Times New Roman"/>
                <a:ea typeface="Times New Roman"/>
                <a:cs typeface="Times New Roman"/>
              </a:rPr>
              <a:t>cảm</a:t>
            </a:r>
            <a:r>
              <a:rPr lang="en-US" sz="2200" dirty="0">
                <a:latin typeface="Times New Roman"/>
                <a:ea typeface="Times New Roman"/>
                <a:cs typeface="Times New Roman"/>
              </a:rPr>
              <a:t> </a:t>
            </a:r>
            <a:r>
              <a:rPr lang="en-US" sz="2200" dirty="0" err="1">
                <a:latin typeface="Times New Roman"/>
                <a:ea typeface="Times New Roman"/>
                <a:cs typeface="Times New Roman"/>
              </a:rPr>
              <a:t>của</a:t>
            </a:r>
            <a:r>
              <a:rPr lang="en-US" sz="2200" dirty="0">
                <a:latin typeface="Times New Roman"/>
                <a:ea typeface="Times New Roman"/>
                <a:cs typeface="Times New Roman"/>
              </a:rPr>
              <a:t> </a:t>
            </a:r>
            <a:r>
              <a:rPr lang="en-US" sz="2200" dirty="0" err="1">
                <a:latin typeface="Times New Roman"/>
                <a:ea typeface="Times New Roman"/>
                <a:cs typeface="Times New Roman"/>
              </a:rPr>
              <a:t>bố</a:t>
            </a:r>
            <a:r>
              <a:rPr lang="en-US" sz="2200" dirty="0">
                <a:latin typeface="Times New Roman"/>
                <a:ea typeface="Times New Roman"/>
                <a:cs typeface="Times New Roman"/>
              </a:rPr>
              <a:t> </a:t>
            </a:r>
            <a:r>
              <a:rPr lang="en-US" sz="2200" dirty="0" err="1">
                <a:latin typeface="Times New Roman"/>
                <a:ea typeface="Times New Roman"/>
                <a:cs typeface="Times New Roman"/>
              </a:rPr>
              <a:t>dành</a:t>
            </a:r>
            <a:r>
              <a:rPr lang="en-US" sz="2200" dirty="0">
                <a:latin typeface="Times New Roman"/>
                <a:ea typeface="Times New Roman"/>
                <a:cs typeface="Times New Roman"/>
              </a:rPr>
              <a:t> </a:t>
            </a:r>
            <a:r>
              <a:rPr lang="en-US" sz="2200" dirty="0" err="1">
                <a:latin typeface="Times New Roman"/>
                <a:ea typeface="Times New Roman"/>
                <a:cs typeface="Times New Roman"/>
              </a:rPr>
              <a:t>cho</a:t>
            </a:r>
            <a:r>
              <a:rPr lang="en-US" sz="2200" dirty="0">
                <a:latin typeface="Times New Roman"/>
                <a:ea typeface="Times New Roman"/>
                <a:cs typeface="Times New Roman"/>
              </a:rPr>
              <a:t> “</a:t>
            </a:r>
            <a:r>
              <a:rPr lang="en-US" sz="2200" dirty="0" err="1">
                <a:latin typeface="Times New Roman"/>
                <a:ea typeface="Times New Roman"/>
                <a:cs typeface="Times New Roman"/>
              </a:rPr>
              <a:t>tôi</a:t>
            </a:r>
            <a:r>
              <a:rPr lang="en-US" sz="2200" dirty="0">
                <a:latin typeface="Times New Roman"/>
                <a:ea typeface="Times New Roman"/>
                <a:cs typeface="Times New Roman"/>
              </a:rPr>
              <a:t>”.</a:t>
            </a:r>
          </a:p>
        </p:txBody>
      </p:sp>
      <p:graphicFrame>
        <p:nvGraphicFramePr>
          <p:cNvPr id="8" name="Table 7"/>
          <p:cNvGraphicFramePr>
            <a:graphicFrameLocks noGrp="1"/>
          </p:cNvGraphicFramePr>
          <p:nvPr>
            <p:extLst>
              <p:ext uri="{D42A27DB-BD31-4B8C-83A1-F6EECF244321}">
                <p14:modId xmlns:p14="http://schemas.microsoft.com/office/powerpoint/2010/main" val="470367744"/>
              </p:ext>
            </p:extLst>
          </p:nvPr>
        </p:nvGraphicFramePr>
        <p:xfrm>
          <a:off x="395536" y="3003798"/>
          <a:ext cx="8352928" cy="2139702"/>
        </p:xfrm>
        <a:graphic>
          <a:graphicData uri="http://schemas.openxmlformats.org/drawingml/2006/table">
            <a:tbl>
              <a:tblPr firstRow="1" firstCol="1" bandRow="1">
                <a:tableStyleId>{5C22544A-7EE6-4342-B048-85BDC9FD1C3A}</a:tableStyleId>
              </a:tblPr>
              <a:tblGrid>
                <a:gridCol w="3119094">
                  <a:extLst>
                    <a:ext uri="{9D8B030D-6E8A-4147-A177-3AD203B41FA5}">
                      <a16:colId xmlns:a16="http://schemas.microsoft.com/office/drawing/2014/main" val="20000"/>
                    </a:ext>
                  </a:extLst>
                </a:gridCol>
                <a:gridCol w="5233834">
                  <a:extLst>
                    <a:ext uri="{9D8B030D-6E8A-4147-A177-3AD203B41FA5}">
                      <a16:colId xmlns:a16="http://schemas.microsoft.com/office/drawing/2014/main" val="20001"/>
                    </a:ext>
                  </a:extLst>
                </a:gridCol>
              </a:tblGrid>
              <a:tr h="356617">
                <a:tc>
                  <a:txBody>
                    <a:bodyPr/>
                    <a:lstStyle/>
                    <a:p>
                      <a:pPr algn="ctr">
                        <a:lnSpc>
                          <a:spcPct val="150000"/>
                        </a:lnSpc>
                        <a:spcAft>
                          <a:spcPts val="0"/>
                        </a:spcAft>
                      </a:pPr>
                      <a:r>
                        <a:rPr lang="en-US" sz="1500" dirty="0" err="1">
                          <a:effectLst/>
                          <a:latin typeface="Times New Roman" panose="02020603050405020304" pitchFamily="18" charset="0"/>
                          <a:cs typeface="Times New Roman" panose="02020603050405020304" pitchFamily="18" charset="0"/>
                        </a:rPr>
                        <a:t>Trò</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chơi</a:t>
                      </a:r>
                      <a:endParaRPr lang="en-US" sz="15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ctr">
                        <a:lnSpc>
                          <a:spcPct val="150000"/>
                        </a:lnSpc>
                        <a:spcAft>
                          <a:spcPts val="0"/>
                        </a:spcAft>
                      </a:pPr>
                      <a:r>
                        <a:rPr lang="en-US" sz="1500" dirty="0" err="1">
                          <a:effectLst/>
                          <a:latin typeface="Times New Roman" panose="02020603050405020304" pitchFamily="18" charset="0"/>
                          <a:cs typeface="Times New Roman" panose="02020603050405020304" pitchFamily="18" charset="0"/>
                        </a:rPr>
                        <a:t>Cách</a:t>
                      </a: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chơi</a:t>
                      </a:r>
                      <a:endParaRPr lang="en-US" sz="15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0"/>
                  </a:ext>
                </a:extLst>
              </a:tr>
              <a:tr h="356617">
                <a:tc>
                  <a:txBody>
                    <a:bodyPr/>
                    <a:lstStyle/>
                    <a:p>
                      <a:pPr algn="just">
                        <a:lnSpc>
                          <a:spcPct val="150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1"/>
                  </a:ext>
                </a:extLst>
              </a:tr>
              <a:tr h="356617">
                <a:tc>
                  <a:txBody>
                    <a:bodyPr/>
                    <a:lstStyle/>
                    <a:p>
                      <a:pPr algn="just">
                        <a:lnSpc>
                          <a:spcPct val="150000"/>
                        </a:lnSpc>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2"/>
                  </a:ext>
                </a:extLst>
              </a:tr>
              <a:tr h="356617">
                <a:tc>
                  <a:txBody>
                    <a:bodyPr/>
                    <a:lstStyle/>
                    <a:p>
                      <a:pPr algn="just">
                        <a:lnSpc>
                          <a:spcPct val="150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3"/>
                  </a:ext>
                </a:extLst>
              </a:tr>
              <a:tr h="356617">
                <a:tc>
                  <a:txBody>
                    <a:bodyPr/>
                    <a:lstStyle/>
                    <a:p>
                      <a:pPr algn="just">
                        <a:lnSpc>
                          <a:spcPct val="150000"/>
                        </a:lnSpc>
                        <a:spcAft>
                          <a:spcPts val="0"/>
                        </a:spcAft>
                      </a:pPr>
                      <a:r>
                        <a:rPr lang="en-US" sz="1500">
                          <a:effectLst/>
                          <a:latin typeface="Times New Roman" panose="02020603050405020304" pitchFamily="18" charset="0"/>
                          <a:cs typeface="Times New Roman" panose="02020603050405020304" pitchFamily="18" charset="0"/>
                        </a:rPr>
                        <a:t> </a:t>
                      </a:r>
                      <a:endParaRPr lang="en-US" sz="15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4"/>
                  </a:ext>
                </a:extLst>
              </a:tr>
              <a:tr h="356617">
                <a:tc gridSpan="2">
                  <a:txBody>
                    <a:bodyPr/>
                    <a:lstStyle/>
                    <a:p>
                      <a:pPr algn="just">
                        <a:lnSpc>
                          <a:spcPct val="150000"/>
                        </a:lnSpc>
                        <a:spcAft>
                          <a:spcPts val="0"/>
                        </a:spcAft>
                      </a:pPr>
                      <a:r>
                        <a:rPr lang="en-US" sz="1500" dirty="0">
                          <a:effectLst/>
                          <a:latin typeface="Times New Roman" panose="02020603050405020304" pitchFamily="18" charset="0"/>
                          <a:cs typeface="Times New Roman" panose="02020603050405020304" pitchFamily="18" charset="0"/>
                        </a:rPr>
                        <a:t> </a:t>
                      </a:r>
                      <a:r>
                        <a:rPr lang="en-US" sz="1500" dirty="0" err="1">
                          <a:effectLst/>
                          <a:latin typeface="Times New Roman" panose="02020603050405020304" pitchFamily="18" charset="0"/>
                          <a:cs typeface="Times New Roman" panose="02020603050405020304" pitchFamily="18" charset="0"/>
                        </a:rPr>
                        <a:t>Nhận</a:t>
                      </a:r>
                      <a:r>
                        <a:rPr lang="en-US" sz="1500" baseline="0" dirty="0">
                          <a:effectLst/>
                          <a:latin typeface="Times New Roman" panose="02020603050405020304" pitchFamily="18" charset="0"/>
                          <a:cs typeface="Times New Roman" panose="02020603050405020304" pitchFamily="18" charset="0"/>
                        </a:rPr>
                        <a:t> </a:t>
                      </a:r>
                      <a:r>
                        <a:rPr lang="en-US" sz="1500" baseline="0" dirty="0" err="1">
                          <a:effectLst/>
                          <a:latin typeface="Times New Roman" panose="02020603050405020304" pitchFamily="18" charset="0"/>
                          <a:cs typeface="Times New Roman" panose="02020603050405020304" pitchFamily="18" charset="0"/>
                        </a:rPr>
                        <a:t>xét</a:t>
                      </a:r>
                      <a:endParaRPr lang="en-US" sz="15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61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3" y="463204"/>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9" y="2191684"/>
            <a:ext cx="8316416" cy="2951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5576" y="1275606"/>
            <a:ext cx="8208912" cy="1754326"/>
          </a:xfrm>
          <a:prstGeom prst="rect">
            <a:avLst/>
          </a:prstGeom>
          <a:solidFill>
            <a:schemeClr val="accent5">
              <a:lumMod val="20000"/>
              <a:lumOff val="80000"/>
            </a:schemeClr>
          </a:solidFill>
        </p:spPr>
        <p:txBody>
          <a:bodyPr wrap="square" rtlCol="0">
            <a:spAutoFit/>
          </a:bodyPr>
          <a:lstStyle/>
          <a:p>
            <a:pPr>
              <a:lnSpc>
                <a:spcPct val="150000"/>
              </a:lnSpc>
              <a:spcAft>
                <a:spcPts val="0"/>
              </a:spcAft>
            </a:pPr>
            <a:r>
              <a:rPr lang="en-US" b="1"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trồng</a:t>
            </a:r>
            <a:r>
              <a:rPr lang="en-US" dirty="0">
                <a:latin typeface="Times New Roman"/>
                <a:ea typeface="Times New Roman"/>
                <a:cs typeface="Times New Roman"/>
              </a:rPr>
              <a:t> </a:t>
            </a:r>
            <a:r>
              <a:rPr lang="en-US" dirty="0" err="1">
                <a:latin typeface="Times New Roman"/>
                <a:ea typeface="Times New Roman"/>
                <a:cs typeface="Times New Roman"/>
              </a:rPr>
              <a:t>nhiều</a:t>
            </a:r>
            <a:r>
              <a:rPr lang="en-US" dirty="0">
                <a:latin typeface="Times New Roman"/>
                <a:ea typeface="Times New Roman"/>
                <a:cs typeface="Times New Roman"/>
              </a:rPr>
              <a:t> </a:t>
            </a:r>
            <a:r>
              <a:rPr lang="en-US" dirty="0" err="1">
                <a:latin typeface="Times New Roman"/>
                <a:ea typeface="Times New Roman"/>
                <a:cs typeface="Times New Roman"/>
              </a:rPr>
              <a:t>hoa</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thường</a:t>
            </a:r>
            <a:r>
              <a:rPr lang="en-US" dirty="0">
                <a:latin typeface="Times New Roman"/>
                <a:ea typeface="Times New Roman"/>
                <a:cs typeface="Times New Roman"/>
              </a:rPr>
              <a:t> </a:t>
            </a:r>
            <a:r>
              <a:rPr lang="en-US" dirty="0" err="1">
                <a:latin typeface="Times New Roman"/>
                <a:ea typeface="Times New Roman"/>
                <a:cs typeface="Times New Roman"/>
              </a:rPr>
              <a:t>dẫn</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ra</a:t>
            </a:r>
            <a:r>
              <a:rPr lang="en-US" dirty="0">
                <a:latin typeface="Times New Roman"/>
                <a:ea typeface="Times New Roman"/>
                <a:cs typeface="Times New Roman"/>
              </a:rPr>
              <a:t> </a:t>
            </a:r>
            <a:r>
              <a:rPr lang="en-US" dirty="0" err="1">
                <a:latin typeface="Times New Roman"/>
                <a:ea typeface="Times New Roman"/>
                <a:cs typeface="Times New Roman"/>
              </a:rPr>
              <a:t>vườn</a:t>
            </a:r>
            <a:r>
              <a:rPr lang="en-US" dirty="0">
                <a:latin typeface="Times New Roman"/>
                <a:ea typeface="Times New Roman"/>
                <a:cs typeface="Times New Roman"/>
              </a:rPr>
              <a:t>, </a:t>
            </a:r>
            <a:r>
              <a:rPr lang="en-US" dirty="0" err="1">
                <a:latin typeface="Times New Roman"/>
                <a:ea typeface="Times New Roman"/>
                <a:cs typeface="Times New Roman"/>
              </a:rPr>
              <a:t>hai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con </a:t>
            </a:r>
            <a:r>
              <a:rPr lang="en-US" dirty="0" err="1">
                <a:latin typeface="Times New Roman"/>
                <a:ea typeface="Times New Roman"/>
                <a:cs typeface="Times New Roman"/>
              </a:rPr>
              <a:t>thi</a:t>
            </a:r>
            <a:r>
              <a:rPr lang="en-US" dirty="0">
                <a:latin typeface="Times New Roman"/>
                <a:ea typeface="Times New Roman"/>
                <a:cs typeface="Times New Roman"/>
              </a:rPr>
              <a:t> </a:t>
            </a:r>
            <a:r>
              <a:rPr lang="en-US" dirty="0" err="1">
                <a:latin typeface="Times New Roman"/>
                <a:ea typeface="Times New Roman"/>
                <a:cs typeface="Times New Roman"/>
              </a:rPr>
              <a:t>nhau</a:t>
            </a:r>
            <a:r>
              <a:rPr lang="en-US" dirty="0">
                <a:latin typeface="Times New Roman"/>
                <a:ea typeface="Times New Roman"/>
                <a:cs typeface="Times New Roman"/>
              </a:rPr>
              <a:t> </a:t>
            </a:r>
            <a:r>
              <a:rPr lang="en-US" dirty="0" err="1">
                <a:latin typeface="Times New Roman"/>
                <a:ea typeface="Times New Roman"/>
                <a:cs typeface="Times New Roman"/>
              </a:rPr>
              <a:t>tưới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một</a:t>
            </a:r>
            <a:r>
              <a:rPr lang="en-US" dirty="0">
                <a:latin typeface="Times New Roman"/>
                <a:ea typeface="Times New Roman"/>
                <a:cs typeface="Times New Roman"/>
              </a:rPr>
              <a:t> </a:t>
            </a:r>
            <a:r>
              <a:rPr lang="en-US" dirty="0" err="1">
                <a:latin typeface="Times New Roman"/>
                <a:ea typeface="Times New Roman"/>
                <a:cs typeface="Times New Roman"/>
              </a:rPr>
              <a:t>bình</a:t>
            </a:r>
            <a:r>
              <a:rPr lang="en-US" dirty="0">
                <a:latin typeface="Times New Roman"/>
                <a:ea typeface="Times New Roman"/>
                <a:cs typeface="Times New Roman"/>
              </a:rPr>
              <a:t> </a:t>
            </a:r>
            <a:r>
              <a:rPr lang="en-US" dirty="0" err="1">
                <a:latin typeface="Times New Roman"/>
                <a:ea typeface="Times New Roman"/>
                <a:cs typeface="Times New Roman"/>
              </a:rPr>
              <a:t>tưới</a:t>
            </a:r>
            <a:r>
              <a:rPr lang="en-US" dirty="0">
                <a:latin typeface="Times New Roman"/>
                <a:ea typeface="Times New Roman"/>
                <a:cs typeface="Times New Roman"/>
              </a:rPr>
              <a:t> </a:t>
            </a:r>
            <a:r>
              <a:rPr lang="en-US" dirty="0" err="1">
                <a:latin typeface="Times New Roman"/>
                <a:ea typeface="Times New Roman"/>
                <a:cs typeface="Times New Roman"/>
              </a:rPr>
              <a:t>nhỏ</a:t>
            </a:r>
            <a:r>
              <a:rPr lang="en-US" dirty="0">
                <a:latin typeface="Times New Roman"/>
                <a:ea typeface="Times New Roman"/>
                <a:cs typeface="Times New Roman"/>
              </a:rPr>
              <a:t> </a:t>
            </a:r>
            <a:r>
              <a:rPr lang="en-US" dirty="0" err="1">
                <a:latin typeface="Times New Roman"/>
                <a:ea typeface="Times New Roman"/>
                <a:cs typeface="Times New Roman"/>
              </a:rPr>
              <a:t>bằng</a:t>
            </a:r>
            <a:r>
              <a:rPr lang="en-US" dirty="0">
                <a:latin typeface="Times New Roman"/>
                <a:ea typeface="Times New Roman"/>
                <a:cs typeface="Times New Roman"/>
              </a:rPr>
              <a:t> </a:t>
            </a:r>
            <a:r>
              <a:rPr lang="en-US" dirty="0" err="1">
                <a:latin typeface="Times New Roman"/>
                <a:ea typeface="Times New Roman"/>
                <a:cs typeface="Times New Roman"/>
              </a:rPr>
              <a:t>cái</a:t>
            </a:r>
            <a:r>
              <a:rPr lang="en-US" dirty="0">
                <a:latin typeface="Times New Roman"/>
                <a:ea typeface="Times New Roman"/>
                <a:cs typeface="Times New Roman"/>
              </a:rPr>
              <a:t> </a:t>
            </a:r>
            <a:r>
              <a:rPr lang="en-US" dirty="0" err="1">
                <a:latin typeface="Times New Roman"/>
                <a:ea typeface="Times New Roman"/>
                <a:cs typeface="Times New Roman"/>
              </a:rPr>
              <a:t>thùng</a:t>
            </a:r>
            <a:r>
              <a:rPr lang="en-US" dirty="0">
                <a:latin typeface="Times New Roman"/>
                <a:ea typeface="Times New Roman"/>
                <a:cs typeface="Times New Roman"/>
              </a:rPr>
              <a:t> </a:t>
            </a:r>
            <a:r>
              <a:rPr lang="en-US" dirty="0" err="1">
                <a:latin typeface="Times New Roman"/>
                <a:ea typeface="Times New Roman"/>
                <a:cs typeface="Times New Roman"/>
              </a:rPr>
              <a:t>đựng</a:t>
            </a:r>
            <a:r>
              <a:rPr lang="en-US" dirty="0">
                <a:latin typeface="Times New Roman"/>
                <a:ea typeface="Times New Roman"/>
                <a:cs typeface="Times New Roman"/>
              </a:rPr>
              <a:t> </a:t>
            </a:r>
            <a:r>
              <a:rPr lang="en-US" dirty="0" err="1">
                <a:latin typeface="Times New Roman"/>
                <a:ea typeface="Times New Roman"/>
                <a:cs typeface="Times New Roman"/>
              </a:rPr>
              <a:t>sơn</a:t>
            </a:r>
            <a:r>
              <a:rPr lang="en-US" dirty="0">
                <a:latin typeface="Times New Roman"/>
                <a:ea typeface="Times New Roman"/>
                <a:cs typeface="Times New Roman"/>
              </a:rPr>
              <a:t> </a:t>
            </a:r>
            <a:r>
              <a:rPr lang="en-US" dirty="0" err="1">
                <a:latin typeface="Times New Roman"/>
                <a:ea typeface="Times New Roman"/>
                <a:cs typeface="Times New Roman"/>
              </a:rPr>
              <a:t>rất</a:t>
            </a:r>
            <a:r>
              <a:rPr lang="en-US" dirty="0">
                <a:latin typeface="Times New Roman"/>
                <a:ea typeface="Times New Roman"/>
                <a:cs typeface="Times New Roman"/>
              </a:rPr>
              <a:t> </a:t>
            </a:r>
            <a:r>
              <a:rPr lang="en-US" dirty="0" err="1">
                <a:latin typeface="Times New Roman"/>
                <a:ea typeface="Times New Roman"/>
                <a:cs typeface="Times New Roman"/>
              </a:rPr>
              <a:t>vừa</a:t>
            </a:r>
            <a:r>
              <a:rPr lang="en-US" dirty="0">
                <a:latin typeface="Times New Roman"/>
                <a:ea typeface="Times New Roman"/>
                <a:cs typeface="Times New Roman"/>
              </a:rPr>
              <a:t> </a:t>
            </a:r>
            <a:r>
              <a:rPr lang="en-US" dirty="0" err="1">
                <a:latin typeface="Times New Roman"/>
                <a:ea typeface="Times New Roman"/>
                <a:cs typeface="Times New Roman"/>
              </a:rPr>
              <a:t>tay</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lại</a:t>
            </a:r>
            <a:r>
              <a:rPr lang="en-US" dirty="0">
                <a:latin typeface="Times New Roman"/>
                <a:ea typeface="Times New Roman"/>
                <a:cs typeface="Times New Roman"/>
              </a:rPr>
              <a:t> </a:t>
            </a:r>
            <a:r>
              <a:rPr lang="en-US" dirty="0" err="1">
                <a:latin typeface="Times New Roman"/>
                <a:ea typeface="Times New Roman"/>
                <a:cs typeface="Times New Roman"/>
              </a:rPr>
              <a:t>lấy</a:t>
            </a:r>
            <a:r>
              <a:rPr lang="en-US" dirty="0">
                <a:latin typeface="Times New Roman"/>
                <a:ea typeface="Times New Roman"/>
                <a:cs typeface="Times New Roman"/>
              </a:rPr>
              <a:t> </a:t>
            </a:r>
            <a:r>
              <a:rPr lang="en-US" dirty="0" err="1">
                <a:latin typeface="Times New Roman"/>
                <a:ea typeface="Times New Roman"/>
                <a:cs typeface="Times New Roman"/>
              </a:rPr>
              <a:t>hộp</a:t>
            </a:r>
            <a:r>
              <a:rPr lang="en-US" dirty="0">
                <a:latin typeface="Times New Roman"/>
                <a:ea typeface="Times New Roman"/>
                <a:cs typeface="Times New Roman"/>
              </a:rPr>
              <a:t> </a:t>
            </a:r>
            <a:r>
              <a:rPr lang="en-US" dirty="0" err="1">
                <a:latin typeface="Times New Roman"/>
                <a:ea typeface="Times New Roman"/>
                <a:cs typeface="Times New Roman"/>
              </a:rPr>
              <a:t>lon</a:t>
            </a:r>
            <a:r>
              <a:rPr lang="en-US" dirty="0">
                <a:latin typeface="Times New Roman"/>
                <a:ea typeface="Times New Roman"/>
                <a:cs typeface="Times New Roman"/>
              </a:rPr>
              <a:t> </a:t>
            </a:r>
            <a:r>
              <a:rPr lang="en-US" dirty="0" err="1">
                <a:latin typeface="Times New Roman"/>
                <a:ea typeface="Times New Roman"/>
                <a:cs typeface="Times New Roman"/>
              </a:rPr>
              <a:t>gò</a:t>
            </a:r>
            <a:r>
              <a:rPr lang="en-US" dirty="0">
                <a:latin typeface="Times New Roman"/>
                <a:ea typeface="Times New Roman"/>
                <a:cs typeface="Times New Roman"/>
              </a:rPr>
              <a:t> </a:t>
            </a:r>
            <a:r>
              <a:rPr lang="en-US" dirty="0" err="1">
                <a:latin typeface="Times New Roman"/>
                <a:ea typeface="Times New Roman"/>
                <a:cs typeface="Times New Roman"/>
              </a:rPr>
              <a:t>thành</a:t>
            </a:r>
            <a:r>
              <a:rPr lang="en-US" dirty="0">
                <a:latin typeface="Times New Roman"/>
                <a:ea typeface="Times New Roman"/>
                <a:cs typeface="Times New Roman"/>
              </a:rPr>
              <a:t> </a:t>
            </a:r>
            <a:r>
              <a:rPr lang="en-US" dirty="0" err="1">
                <a:latin typeface="Times New Roman"/>
                <a:ea typeface="Times New Roman"/>
                <a:cs typeface="Times New Roman"/>
              </a:rPr>
              <a:t>cái</a:t>
            </a:r>
            <a:r>
              <a:rPr lang="en-US" dirty="0">
                <a:latin typeface="Times New Roman"/>
                <a:ea typeface="Times New Roman"/>
                <a:cs typeface="Times New Roman"/>
              </a:rPr>
              <a:t> </a:t>
            </a:r>
            <a:r>
              <a:rPr lang="en-US" dirty="0" err="1">
                <a:latin typeface="Times New Roman"/>
                <a:ea typeface="Times New Roman"/>
                <a:cs typeface="Times New Roman"/>
              </a:rPr>
              <a:t>vòi</a:t>
            </a:r>
            <a:r>
              <a:rPr lang="en-US" dirty="0">
                <a:latin typeface="Times New Roman"/>
                <a:ea typeface="Times New Roman"/>
                <a:cs typeface="Times New Roman"/>
              </a:rPr>
              <a:t> </a:t>
            </a:r>
            <a:r>
              <a:rPr lang="en-US" dirty="0" err="1">
                <a:latin typeface="Times New Roman"/>
                <a:ea typeface="Times New Roman"/>
                <a:cs typeface="Times New Roman"/>
              </a:rPr>
              <a:t>sen</a:t>
            </a:r>
            <a:r>
              <a:rPr lang="en-US" dirty="0">
                <a:latin typeface="Times New Roman"/>
                <a:ea typeface="Times New Roman"/>
                <a:cs typeface="Times New Roman"/>
              </a:rPr>
              <a:t> </a:t>
            </a:r>
            <a:r>
              <a:rPr lang="en-US" dirty="0" err="1">
                <a:latin typeface="Times New Roman"/>
                <a:ea typeface="Times New Roman"/>
                <a:cs typeface="Times New Roman"/>
              </a:rPr>
              <a:t>nữa</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nghĩ</a:t>
            </a:r>
            <a:r>
              <a:rPr lang="en-US" dirty="0">
                <a:latin typeface="Times New Roman"/>
                <a:ea typeface="Times New Roman"/>
                <a:cs typeface="Times New Roman"/>
              </a:rPr>
              <a:t> </a:t>
            </a:r>
            <a:r>
              <a:rPr lang="en-US" dirty="0" err="1">
                <a:latin typeface="Times New Roman"/>
                <a:ea typeface="Times New Roman"/>
                <a:cs typeface="Times New Roman"/>
              </a:rPr>
              <a:t>ra</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trò</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thú</a:t>
            </a:r>
            <a:r>
              <a:rPr lang="en-US" dirty="0">
                <a:latin typeface="Times New Roman"/>
                <a:ea typeface="Times New Roman"/>
                <a:cs typeface="Times New Roman"/>
              </a:rPr>
              <a:t> </a:t>
            </a:r>
            <a:r>
              <a:rPr lang="en-US" dirty="0" err="1">
                <a:latin typeface="Times New Roman"/>
                <a:ea typeface="Times New Roman"/>
                <a:cs typeface="Times New Roman"/>
              </a:rPr>
              <a:t>vị</a:t>
            </a:r>
            <a:endParaRPr lang="en-US" sz="1400" dirty="0">
              <a:effectLst/>
              <a:latin typeface="Calibri"/>
              <a:ea typeface="Calibri"/>
              <a:cs typeface="Times New Roman"/>
            </a:endParaRPr>
          </a:p>
        </p:txBody>
      </p:sp>
    </p:spTree>
    <p:extLst>
      <p:ext uri="{BB962C8B-B14F-4D97-AF65-F5344CB8AC3E}">
        <p14:creationId xmlns:p14="http://schemas.microsoft.com/office/powerpoint/2010/main" val="16318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1"/>
                                        </p:tgtEl>
                                        <p:attrNameLst>
                                          <p:attrName>style.visibility</p:attrName>
                                        </p:attrNameLst>
                                      </p:cBhvr>
                                      <p:to>
                                        <p:strVal val="visible"/>
                                      </p:to>
                                    </p:set>
                                    <p:anim calcmode="lin" valueType="num">
                                      <p:cBhvr additive="base">
                                        <p:cTn id="13" dur="500" fill="hold"/>
                                        <p:tgtEl>
                                          <p:spTgt spid="5121"/>
                                        </p:tgtEl>
                                        <p:attrNameLst>
                                          <p:attrName>ppt_x</p:attrName>
                                        </p:attrNameLst>
                                      </p:cBhvr>
                                      <p:tavLst>
                                        <p:tav tm="0">
                                          <p:val>
                                            <p:strVal val="#ppt_x"/>
                                          </p:val>
                                        </p:tav>
                                        <p:tav tm="100000">
                                          <p:val>
                                            <p:strVal val="#ppt_x"/>
                                          </p:val>
                                        </p:tav>
                                      </p:tavLst>
                                    </p:anim>
                                    <p:anim calcmode="lin" valueType="num">
                                      <p:cBhvr additive="base">
                                        <p:cTn id="14"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41032915"/>
              </p:ext>
            </p:extLst>
          </p:nvPr>
        </p:nvGraphicFramePr>
        <p:xfrm>
          <a:off x="179512" y="1372558"/>
          <a:ext cx="8676456" cy="3737674"/>
        </p:xfrm>
        <a:graphic>
          <a:graphicData uri="http://schemas.openxmlformats.org/drawingml/2006/table">
            <a:tbl>
              <a:tblPr firstRow="1" firstCol="1" bandRow="1"/>
              <a:tblGrid>
                <a:gridCol w="3330758">
                  <a:extLst>
                    <a:ext uri="{9D8B030D-6E8A-4147-A177-3AD203B41FA5}">
                      <a16:colId xmlns:a16="http://schemas.microsoft.com/office/drawing/2014/main" val="20000"/>
                    </a:ext>
                  </a:extLst>
                </a:gridCol>
                <a:gridCol w="5345698">
                  <a:extLst>
                    <a:ext uri="{9D8B030D-6E8A-4147-A177-3AD203B41FA5}">
                      <a16:colId xmlns:a16="http://schemas.microsoft.com/office/drawing/2014/main" val="20001"/>
                    </a:ext>
                  </a:extLst>
                </a:gridCol>
              </a:tblGrid>
              <a:tr h="308610">
                <a:tc>
                  <a:txBody>
                    <a:bodyPr/>
                    <a:lstStyle/>
                    <a:p>
                      <a:pPr algn="just">
                        <a:lnSpc>
                          <a:spcPct val="150000"/>
                        </a:lnSpc>
                        <a:spcAft>
                          <a:spcPts val="0"/>
                        </a:spcAft>
                      </a:pPr>
                      <a:r>
                        <a:rPr lang="en-US" sz="1400" dirty="0" err="1">
                          <a:effectLst/>
                          <a:latin typeface="Times New Roman"/>
                          <a:ea typeface="Times New Roman"/>
                          <a:cs typeface="Times New Roman"/>
                        </a:rPr>
                        <a:t>Trò</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chơi</a:t>
                      </a:r>
                      <a:endParaRPr lang="en-US" sz="14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effectLst/>
                          <a:latin typeface="Times New Roman"/>
                          <a:ea typeface="Times New Roman"/>
                          <a:cs typeface="Times New Roman"/>
                        </a:rPr>
                        <a:t>Cách chơi</a:t>
                      </a:r>
                      <a:endParaRPr lang="en-US" sz="14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8610">
                <a:tc>
                  <a:txBody>
                    <a:bodyPr/>
                    <a:lstStyle/>
                    <a:p>
                      <a:pPr algn="just">
                        <a:lnSpc>
                          <a:spcPct val="150000"/>
                        </a:lnSpc>
                        <a:spcAft>
                          <a:spcPts val="0"/>
                        </a:spcAft>
                      </a:pPr>
                      <a:r>
                        <a:rPr lang="en-US" sz="1400" b="1" dirty="0" err="1">
                          <a:effectLst/>
                          <a:latin typeface="Times New Roman"/>
                          <a:ea typeface="Times New Roman"/>
                          <a:cs typeface="Times New Roman"/>
                        </a:rPr>
                        <a:t>Trò</a:t>
                      </a:r>
                      <a:r>
                        <a:rPr lang="en-US" sz="1400" b="1" dirty="0">
                          <a:effectLst/>
                          <a:latin typeface="Times New Roman"/>
                          <a:ea typeface="Times New Roman"/>
                          <a:cs typeface="Times New Roman"/>
                        </a:rPr>
                        <a:t> </a:t>
                      </a:r>
                      <a:r>
                        <a:rPr lang="en-US" sz="1400" b="1" dirty="0" err="1">
                          <a:effectLst/>
                          <a:latin typeface="Times New Roman"/>
                          <a:ea typeface="Times New Roman"/>
                          <a:cs typeface="Times New Roman"/>
                        </a:rPr>
                        <a:t>chơi</a:t>
                      </a:r>
                      <a:r>
                        <a:rPr lang="en-US" sz="1400" b="1" dirty="0">
                          <a:effectLst/>
                          <a:latin typeface="Times New Roman"/>
                          <a:ea typeface="Times New Roman"/>
                          <a:cs typeface="Times New Roman"/>
                        </a:rPr>
                        <a:t> </a:t>
                      </a:r>
                      <a:r>
                        <a:rPr lang="en-US" sz="1400" b="1" dirty="0" err="1">
                          <a:effectLst/>
                          <a:latin typeface="Times New Roman"/>
                          <a:ea typeface="Times New Roman"/>
                          <a:cs typeface="Times New Roman"/>
                        </a:rPr>
                        <a:t>đoán</a:t>
                      </a:r>
                      <a:r>
                        <a:rPr lang="en-US" sz="1400" b="1" dirty="0">
                          <a:effectLst/>
                          <a:latin typeface="Times New Roman"/>
                          <a:ea typeface="Times New Roman"/>
                          <a:cs typeface="Times New Roman"/>
                        </a:rPr>
                        <a:t> </a:t>
                      </a:r>
                      <a:r>
                        <a:rPr lang="en-US" sz="1400" b="1" dirty="0" err="1">
                          <a:effectLst/>
                          <a:latin typeface="Times New Roman"/>
                          <a:ea typeface="Times New Roman"/>
                          <a:cs typeface="Times New Roman"/>
                        </a:rPr>
                        <a:t>tên</a:t>
                      </a:r>
                      <a:r>
                        <a:rPr lang="en-US" sz="1400" b="1" dirty="0">
                          <a:effectLst/>
                          <a:latin typeface="Times New Roman"/>
                          <a:ea typeface="Times New Roman"/>
                          <a:cs typeface="Times New Roman"/>
                        </a:rPr>
                        <a:t> </a:t>
                      </a:r>
                      <a:r>
                        <a:rPr lang="en-US" sz="1400" b="1" dirty="0" err="1">
                          <a:effectLst/>
                          <a:latin typeface="Times New Roman"/>
                          <a:ea typeface="Times New Roman"/>
                          <a:cs typeface="Times New Roman"/>
                        </a:rPr>
                        <a:t>các</a:t>
                      </a:r>
                      <a:r>
                        <a:rPr lang="en-US" sz="1400" b="1" dirty="0">
                          <a:effectLst/>
                          <a:latin typeface="Times New Roman"/>
                          <a:ea typeface="Times New Roman"/>
                          <a:cs typeface="Times New Roman"/>
                        </a:rPr>
                        <a:t> </a:t>
                      </a:r>
                      <a:r>
                        <a:rPr lang="en-US" sz="1400" b="1" dirty="0" err="1">
                          <a:effectLst/>
                          <a:latin typeface="Times New Roman"/>
                          <a:ea typeface="Times New Roman"/>
                          <a:cs typeface="Times New Roman"/>
                        </a:rPr>
                        <a:t>loài</a:t>
                      </a:r>
                      <a:r>
                        <a:rPr lang="en-US" sz="1400" b="1" dirty="0">
                          <a:effectLst/>
                          <a:latin typeface="Times New Roman"/>
                          <a:ea typeface="Times New Roman"/>
                          <a:cs typeface="Times New Roman"/>
                        </a:rPr>
                        <a:t> </a:t>
                      </a:r>
                      <a:r>
                        <a:rPr lang="en-US" sz="1400" b="1" dirty="0" err="1">
                          <a:effectLst/>
                          <a:latin typeface="Times New Roman"/>
                          <a:ea typeface="Times New Roman"/>
                          <a:cs typeface="Times New Roman"/>
                        </a:rPr>
                        <a:t>hoa</a:t>
                      </a:r>
                      <a:endParaRPr lang="en-US" sz="14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effectLst/>
                          <a:latin typeface="Times New Roman"/>
                          <a:ea typeface="Times New Roman"/>
                          <a:cs typeface="Times New Roman"/>
                        </a:rPr>
                        <a:t>con nhắm mắt lại và chạm từng bông hoa  </a:t>
                      </a:r>
                      <a:endParaRPr lang="en-US" sz="14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7220">
                <a:tc>
                  <a:txBody>
                    <a:bodyPr/>
                    <a:lstStyle/>
                    <a:p>
                      <a:pPr algn="just">
                        <a:lnSpc>
                          <a:spcPct val="150000"/>
                        </a:lnSpc>
                        <a:spcAft>
                          <a:spcPts val="0"/>
                        </a:spcAft>
                      </a:pPr>
                      <a:r>
                        <a:rPr lang="en-US" sz="1400" b="1">
                          <a:effectLst/>
                          <a:latin typeface="Times New Roman"/>
                          <a:ea typeface="Times New Roman"/>
                          <a:cs typeface="Times New Roman"/>
                        </a:rPr>
                        <a:t>Trò chơi nhắm mắt để tìm kiếm một vật</a:t>
                      </a:r>
                      <a:endParaRPr lang="en-US" sz="14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dirty="0" err="1">
                          <a:effectLst/>
                          <a:latin typeface="Times New Roman"/>
                          <a:ea typeface="Times New Roman"/>
                          <a:cs typeface="Times New Roman"/>
                        </a:rPr>
                        <a:t>Nhắm</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mắt</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vẫn</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có</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thể</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đi</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mà</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không</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chạm</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vật</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gì</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vẫn</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biết</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được</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bố</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đứng</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cách</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mình</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bao</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xa</a:t>
                      </a:r>
                      <a:r>
                        <a:rPr lang="en-US" sz="1400" dirty="0">
                          <a:effectLst/>
                          <a:latin typeface="Times New Roman"/>
                          <a:ea typeface="Times New Roman"/>
                          <a:cs typeface="Times New Roman"/>
                        </a:rPr>
                        <a:t>.</a:t>
                      </a:r>
                      <a:endParaRPr lang="en-US" sz="14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7220">
                <a:tc>
                  <a:txBody>
                    <a:bodyPr/>
                    <a:lstStyle/>
                    <a:p>
                      <a:pPr algn="just">
                        <a:lnSpc>
                          <a:spcPct val="150000"/>
                        </a:lnSpc>
                        <a:spcAft>
                          <a:spcPts val="0"/>
                        </a:spcAft>
                      </a:pPr>
                      <a:r>
                        <a:rPr lang="en-US" sz="1400" b="1">
                          <a:effectLst/>
                          <a:latin typeface="Times New Roman"/>
                          <a:ea typeface="Times New Roman"/>
                          <a:cs typeface="Times New Roman"/>
                        </a:rPr>
                        <a:t>Trò chơi ngửi rồi gọi tên các loài hoa</a:t>
                      </a:r>
                      <a:endParaRPr lang="en-US" sz="14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a:effectLst/>
                          <a:latin typeface="Times New Roman"/>
                          <a:ea typeface="Times New Roman"/>
                          <a:cs typeface="Times New Roman"/>
                        </a:rPr>
                        <a:t>Con nhắm mắt cảm nhận được mùi của các loài hoa  </a:t>
                      </a:r>
                      <a:endParaRPr lang="en-US" sz="14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51660">
                <a:tc gridSpan="2">
                  <a:txBody>
                    <a:bodyPr/>
                    <a:lstStyle/>
                    <a:p>
                      <a:pPr>
                        <a:lnSpc>
                          <a:spcPct val="150000"/>
                        </a:lnSpc>
                        <a:spcAft>
                          <a:spcPts val="0"/>
                        </a:spcAft>
                      </a:pPr>
                      <a:r>
                        <a:rPr lang="en-US" sz="1400" b="1" dirty="0" err="1">
                          <a:effectLst/>
                          <a:latin typeface="Times New Roman"/>
                          <a:ea typeface="Times New Roman"/>
                          <a:cs typeface="Times New Roman"/>
                        </a:rPr>
                        <a:t>Nhận</a:t>
                      </a:r>
                      <a:r>
                        <a:rPr lang="en-US" sz="1400" b="1" dirty="0">
                          <a:effectLst/>
                          <a:latin typeface="Times New Roman"/>
                          <a:ea typeface="Times New Roman"/>
                          <a:cs typeface="Times New Roman"/>
                        </a:rPr>
                        <a:t> </a:t>
                      </a:r>
                      <a:r>
                        <a:rPr lang="en-US" sz="1400" b="1" dirty="0" err="1">
                          <a:effectLst/>
                          <a:latin typeface="Times New Roman"/>
                          <a:ea typeface="Times New Roman"/>
                          <a:cs typeface="Times New Roman"/>
                        </a:rPr>
                        <a:t>xét</a:t>
                      </a:r>
                      <a:r>
                        <a:rPr lang="en-US" sz="1400" b="1" dirty="0">
                          <a:effectLst/>
                          <a:latin typeface="Times New Roman"/>
                          <a:ea typeface="Times New Roman"/>
                          <a:cs typeface="Times New Roman"/>
                        </a:rPr>
                        <a:t>: </a:t>
                      </a:r>
                      <a:r>
                        <a:rPr lang="en-US" sz="1400" dirty="0">
                          <a:effectLst/>
                          <a:latin typeface="Times New Roman"/>
                          <a:ea typeface="Times New Roman"/>
                          <a:cs typeface="Times New Roman"/>
                        </a:rPr>
                        <a:t> - </a:t>
                      </a:r>
                      <a:r>
                        <a:rPr lang="en-US" sz="1400" dirty="0" err="1">
                          <a:effectLst/>
                          <a:latin typeface="Times New Roman"/>
                          <a:ea typeface="Times New Roman"/>
                          <a:cs typeface="Times New Roman"/>
                        </a:rPr>
                        <a:t>Các</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trò</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chơi</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ngày</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càng</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khó</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hơn</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tạo</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ra</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được</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sự</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hấp</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dẫn</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với</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đứa</a:t>
                      </a:r>
                      <a:r>
                        <a:rPr lang="en-US" sz="1400" dirty="0">
                          <a:effectLst/>
                          <a:latin typeface="Times New Roman"/>
                          <a:ea typeface="Times New Roman"/>
                          <a:cs typeface="Times New Roman"/>
                        </a:rPr>
                        <a:t> con.</a:t>
                      </a:r>
                      <a:endParaRPr lang="en-US" sz="1400" dirty="0">
                        <a:effectLst/>
                        <a:latin typeface="Calibri"/>
                        <a:ea typeface="Calibri"/>
                        <a:cs typeface="Times New Roman"/>
                      </a:endParaRPr>
                    </a:p>
                    <a:p>
                      <a:pPr>
                        <a:lnSpc>
                          <a:spcPct val="150000"/>
                        </a:lnSpc>
                        <a:spcAft>
                          <a:spcPts val="0"/>
                        </a:spcAft>
                      </a:pP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Người</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bố</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luôn</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theo</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dõi</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động</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viên</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khích</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lệ</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dể</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đứa</a:t>
                      </a:r>
                      <a:r>
                        <a:rPr lang="en-US" sz="1400" dirty="0">
                          <a:effectLst/>
                          <a:latin typeface="Times New Roman"/>
                          <a:ea typeface="Times New Roman"/>
                          <a:cs typeface="Times New Roman"/>
                        </a:rPr>
                        <a:t> con </a:t>
                      </a:r>
                      <a:r>
                        <a:rPr lang="en-US" sz="1400" dirty="0" err="1">
                          <a:effectLst/>
                          <a:latin typeface="Times New Roman"/>
                          <a:ea typeface="Times New Roman"/>
                          <a:cs typeface="Times New Roman"/>
                        </a:rPr>
                        <a:t>tiến</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bộ</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hơn</a:t>
                      </a:r>
                      <a:r>
                        <a:rPr lang="en-US" sz="1400" dirty="0">
                          <a:effectLst/>
                          <a:latin typeface="Times New Roman"/>
                          <a:ea typeface="Times New Roman"/>
                          <a:cs typeface="Times New Roman"/>
                        </a:rPr>
                        <a:t>.</a:t>
                      </a:r>
                      <a:endParaRPr lang="en-US" sz="1400" dirty="0">
                        <a:effectLst/>
                        <a:latin typeface="Calibri"/>
                        <a:ea typeface="Calibri"/>
                        <a:cs typeface="Times New Roman"/>
                      </a:endParaRPr>
                    </a:p>
                    <a:p>
                      <a:pPr>
                        <a:lnSpc>
                          <a:spcPct val="150000"/>
                        </a:lnSpc>
                        <a:spcAft>
                          <a:spcPts val="0"/>
                        </a:spcAft>
                      </a:pP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Người</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bố</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muốn</a:t>
                      </a:r>
                      <a:r>
                        <a:rPr lang="en-US" sz="1400" dirty="0">
                          <a:effectLst/>
                          <a:latin typeface="Times New Roman"/>
                          <a:ea typeface="Times New Roman"/>
                          <a:cs typeface="Times New Roman"/>
                        </a:rPr>
                        <a:t> con </a:t>
                      </a:r>
                      <a:r>
                        <a:rPr lang="en-US" sz="1400" dirty="0" err="1">
                          <a:effectLst/>
                          <a:latin typeface="Times New Roman"/>
                          <a:ea typeface="Times New Roman"/>
                          <a:cs typeface="Times New Roman"/>
                        </a:rPr>
                        <a:t>được</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trải</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nghiệm</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từ</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thực</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tế</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cuộc</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sống</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để</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hình</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thành</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thói</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quen</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sự</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gắn</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bó</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và</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biết</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trân</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trọng</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nâng</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niu</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những</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giá</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trị</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của</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cuộc</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sống</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cho</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dù</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là</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điều</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nhỏ</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nhất</a:t>
                      </a:r>
                      <a:r>
                        <a:rPr lang="en-US" sz="1400" dirty="0">
                          <a:effectLst/>
                          <a:latin typeface="Times New Roman"/>
                          <a:ea typeface="Times New Roman"/>
                          <a:cs typeface="Times New Roman"/>
                        </a:rPr>
                        <a:t>.</a:t>
                      </a:r>
                      <a:endParaRPr lang="en-US" sz="1400" dirty="0">
                        <a:effectLst/>
                        <a:latin typeface="Calibri"/>
                        <a:ea typeface="Calibri"/>
                        <a:cs typeface="Times New Roman"/>
                      </a:endParaRPr>
                    </a:p>
                    <a:p>
                      <a:pPr>
                        <a:lnSpc>
                          <a:spcPct val="150000"/>
                        </a:lnSpc>
                        <a:spcAft>
                          <a:spcPts val="0"/>
                        </a:spcAft>
                      </a:pP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Những</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bài</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học</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sâu</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sắc</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từ</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cuộc</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sống</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biết</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yêu</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thương</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lắng</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nghe</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và</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thấu</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hiểu</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từ</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thiên</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nhiên</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biết</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trân</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trọng</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mọi</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thứ</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xung</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quanh</a:t>
                      </a:r>
                      <a:r>
                        <a:rPr lang="en-US" sz="1400" dirty="0">
                          <a:effectLst/>
                          <a:latin typeface="Times New Roman"/>
                          <a:ea typeface="Times New Roman"/>
                          <a:cs typeface="Times New Roman"/>
                        </a:rPr>
                        <a:t> </a:t>
                      </a:r>
                      <a:r>
                        <a:rPr lang="en-US" sz="1400" dirty="0" err="1">
                          <a:effectLst/>
                          <a:latin typeface="Times New Roman"/>
                          <a:ea typeface="Times New Roman"/>
                          <a:cs typeface="Times New Roman"/>
                        </a:rPr>
                        <a:t>mình</a:t>
                      </a:r>
                      <a:endParaRPr lang="en-US" sz="14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359532" y="411510"/>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6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8016" y="-613"/>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843558"/>
            <a:ext cx="9144000" cy="4316566"/>
          </a:xfrm>
          <a:prstGeom prst="rect">
            <a:avLst/>
          </a:prstGeom>
        </p:spPr>
        <p:txBody>
          <a:bodyPr wrap="square">
            <a:spAutoFit/>
          </a:bodyPr>
          <a:lstStyle/>
          <a:p>
            <a:pPr algn="just" fontAlgn="base">
              <a:lnSpc>
                <a:spcPct val="150000"/>
              </a:lnSpc>
              <a:spcAft>
                <a:spcPts val="0"/>
              </a:spcAft>
            </a:pPr>
            <a:r>
              <a:rPr lang="en-US" sz="2300" b="1" dirty="0">
                <a:latin typeface="Times New Roman"/>
                <a:ea typeface="Times New Roman"/>
                <a:cs typeface="Times New Roman"/>
              </a:rPr>
              <a:t> </a:t>
            </a:r>
            <a:r>
              <a:rPr lang="en-US" sz="2000" b="1" dirty="0">
                <a:latin typeface="Times New Roman"/>
                <a:ea typeface="Times New Roman"/>
                <a:cs typeface="Times New Roman"/>
              </a:rPr>
              <a:t>- </a:t>
            </a:r>
            <a:r>
              <a:rPr lang="en-US" sz="2000" b="1" dirty="0" err="1">
                <a:latin typeface="Times New Roman"/>
                <a:ea typeface="Times New Roman"/>
                <a:cs typeface="Times New Roman"/>
              </a:rPr>
              <a:t>Nói</a:t>
            </a:r>
            <a:r>
              <a:rPr lang="en-US" sz="2000" b="1" dirty="0">
                <a:latin typeface="Times New Roman"/>
                <a:ea typeface="Times New Roman"/>
                <a:cs typeface="Times New Roman"/>
              </a:rPr>
              <a:t> </a:t>
            </a:r>
            <a:r>
              <a:rPr lang="en-US" sz="2000" b="1" dirty="0" err="1">
                <a:latin typeface="Times New Roman"/>
                <a:ea typeface="Times New Roman"/>
                <a:cs typeface="Times New Roman"/>
              </a:rPr>
              <a:t>về</a:t>
            </a:r>
            <a:r>
              <a:rPr lang="en-US" sz="2000" b="1" dirty="0">
                <a:latin typeface="Times New Roman"/>
                <a:ea typeface="Times New Roman"/>
                <a:cs typeface="Times New Roman"/>
              </a:rPr>
              <a:t> ý </a:t>
            </a:r>
            <a:r>
              <a:rPr lang="en-US" sz="2000" b="1" dirty="0" err="1">
                <a:latin typeface="Times New Roman"/>
                <a:ea typeface="Times New Roman"/>
                <a:cs typeface="Times New Roman"/>
              </a:rPr>
              <a:t>nghĩa</a:t>
            </a:r>
            <a:r>
              <a:rPr lang="en-US" sz="2000" b="1" dirty="0">
                <a:latin typeface="Times New Roman"/>
                <a:ea typeface="Times New Roman"/>
                <a:cs typeface="Times New Roman"/>
              </a:rPr>
              <a:t> </a:t>
            </a:r>
            <a:r>
              <a:rPr lang="en-US" sz="2000" b="1" dirty="0" err="1">
                <a:latin typeface="Times New Roman"/>
                <a:ea typeface="Times New Roman"/>
                <a:cs typeface="Times New Roman"/>
              </a:rPr>
              <a:t>những</a:t>
            </a:r>
            <a:r>
              <a:rPr lang="en-US" sz="2000" b="1" dirty="0">
                <a:latin typeface="Times New Roman"/>
                <a:ea typeface="Times New Roman"/>
                <a:cs typeface="Times New Roman"/>
              </a:rPr>
              <a:t> </a:t>
            </a:r>
            <a:r>
              <a:rPr lang="en-US" sz="2000" b="1" dirty="0" err="1">
                <a:latin typeface="Times New Roman"/>
                <a:ea typeface="Times New Roman"/>
                <a:cs typeface="Times New Roman"/>
              </a:rPr>
              <a:t>cái</a:t>
            </a:r>
            <a:r>
              <a:rPr lang="en-US" sz="2000" b="1" dirty="0">
                <a:latin typeface="Times New Roman"/>
                <a:ea typeface="Times New Roman"/>
                <a:cs typeface="Times New Roman"/>
              </a:rPr>
              <a:t> </a:t>
            </a:r>
            <a:r>
              <a:rPr lang="en-US" sz="2000" b="1" dirty="0" err="1">
                <a:latin typeface="Times New Roman"/>
                <a:ea typeface="Times New Roman"/>
                <a:cs typeface="Times New Roman"/>
              </a:rPr>
              <a:t>tên</a:t>
            </a:r>
            <a:r>
              <a:rPr lang="en-US" sz="2000" b="1" dirty="0">
                <a:latin typeface="Times New Roman"/>
                <a:ea typeface="Times New Roman"/>
                <a:cs typeface="Times New Roman"/>
              </a:rPr>
              <a:t>: </a:t>
            </a:r>
            <a:r>
              <a:rPr lang="en-US" sz="2000" dirty="0" err="1">
                <a:latin typeface="Times New Roman"/>
                <a:ea typeface="Times New Roman"/>
                <a:cs typeface="Times New Roman"/>
              </a:rPr>
              <a:t>Bố</a:t>
            </a:r>
            <a:r>
              <a:rPr lang="en-US" sz="2000" dirty="0">
                <a:latin typeface="Times New Roman"/>
                <a:ea typeface="Times New Roman"/>
                <a:cs typeface="Times New Roman"/>
              </a:rPr>
              <a:t> </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mỗi</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tên</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âm</a:t>
            </a:r>
            <a:r>
              <a:rPr lang="en-US" sz="2000" dirty="0">
                <a:latin typeface="Times New Roman"/>
                <a:ea typeface="Times New Roman"/>
                <a:cs typeface="Times New Roman"/>
              </a:rPr>
              <a:t> </a:t>
            </a:r>
            <a:r>
              <a:rPr lang="en-US" sz="2000" dirty="0" err="1">
                <a:latin typeface="Times New Roman"/>
                <a:ea typeface="Times New Roman"/>
                <a:cs typeface="Times New Roman"/>
              </a:rPr>
              <a:t>thanh</a:t>
            </a:r>
            <a:r>
              <a:rPr lang="en-US" sz="2000" dirty="0">
                <a:latin typeface="Times New Roman"/>
                <a:ea typeface="Times New Roman"/>
                <a:cs typeface="Times New Roman"/>
              </a:rPr>
              <a:t> </a:t>
            </a:r>
            <a:r>
              <a:rPr lang="en-US" sz="2000" dirty="0" err="1">
                <a:latin typeface="Times New Roman"/>
                <a:ea typeface="Times New Roman"/>
                <a:cs typeface="Times New Roman"/>
              </a:rPr>
              <a:t>tuyệt</a:t>
            </a:r>
            <a:r>
              <a:rPr lang="en-US" sz="2000" dirty="0">
                <a:latin typeface="Times New Roman"/>
                <a:ea typeface="Times New Roman"/>
                <a:cs typeface="Times New Roman"/>
              </a:rPr>
              <a:t> </a:t>
            </a:r>
            <a:r>
              <a:rPr lang="en-US" sz="2000" dirty="0" err="1">
                <a:latin typeface="Times New Roman"/>
                <a:ea typeface="Times New Roman"/>
                <a:cs typeface="Times New Roman"/>
              </a:rPr>
              <a:t>diệu</a:t>
            </a:r>
            <a:r>
              <a:rPr lang="en-US" sz="2000" dirty="0">
                <a:latin typeface="Times New Roman"/>
                <a:ea typeface="Times New Roman"/>
                <a:cs typeface="Times New Roman"/>
              </a:rPr>
              <a:t>.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càng</a:t>
            </a:r>
            <a:r>
              <a:rPr lang="en-US" sz="2000" dirty="0">
                <a:latin typeface="Times New Roman"/>
                <a:ea typeface="Times New Roman"/>
                <a:cs typeface="Times New Roman"/>
              </a:rPr>
              <a:t> </a:t>
            </a:r>
            <a:r>
              <a:rPr lang="en-US" sz="2000" dirty="0" err="1">
                <a:latin typeface="Times New Roman"/>
                <a:ea typeface="Times New Roman"/>
                <a:cs typeface="Times New Roman"/>
              </a:rPr>
              <a:t>thân</a:t>
            </a:r>
            <a:r>
              <a:rPr lang="en-US" sz="2000" dirty="0">
                <a:latin typeface="Times New Roman"/>
                <a:ea typeface="Times New Roman"/>
                <a:cs typeface="Times New Roman"/>
              </a:rPr>
              <a:t> </a:t>
            </a:r>
            <a:r>
              <a:rPr lang="en-US" sz="2000" dirty="0" err="1">
                <a:latin typeface="Times New Roman"/>
                <a:ea typeface="Times New Roman"/>
                <a:cs typeface="Times New Roman"/>
              </a:rPr>
              <a:t>với</a:t>
            </a:r>
            <a:r>
              <a:rPr lang="en-US" sz="2000" dirty="0">
                <a:latin typeface="Times New Roman"/>
                <a:ea typeface="Times New Roman"/>
                <a:cs typeface="Times New Roman"/>
              </a:rPr>
              <a:t> </a:t>
            </a:r>
            <a:r>
              <a:rPr lang="en-US" sz="2000" dirty="0" err="1">
                <a:latin typeface="Times New Roman"/>
                <a:ea typeface="Times New Roman"/>
                <a:cs typeface="Times New Roman"/>
              </a:rPr>
              <a:t>mình</a:t>
            </a:r>
            <a:r>
              <a:rPr lang="en-US" sz="2000" dirty="0">
                <a:latin typeface="Times New Roman"/>
                <a:ea typeface="Times New Roman"/>
                <a:cs typeface="Times New Roman"/>
              </a:rPr>
              <a:t> </a:t>
            </a:r>
            <a:r>
              <a:rPr lang="en-US" sz="2000" dirty="0" err="1">
                <a:latin typeface="Times New Roman"/>
                <a:ea typeface="Times New Roman"/>
                <a:cs typeface="Times New Roman"/>
              </a:rPr>
              <a:t>bao</a:t>
            </a:r>
            <a:r>
              <a:rPr lang="en-US" sz="2000" dirty="0">
                <a:latin typeface="Times New Roman"/>
                <a:ea typeface="Times New Roman"/>
                <a:cs typeface="Times New Roman"/>
              </a:rPr>
              <a:t> </a:t>
            </a:r>
            <a:r>
              <a:rPr lang="en-US" sz="2000" dirty="0" err="1">
                <a:latin typeface="Times New Roman"/>
                <a:ea typeface="Times New Roman"/>
                <a:cs typeface="Times New Roman"/>
              </a:rPr>
              <a:t>nhiêu</a:t>
            </a:r>
            <a:r>
              <a:rPr lang="en-US" sz="2000" dirty="0">
                <a:latin typeface="Times New Roman"/>
                <a:ea typeface="Times New Roman"/>
                <a:cs typeface="Times New Roman"/>
              </a:rPr>
              <a:t> </a:t>
            </a:r>
            <a:r>
              <a:rPr lang="en-US" sz="2000" dirty="0" err="1">
                <a:latin typeface="Times New Roman"/>
                <a:ea typeface="Times New Roman"/>
                <a:cs typeface="Times New Roman"/>
              </a:rPr>
              <a:t>thì</a:t>
            </a:r>
            <a:r>
              <a:rPr lang="en-US" sz="2000" dirty="0">
                <a:latin typeface="Times New Roman"/>
                <a:ea typeface="Times New Roman"/>
                <a:cs typeface="Times New Roman"/>
              </a:rPr>
              <a:t> </a:t>
            </a:r>
            <a:r>
              <a:rPr lang="en-US" sz="2000" dirty="0" err="1">
                <a:latin typeface="Times New Roman"/>
                <a:ea typeface="Times New Roman"/>
                <a:cs typeface="Times New Roman"/>
              </a:rPr>
              <a:t>âm</a:t>
            </a:r>
            <a:r>
              <a:rPr lang="en-US" sz="2000" dirty="0">
                <a:latin typeface="Times New Roman"/>
                <a:ea typeface="Times New Roman"/>
                <a:cs typeface="Times New Roman"/>
              </a:rPr>
              <a:t> </a:t>
            </a:r>
            <a:r>
              <a:rPr lang="en-US" sz="2000" dirty="0" err="1">
                <a:latin typeface="Times New Roman"/>
                <a:ea typeface="Times New Roman"/>
                <a:cs typeface="Times New Roman"/>
              </a:rPr>
              <a:t>thanh</a:t>
            </a:r>
            <a:r>
              <a:rPr lang="en-US" sz="2000" dirty="0">
                <a:latin typeface="Times New Roman"/>
                <a:ea typeface="Times New Roman"/>
                <a:cs typeface="Times New Roman"/>
              </a:rPr>
              <a:t> </a:t>
            </a:r>
            <a:r>
              <a:rPr lang="en-US" sz="2000" dirty="0" err="1">
                <a:latin typeface="Times New Roman"/>
                <a:ea typeface="Times New Roman"/>
                <a:cs typeface="Times New Roman"/>
              </a:rPr>
              <a:t>đó</a:t>
            </a:r>
            <a:r>
              <a:rPr lang="en-US" sz="2000" dirty="0">
                <a:latin typeface="Times New Roman"/>
                <a:ea typeface="Times New Roman"/>
                <a:cs typeface="Times New Roman"/>
              </a:rPr>
              <a:t> </a:t>
            </a:r>
            <a:r>
              <a:rPr lang="en-US" sz="2000" dirty="0" err="1">
                <a:latin typeface="Times New Roman"/>
                <a:ea typeface="Times New Roman"/>
                <a:cs typeface="Times New Roman"/>
              </a:rPr>
              <a:t>càng</a:t>
            </a:r>
            <a:r>
              <a:rPr lang="en-US" sz="2000" dirty="0">
                <a:latin typeface="Times New Roman"/>
                <a:ea typeface="Times New Roman"/>
                <a:cs typeface="Times New Roman"/>
              </a:rPr>
              <a:t> </a:t>
            </a:r>
            <a:r>
              <a:rPr lang="en-US" sz="2000" dirty="0" err="1">
                <a:latin typeface="Times New Roman"/>
                <a:ea typeface="Times New Roman"/>
                <a:cs typeface="Times New Roman"/>
              </a:rPr>
              <a:t>tuyệt</a:t>
            </a:r>
            <a:r>
              <a:rPr lang="en-US" sz="2000" dirty="0">
                <a:latin typeface="Times New Roman"/>
                <a:ea typeface="Times New Roman"/>
                <a:cs typeface="Times New Roman"/>
              </a:rPr>
              <a:t> </a:t>
            </a:r>
            <a:r>
              <a:rPr lang="en-US" sz="2000" dirty="0" err="1">
                <a:latin typeface="Times New Roman"/>
                <a:ea typeface="Times New Roman"/>
                <a:cs typeface="Times New Roman"/>
              </a:rPr>
              <a:t>diệu</a:t>
            </a:r>
            <a:r>
              <a:rPr lang="en-US" sz="2000" dirty="0">
                <a:latin typeface="Times New Roman"/>
                <a:ea typeface="Times New Roman"/>
                <a:cs typeface="Times New Roman"/>
              </a:rPr>
              <a:t> </a:t>
            </a:r>
            <a:r>
              <a:rPr lang="en-US" sz="2000" dirty="0" err="1">
                <a:latin typeface="Times New Roman"/>
                <a:ea typeface="Times New Roman"/>
                <a:cs typeface="Times New Roman"/>
              </a:rPr>
              <a:t>bấy</a:t>
            </a:r>
            <a:r>
              <a:rPr lang="en-US" sz="2000" dirty="0">
                <a:latin typeface="Times New Roman"/>
                <a:ea typeface="Times New Roman"/>
                <a:cs typeface="Times New Roman"/>
              </a:rPr>
              <a:t> </a:t>
            </a:r>
            <a:r>
              <a:rPr lang="en-US" sz="2000" dirty="0" err="1">
                <a:latin typeface="Times New Roman"/>
                <a:ea typeface="Times New Roman"/>
                <a:cs typeface="Times New Roman"/>
              </a:rPr>
              <a:t>nhiêu</a:t>
            </a:r>
            <a:r>
              <a:rPr lang="en-US" sz="2000" dirty="0">
                <a:latin typeface="Times New Roman"/>
                <a:ea typeface="Times New Roman"/>
                <a:cs typeface="Times New Roman"/>
              </a:rPr>
              <a:t>.</a:t>
            </a:r>
            <a:endParaRPr lang="en-US" sz="2000" dirty="0">
              <a:latin typeface="Calibri"/>
              <a:ea typeface="Calibri"/>
              <a:cs typeface="Times New Roman"/>
            </a:endParaRPr>
          </a:p>
          <a:p>
            <a:pPr algn="just" fontAlgn="base">
              <a:lnSpc>
                <a:spcPct val="150000"/>
              </a:lnSpc>
              <a:spcAft>
                <a:spcPts val="0"/>
              </a:spcAft>
            </a:pPr>
            <a:r>
              <a:rPr lang="en-US" sz="2000" b="1" dirty="0">
                <a:latin typeface="Times New Roman"/>
                <a:ea typeface="Times New Roman"/>
                <a:cs typeface="Times New Roman"/>
              </a:rPr>
              <a:t>- </a:t>
            </a:r>
            <a:r>
              <a:rPr lang="en-US" sz="2000" b="1" dirty="0" err="1">
                <a:latin typeface="Times New Roman"/>
                <a:ea typeface="Times New Roman"/>
                <a:cs typeface="Times New Roman"/>
              </a:rPr>
              <a:t>Nói</a:t>
            </a:r>
            <a:r>
              <a:rPr lang="en-US" sz="2000" b="1" dirty="0">
                <a:latin typeface="Times New Roman"/>
                <a:ea typeface="Times New Roman"/>
                <a:cs typeface="Times New Roman"/>
              </a:rPr>
              <a:t> </a:t>
            </a:r>
            <a:r>
              <a:rPr lang="en-US" sz="2000" b="1" dirty="0" err="1">
                <a:latin typeface="Times New Roman"/>
                <a:ea typeface="Times New Roman"/>
                <a:cs typeface="Times New Roman"/>
              </a:rPr>
              <a:t>về</a:t>
            </a:r>
            <a:r>
              <a:rPr lang="en-US" sz="2000" b="1" dirty="0">
                <a:latin typeface="Times New Roman"/>
                <a:ea typeface="Times New Roman"/>
                <a:cs typeface="Times New Roman"/>
              </a:rPr>
              <a:t> ý </a:t>
            </a:r>
            <a:r>
              <a:rPr lang="en-US" sz="2000" b="1" dirty="0" err="1">
                <a:latin typeface="Times New Roman"/>
                <a:ea typeface="Times New Roman"/>
                <a:cs typeface="Times New Roman"/>
              </a:rPr>
              <a:t>nghĩa</a:t>
            </a:r>
            <a:r>
              <a:rPr lang="en-US" sz="2000" b="1" dirty="0">
                <a:latin typeface="Times New Roman"/>
                <a:ea typeface="Times New Roman"/>
                <a:cs typeface="Times New Roman"/>
              </a:rPr>
              <a:t> </a:t>
            </a:r>
            <a:r>
              <a:rPr lang="en-US" sz="2000" b="1" dirty="0" err="1">
                <a:latin typeface="Times New Roman"/>
                <a:ea typeface="Times New Roman"/>
                <a:cs typeface="Times New Roman"/>
              </a:rPr>
              <a:t>những</a:t>
            </a:r>
            <a:r>
              <a:rPr lang="en-US" sz="2000" b="1" dirty="0">
                <a:latin typeface="Times New Roman"/>
                <a:ea typeface="Times New Roman"/>
                <a:cs typeface="Times New Roman"/>
              </a:rPr>
              <a:t> </a:t>
            </a:r>
            <a:r>
              <a:rPr lang="en-US" sz="2000" b="1" dirty="0" err="1">
                <a:latin typeface="Times New Roman"/>
                <a:ea typeface="Times New Roman"/>
                <a:cs typeface="Times New Roman"/>
              </a:rPr>
              <a:t>món</a:t>
            </a:r>
            <a:r>
              <a:rPr lang="en-US" sz="2000" b="1" dirty="0">
                <a:latin typeface="Times New Roman"/>
                <a:ea typeface="Times New Roman"/>
                <a:cs typeface="Times New Roman"/>
              </a:rPr>
              <a:t> </a:t>
            </a:r>
            <a:r>
              <a:rPr lang="en-US" sz="2000" b="1" dirty="0" err="1">
                <a:latin typeface="Times New Roman"/>
                <a:ea typeface="Times New Roman"/>
                <a:cs typeface="Times New Roman"/>
              </a:rPr>
              <a:t>quà</a:t>
            </a:r>
            <a:r>
              <a:rPr lang="en-US" sz="2000" b="1" dirty="0">
                <a:latin typeface="Times New Roman"/>
                <a:ea typeface="Times New Roman"/>
                <a:cs typeface="Times New Roman"/>
              </a:rPr>
              <a:t>:</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món</a:t>
            </a:r>
            <a:r>
              <a:rPr lang="en-US" sz="2000" dirty="0">
                <a:latin typeface="Times New Roman"/>
                <a:ea typeface="Times New Roman"/>
                <a:cs typeface="Times New Roman"/>
              </a:rPr>
              <a:t> </a:t>
            </a:r>
            <a:r>
              <a:rPr lang="en-US" sz="2000" dirty="0" err="1">
                <a:latin typeface="Times New Roman"/>
                <a:ea typeface="Times New Roman"/>
                <a:cs typeface="Times New Roman"/>
              </a:rPr>
              <a:t>quà</a:t>
            </a:r>
            <a:r>
              <a:rPr lang="en-US" sz="2000" dirty="0">
                <a:latin typeface="Times New Roman"/>
                <a:ea typeface="Times New Roman"/>
                <a:cs typeface="Times New Roman"/>
              </a:rPr>
              <a:t> </a:t>
            </a:r>
            <a:r>
              <a:rPr lang="en-US" sz="2000" dirty="0" err="1">
                <a:latin typeface="Times New Roman"/>
                <a:ea typeface="Times New Roman"/>
                <a:cs typeface="Times New Roman"/>
              </a:rPr>
              <a:t>bao</a:t>
            </a:r>
            <a:r>
              <a:rPr lang="en-US" sz="2000" dirty="0">
                <a:latin typeface="Times New Roman"/>
                <a:ea typeface="Times New Roman"/>
                <a:cs typeface="Times New Roman"/>
              </a:rPr>
              <a:t> </a:t>
            </a:r>
            <a:r>
              <a:rPr lang="en-US" sz="2000" dirty="0" err="1">
                <a:latin typeface="Times New Roman"/>
                <a:ea typeface="Times New Roman"/>
                <a:cs typeface="Times New Roman"/>
              </a:rPr>
              <a:t>giờ</a:t>
            </a:r>
            <a:r>
              <a:rPr lang="en-US" sz="2000" dirty="0">
                <a:latin typeface="Times New Roman"/>
                <a:ea typeface="Times New Roman"/>
                <a:cs typeface="Times New Roman"/>
              </a:rPr>
              <a:t> </a:t>
            </a:r>
            <a:r>
              <a:rPr lang="en-US" sz="2000" dirty="0" err="1">
                <a:latin typeface="Times New Roman"/>
                <a:ea typeface="Times New Roman"/>
                <a:cs typeface="Times New Roman"/>
              </a:rPr>
              <a:t>cũng</a:t>
            </a:r>
            <a:r>
              <a:rPr lang="en-US" sz="2000" dirty="0">
                <a:latin typeface="Times New Roman"/>
                <a:ea typeface="Times New Roman"/>
                <a:cs typeface="Times New Roman"/>
              </a:rPr>
              <a:t> </a:t>
            </a:r>
            <a:r>
              <a:rPr lang="en-US" sz="2000" dirty="0" err="1">
                <a:latin typeface="Times New Roman"/>
                <a:ea typeface="Times New Roman"/>
                <a:cs typeface="Times New Roman"/>
              </a:rPr>
              <a:t>đẹp</a:t>
            </a:r>
            <a:r>
              <a:rPr lang="en-US" sz="2000" dirty="0">
                <a:latin typeface="Times New Roman"/>
                <a:ea typeface="Times New Roman"/>
                <a:cs typeface="Times New Roman"/>
              </a:rPr>
              <a:t>. </a:t>
            </a:r>
            <a:r>
              <a:rPr lang="en-US" sz="2000" dirty="0" err="1">
                <a:latin typeface="Times New Roman"/>
                <a:ea typeface="Times New Roman"/>
                <a:cs typeface="Times New Roman"/>
              </a:rPr>
              <a:t>Khi</a:t>
            </a:r>
            <a:r>
              <a:rPr lang="en-US" sz="2000" dirty="0">
                <a:latin typeface="Times New Roman"/>
                <a:ea typeface="Times New Roman"/>
                <a:cs typeface="Times New Roman"/>
              </a:rPr>
              <a:t> ta </a:t>
            </a:r>
            <a:r>
              <a:rPr lang="en-US" sz="2000" dirty="0" err="1">
                <a:latin typeface="Times New Roman"/>
                <a:ea typeface="Times New Roman"/>
                <a:cs typeface="Times New Roman"/>
              </a:rPr>
              <a:t>nhận</a:t>
            </a:r>
            <a:r>
              <a:rPr lang="en-US" sz="2000" dirty="0">
                <a:latin typeface="Times New Roman"/>
                <a:ea typeface="Times New Roman"/>
                <a:cs typeface="Times New Roman"/>
              </a:rPr>
              <a:t> hay </a:t>
            </a:r>
            <a:r>
              <a:rPr lang="en-US" sz="2000" dirty="0" err="1">
                <a:latin typeface="Times New Roman"/>
                <a:ea typeface="Times New Roman"/>
                <a:cs typeface="Times New Roman"/>
              </a:rPr>
              <a:t>cho</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món</a:t>
            </a:r>
            <a:r>
              <a:rPr lang="en-US" sz="2000" dirty="0">
                <a:latin typeface="Times New Roman"/>
                <a:ea typeface="Times New Roman"/>
                <a:cs typeface="Times New Roman"/>
              </a:rPr>
              <a:t> </a:t>
            </a:r>
            <a:r>
              <a:rPr lang="en-US" sz="2000" dirty="0" err="1">
                <a:latin typeface="Times New Roman"/>
                <a:ea typeface="Times New Roman"/>
                <a:cs typeface="Times New Roman"/>
              </a:rPr>
              <a:t>quà</a:t>
            </a:r>
            <a:r>
              <a:rPr lang="en-US" sz="2000" dirty="0">
                <a:latin typeface="Times New Roman"/>
                <a:ea typeface="Times New Roman"/>
                <a:cs typeface="Times New Roman"/>
              </a:rPr>
              <a:t>, ta </a:t>
            </a:r>
            <a:r>
              <a:rPr lang="en-US" sz="2000" dirty="0" err="1">
                <a:latin typeface="Times New Roman"/>
                <a:ea typeface="Times New Roman"/>
                <a:cs typeface="Times New Roman"/>
              </a:rPr>
              <a:t>cũng</a:t>
            </a:r>
            <a:r>
              <a:rPr lang="en-US" sz="2000" dirty="0">
                <a:latin typeface="Times New Roman"/>
                <a:ea typeface="Times New Roman"/>
                <a:cs typeface="Times New Roman"/>
              </a:rPr>
              <a:t> </a:t>
            </a:r>
            <a:r>
              <a:rPr lang="en-US" sz="2000" dirty="0" err="1">
                <a:latin typeface="Times New Roman"/>
                <a:ea typeface="Times New Roman"/>
                <a:cs typeface="Times New Roman"/>
              </a:rPr>
              <a:t>đẹp</a:t>
            </a:r>
            <a:r>
              <a:rPr lang="en-US" sz="2000" dirty="0">
                <a:latin typeface="Times New Roman"/>
                <a:ea typeface="Times New Roman"/>
                <a:cs typeface="Times New Roman"/>
              </a:rPr>
              <a:t> </a:t>
            </a:r>
            <a:r>
              <a:rPr lang="en-US" sz="2000" dirty="0" err="1">
                <a:latin typeface="Times New Roman"/>
                <a:ea typeface="Times New Roman"/>
                <a:cs typeface="Times New Roman"/>
              </a:rPr>
              <a:t>lây</a:t>
            </a:r>
            <a:r>
              <a:rPr lang="en-US" sz="2000" dirty="0">
                <a:latin typeface="Times New Roman"/>
                <a:ea typeface="Times New Roman"/>
                <a:cs typeface="Times New Roman"/>
              </a:rPr>
              <a:t> </a:t>
            </a:r>
            <a:r>
              <a:rPr lang="en-US" sz="2000" dirty="0" err="1">
                <a:latin typeface="Times New Roman"/>
                <a:ea typeface="Times New Roman"/>
                <a:cs typeface="Times New Roman"/>
              </a:rPr>
              <a:t>vì</a:t>
            </a:r>
            <a:r>
              <a:rPr lang="en-US" sz="2000" dirty="0">
                <a:latin typeface="Times New Roman"/>
                <a:ea typeface="Times New Roman"/>
                <a:cs typeface="Times New Roman"/>
              </a:rPr>
              <a:t> </a:t>
            </a:r>
            <a:r>
              <a:rPr lang="en-US" sz="2000" dirty="0" err="1">
                <a:latin typeface="Times New Roman"/>
                <a:ea typeface="Times New Roman"/>
                <a:cs typeface="Times New Roman"/>
              </a:rPr>
              <a:t>món</a:t>
            </a:r>
            <a:r>
              <a:rPr lang="en-US" sz="2000" dirty="0">
                <a:latin typeface="Times New Roman"/>
                <a:ea typeface="Times New Roman"/>
                <a:cs typeface="Times New Roman"/>
              </a:rPr>
              <a:t> </a:t>
            </a:r>
            <a:r>
              <a:rPr lang="en-US" sz="2000" dirty="0" err="1">
                <a:latin typeface="Times New Roman"/>
                <a:ea typeface="Times New Roman"/>
                <a:cs typeface="Times New Roman"/>
              </a:rPr>
              <a:t>quà</a:t>
            </a:r>
            <a:r>
              <a:rPr lang="en-US" sz="2000" dirty="0">
                <a:latin typeface="Times New Roman"/>
                <a:ea typeface="Times New Roman"/>
                <a:cs typeface="Times New Roman"/>
              </a:rPr>
              <a:t> </a:t>
            </a:r>
            <a:r>
              <a:rPr lang="en-US" sz="2000" dirty="0" err="1">
                <a:latin typeface="Times New Roman"/>
                <a:ea typeface="Times New Roman"/>
                <a:cs typeface="Times New Roman"/>
              </a:rPr>
              <a:t>đó</a:t>
            </a:r>
            <a:r>
              <a:rPr lang="en-US" sz="2000" dirty="0">
                <a:latin typeface="Times New Roman"/>
                <a:ea typeface="Times New Roman"/>
                <a:cs typeface="Times New Roman"/>
              </a:rPr>
              <a:t> - </a:t>
            </a:r>
            <a:r>
              <a:rPr lang="en-US" sz="2000" dirty="0" err="1">
                <a:latin typeface="Times New Roman"/>
                <a:ea typeface="Times New Roman"/>
                <a:cs typeface="Times New Roman"/>
              </a:rPr>
              <a:t>Bố</a:t>
            </a:r>
            <a:r>
              <a:rPr lang="en-US" sz="2000" dirty="0">
                <a:latin typeface="Times New Roman"/>
                <a:ea typeface="Times New Roman"/>
                <a:cs typeface="Times New Roman"/>
              </a:rPr>
              <a:t> </a:t>
            </a:r>
            <a:r>
              <a:rPr lang="en-US" sz="2000" dirty="0" err="1">
                <a:latin typeface="Times New Roman"/>
                <a:ea typeface="Times New Roman"/>
                <a:cs typeface="Times New Roman"/>
              </a:rPr>
              <a:t>còn</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thêm</a:t>
            </a:r>
            <a:r>
              <a:rPr lang="en-US" sz="2000" dirty="0">
                <a:latin typeface="Times New Roman"/>
                <a:ea typeface="Times New Roman"/>
                <a:cs typeface="Times New Roman"/>
              </a:rPr>
              <a:t> -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nụ</a:t>
            </a:r>
            <a:r>
              <a:rPr lang="en-US" sz="2000" dirty="0">
                <a:latin typeface="Times New Roman"/>
                <a:ea typeface="Times New Roman"/>
                <a:cs typeface="Times New Roman"/>
              </a:rPr>
              <a:t> </a:t>
            </a:r>
            <a:r>
              <a:rPr lang="en-US" sz="2000" dirty="0" err="1">
                <a:latin typeface="Times New Roman"/>
                <a:ea typeface="Times New Roman"/>
                <a:cs typeface="Times New Roman"/>
              </a:rPr>
              <a:t>hôn</a:t>
            </a:r>
            <a:r>
              <a:rPr lang="en-US" sz="2000" dirty="0">
                <a:latin typeface="Times New Roman"/>
                <a:ea typeface="Times New Roman"/>
                <a:cs typeface="Times New Roman"/>
              </a:rPr>
              <a:t> </a:t>
            </a:r>
            <a:r>
              <a:rPr lang="en-US" sz="2000" dirty="0" err="1">
                <a:latin typeface="Times New Roman"/>
                <a:ea typeface="Times New Roman"/>
                <a:cs typeface="Times New Roman"/>
              </a:rPr>
              <a:t>cũng</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món</a:t>
            </a:r>
            <a:r>
              <a:rPr lang="en-US" sz="2000" dirty="0">
                <a:latin typeface="Times New Roman"/>
                <a:ea typeface="Times New Roman"/>
                <a:cs typeface="Times New Roman"/>
              </a:rPr>
              <a:t> </a:t>
            </a:r>
            <a:r>
              <a:rPr lang="en-US" sz="2000" dirty="0" err="1">
                <a:latin typeface="Times New Roman"/>
                <a:ea typeface="Times New Roman"/>
                <a:cs typeface="Times New Roman"/>
              </a:rPr>
              <a:t>quà</a:t>
            </a:r>
            <a:r>
              <a:rPr lang="en-US" sz="2000" dirty="0">
                <a:latin typeface="Times New Roman"/>
                <a:ea typeface="Times New Roman"/>
                <a:cs typeface="Times New Roman"/>
              </a:rPr>
              <a:t> sang </a:t>
            </a:r>
            <a:r>
              <a:rPr lang="en-US" sz="2000" dirty="0" err="1">
                <a:latin typeface="Times New Roman"/>
                <a:ea typeface="Times New Roman"/>
                <a:cs typeface="Times New Roman"/>
              </a:rPr>
              <a:t>trọng</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giấc</a:t>
            </a:r>
            <a:r>
              <a:rPr lang="en-US" sz="2000" dirty="0">
                <a:latin typeface="Times New Roman"/>
                <a:ea typeface="Times New Roman"/>
                <a:cs typeface="Times New Roman"/>
              </a:rPr>
              <a:t> </a:t>
            </a:r>
            <a:r>
              <a:rPr lang="en-US" sz="2000" dirty="0" err="1">
                <a:latin typeface="Times New Roman"/>
                <a:ea typeface="Times New Roman"/>
                <a:cs typeface="Times New Roman"/>
              </a:rPr>
              <a:t>ngủ</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cũng</a:t>
            </a:r>
            <a:r>
              <a:rPr lang="en-US" sz="2000" dirty="0">
                <a:latin typeface="Times New Roman"/>
                <a:ea typeface="Times New Roman"/>
                <a:cs typeface="Times New Roman"/>
              </a:rPr>
              <a:t> </a:t>
            </a:r>
            <a:r>
              <a:rPr lang="en-US" sz="2000" dirty="0" err="1">
                <a:latin typeface="Times New Roman"/>
                <a:ea typeface="Times New Roman"/>
                <a:cs typeface="Times New Roman"/>
              </a:rPr>
              <a:t>chính</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món</a:t>
            </a:r>
            <a:r>
              <a:rPr lang="en-US" sz="2000" dirty="0">
                <a:latin typeface="Times New Roman"/>
                <a:ea typeface="Times New Roman"/>
                <a:cs typeface="Times New Roman"/>
              </a:rPr>
              <a:t> </a:t>
            </a:r>
            <a:r>
              <a:rPr lang="en-US" sz="2000" dirty="0" err="1">
                <a:latin typeface="Times New Roman"/>
                <a:ea typeface="Times New Roman"/>
                <a:cs typeface="Times New Roman"/>
              </a:rPr>
              <a:t>quà</a:t>
            </a:r>
            <a:r>
              <a:rPr lang="en-US" sz="2000" dirty="0">
                <a:latin typeface="Times New Roman"/>
                <a:ea typeface="Times New Roman"/>
                <a:cs typeface="Times New Roman"/>
              </a:rPr>
              <a:t>, </a:t>
            </a:r>
            <a:r>
              <a:rPr lang="en-US" sz="2000" dirty="0" err="1">
                <a:latin typeface="Times New Roman"/>
                <a:ea typeface="Times New Roman"/>
                <a:cs typeface="Times New Roman"/>
              </a:rPr>
              <a:t>cả</a:t>
            </a:r>
            <a:r>
              <a:rPr lang="en-US" sz="2000" dirty="0">
                <a:latin typeface="Times New Roman"/>
                <a:ea typeface="Times New Roman"/>
                <a:cs typeface="Times New Roman"/>
              </a:rPr>
              <a:t> con </a:t>
            </a:r>
            <a:r>
              <a:rPr lang="en-US" sz="2000" dirty="0" err="1">
                <a:latin typeface="Times New Roman"/>
                <a:ea typeface="Times New Roman"/>
                <a:cs typeface="Times New Roman"/>
              </a:rPr>
              <a:t>người</a:t>
            </a:r>
            <a:r>
              <a:rPr lang="en-US" sz="2000" dirty="0">
                <a:latin typeface="Times New Roman"/>
                <a:ea typeface="Times New Roman"/>
                <a:cs typeface="Times New Roman"/>
              </a:rPr>
              <a:t> </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đều</a:t>
            </a:r>
            <a:r>
              <a:rPr lang="en-US" sz="2000" dirty="0">
                <a:latin typeface="Times New Roman"/>
                <a:ea typeface="Times New Roman"/>
                <a:cs typeface="Times New Roman"/>
              </a:rPr>
              <a:t> </a:t>
            </a:r>
            <a:r>
              <a:rPr lang="en-US" sz="2000" dirty="0" err="1">
                <a:latin typeface="Times New Roman"/>
                <a:ea typeface="Times New Roman"/>
                <a:cs typeface="Times New Roman"/>
              </a:rPr>
              <a:t>là</a:t>
            </a:r>
            <a:r>
              <a:rPr lang="en-US" sz="2000" dirty="0">
                <a:latin typeface="Times New Roman"/>
                <a:ea typeface="Times New Roman"/>
                <a:cs typeface="Times New Roman"/>
              </a:rPr>
              <a:t> </a:t>
            </a:r>
            <a:r>
              <a:rPr lang="en-US" sz="2000" dirty="0" err="1">
                <a:latin typeface="Times New Roman"/>
                <a:ea typeface="Times New Roman"/>
                <a:cs typeface="Times New Roman"/>
              </a:rPr>
              <a:t>món</a:t>
            </a:r>
            <a:r>
              <a:rPr lang="en-US" sz="2000" dirty="0">
                <a:latin typeface="Times New Roman"/>
                <a:ea typeface="Times New Roman"/>
                <a:cs typeface="Times New Roman"/>
              </a:rPr>
              <a:t> </a:t>
            </a:r>
            <a:r>
              <a:rPr lang="en-US" sz="2000" dirty="0" err="1">
                <a:latin typeface="Times New Roman"/>
                <a:ea typeface="Times New Roman"/>
                <a:cs typeface="Times New Roman"/>
              </a:rPr>
              <a:t>quà</a:t>
            </a:r>
            <a:r>
              <a:rPr lang="en-US" sz="2000" dirty="0">
                <a:latin typeface="Times New Roman"/>
                <a:ea typeface="Times New Roman"/>
                <a:cs typeface="Times New Roman"/>
              </a:rPr>
              <a:t> </a:t>
            </a:r>
            <a:r>
              <a:rPr lang="en-US" sz="2000" dirty="0" err="1">
                <a:latin typeface="Times New Roman"/>
                <a:ea typeface="Times New Roman"/>
                <a:cs typeface="Times New Roman"/>
              </a:rPr>
              <a:t>cho</a:t>
            </a:r>
            <a:r>
              <a:rPr lang="en-US" sz="2000" dirty="0">
                <a:latin typeface="Times New Roman"/>
                <a:ea typeface="Times New Roman"/>
                <a:cs typeface="Times New Roman"/>
              </a:rPr>
              <a:t> </a:t>
            </a:r>
            <a:r>
              <a:rPr lang="en-US" sz="2000" dirty="0" err="1">
                <a:latin typeface="Times New Roman"/>
                <a:ea typeface="Times New Roman"/>
                <a:cs typeface="Times New Roman"/>
              </a:rPr>
              <a:t>bố</a:t>
            </a:r>
            <a:r>
              <a:rPr lang="en-US" sz="2000" dirty="0">
                <a:latin typeface="Times New Roman"/>
                <a:ea typeface="Times New Roman"/>
                <a:cs typeface="Times New Roman"/>
              </a:rPr>
              <a:t>.</a:t>
            </a:r>
            <a:endParaRPr lang="en-US" sz="2000" dirty="0">
              <a:latin typeface="Calibri"/>
              <a:ea typeface="Calibri"/>
              <a:cs typeface="Times New Roman"/>
            </a:endParaRPr>
          </a:p>
          <a:p>
            <a:pPr>
              <a:lnSpc>
                <a:spcPct val="150000"/>
              </a:lnSpc>
              <a:spcAft>
                <a:spcPts val="0"/>
              </a:spcAft>
            </a:pPr>
            <a:r>
              <a:rPr lang="en-US" sz="2000" b="1" dirty="0">
                <a:latin typeface="Times New Roman"/>
                <a:ea typeface="Times New Roman"/>
                <a:cs typeface="Times New Roman"/>
              </a:rPr>
              <a:t>-&gt; </a:t>
            </a:r>
            <a:r>
              <a:rPr lang="en-US" sz="2000" b="1" dirty="0" err="1">
                <a:latin typeface="Times New Roman"/>
                <a:ea typeface="Times New Roman"/>
                <a:cs typeface="Times New Roman"/>
              </a:rPr>
              <a:t>Biết</a:t>
            </a:r>
            <a:r>
              <a:rPr lang="en-US" sz="2000" b="1" dirty="0">
                <a:latin typeface="Times New Roman"/>
                <a:ea typeface="Times New Roman"/>
                <a:cs typeface="Times New Roman"/>
              </a:rPr>
              <a:t> </a:t>
            </a:r>
            <a:r>
              <a:rPr lang="en-US" sz="2000" b="1" dirty="0" err="1">
                <a:latin typeface="Times New Roman"/>
                <a:ea typeface="Times New Roman"/>
                <a:cs typeface="Times New Roman"/>
              </a:rPr>
              <a:t>cho</a:t>
            </a:r>
            <a:r>
              <a:rPr lang="en-US" sz="2000" b="1" dirty="0">
                <a:latin typeface="Times New Roman"/>
                <a:ea typeface="Times New Roman"/>
                <a:cs typeface="Times New Roman"/>
              </a:rPr>
              <a:t> </a:t>
            </a:r>
            <a:r>
              <a:rPr lang="en-US" sz="2000" b="1" dirty="0" err="1">
                <a:latin typeface="Times New Roman"/>
                <a:ea typeface="Times New Roman"/>
                <a:cs typeface="Times New Roman"/>
              </a:rPr>
              <a:t>và</a:t>
            </a:r>
            <a:r>
              <a:rPr lang="en-US" sz="2000" b="1" dirty="0">
                <a:latin typeface="Times New Roman"/>
                <a:ea typeface="Times New Roman"/>
                <a:cs typeface="Times New Roman"/>
              </a:rPr>
              <a:t> </a:t>
            </a:r>
            <a:r>
              <a:rPr lang="en-US" sz="2000" b="1" dirty="0" err="1">
                <a:latin typeface="Times New Roman"/>
                <a:ea typeface="Times New Roman"/>
                <a:cs typeface="Times New Roman"/>
              </a:rPr>
              <a:t>nhận</a:t>
            </a:r>
            <a:r>
              <a:rPr lang="en-US" sz="2000" b="1" dirty="0">
                <a:latin typeface="Times New Roman"/>
                <a:ea typeface="Times New Roman"/>
                <a:cs typeface="Times New Roman"/>
              </a:rPr>
              <a:t> </a:t>
            </a:r>
            <a:r>
              <a:rPr lang="en-US" sz="2000" b="1" dirty="0" err="1">
                <a:latin typeface="Times New Roman"/>
                <a:ea typeface="Times New Roman"/>
                <a:cs typeface="Times New Roman"/>
              </a:rPr>
              <a:t>những</a:t>
            </a:r>
            <a:r>
              <a:rPr lang="en-US" sz="2000" b="1" dirty="0">
                <a:latin typeface="Times New Roman"/>
                <a:ea typeface="Times New Roman"/>
                <a:cs typeface="Times New Roman"/>
              </a:rPr>
              <a:t> </a:t>
            </a:r>
            <a:r>
              <a:rPr lang="en-US" sz="2000" b="1" dirty="0" err="1">
                <a:latin typeface="Times New Roman"/>
                <a:ea typeface="Times New Roman"/>
                <a:cs typeface="Times New Roman"/>
              </a:rPr>
              <a:t>món</a:t>
            </a:r>
            <a:r>
              <a:rPr lang="en-US" sz="2000" b="1" dirty="0">
                <a:latin typeface="Times New Roman"/>
                <a:ea typeface="Times New Roman"/>
                <a:cs typeface="Times New Roman"/>
              </a:rPr>
              <a:t> </a:t>
            </a:r>
            <a:r>
              <a:rPr lang="en-US" sz="2000" b="1" dirty="0" err="1">
                <a:latin typeface="Times New Roman"/>
                <a:ea typeface="Times New Roman"/>
                <a:cs typeface="Times New Roman"/>
              </a:rPr>
              <a:t>quà</a:t>
            </a:r>
            <a:r>
              <a:rPr lang="en-US" sz="2000" b="1" dirty="0">
                <a:latin typeface="Times New Roman"/>
                <a:ea typeface="Times New Roman"/>
                <a:cs typeface="Times New Roman"/>
              </a:rPr>
              <a:t> </a:t>
            </a:r>
            <a:r>
              <a:rPr lang="en-US" sz="2000" b="1" dirty="0" err="1">
                <a:latin typeface="Times New Roman"/>
                <a:ea typeface="Times New Roman"/>
                <a:cs typeface="Times New Roman"/>
              </a:rPr>
              <a:t>cũng</a:t>
            </a:r>
            <a:r>
              <a:rPr lang="en-US" sz="2000" b="1" dirty="0">
                <a:latin typeface="Times New Roman"/>
                <a:ea typeface="Times New Roman"/>
                <a:cs typeface="Times New Roman"/>
              </a:rPr>
              <a:t> </a:t>
            </a:r>
            <a:r>
              <a:rPr lang="en-US" sz="2000" b="1" dirty="0" err="1">
                <a:latin typeface="Times New Roman"/>
                <a:ea typeface="Times New Roman"/>
                <a:cs typeface="Times New Roman"/>
              </a:rPr>
              <a:t>là</a:t>
            </a:r>
            <a:r>
              <a:rPr lang="en-US" sz="2000" b="1" dirty="0">
                <a:latin typeface="Times New Roman"/>
                <a:ea typeface="Times New Roman"/>
                <a:cs typeface="Times New Roman"/>
              </a:rPr>
              <a:t> </a:t>
            </a:r>
            <a:r>
              <a:rPr lang="en-US" sz="2000" b="1" dirty="0" err="1">
                <a:latin typeface="Times New Roman"/>
                <a:ea typeface="Times New Roman"/>
                <a:cs typeface="Times New Roman"/>
              </a:rPr>
              <a:t>cách</a:t>
            </a:r>
            <a:r>
              <a:rPr lang="en-US" sz="2000" b="1" dirty="0">
                <a:latin typeface="Times New Roman"/>
                <a:ea typeface="Times New Roman"/>
                <a:cs typeface="Times New Roman"/>
              </a:rPr>
              <a:t> </a:t>
            </a:r>
            <a:r>
              <a:rPr lang="en-US" sz="2000" b="1" dirty="0" err="1">
                <a:latin typeface="Times New Roman"/>
                <a:ea typeface="Times New Roman"/>
                <a:cs typeface="Times New Roman"/>
              </a:rPr>
              <a:t>thể</a:t>
            </a:r>
            <a:r>
              <a:rPr lang="en-US" sz="2000" b="1" dirty="0">
                <a:latin typeface="Times New Roman"/>
                <a:ea typeface="Times New Roman"/>
                <a:cs typeface="Times New Roman"/>
              </a:rPr>
              <a:t> </a:t>
            </a:r>
            <a:r>
              <a:rPr lang="en-US" sz="2000" b="1" dirty="0" err="1">
                <a:latin typeface="Times New Roman"/>
                <a:ea typeface="Times New Roman"/>
                <a:cs typeface="Times New Roman"/>
              </a:rPr>
              <a:t>hiện</a:t>
            </a:r>
            <a:r>
              <a:rPr lang="en-US" sz="2000" b="1" dirty="0">
                <a:latin typeface="Times New Roman"/>
                <a:ea typeface="Times New Roman"/>
                <a:cs typeface="Times New Roman"/>
              </a:rPr>
              <a:t> </a:t>
            </a:r>
            <a:r>
              <a:rPr lang="en-US" sz="2000" b="1" dirty="0" err="1">
                <a:latin typeface="Times New Roman"/>
                <a:ea typeface="Times New Roman"/>
                <a:cs typeface="Times New Roman"/>
              </a:rPr>
              <a:t>nét</a:t>
            </a:r>
            <a:r>
              <a:rPr lang="en-US" sz="2000" b="1" dirty="0">
                <a:latin typeface="Times New Roman"/>
                <a:ea typeface="Times New Roman"/>
                <a:cs typeface="Times New Roman"/>
              </a:rPr>
              <a:t> </a:t>
            </a:r>
            <a:r>
              <a:rPr lang="en-US" sz="2000" b="1" dirty="0" err="1">
                <a:latin typeface="Times New Roman"/>
                <a:ea typeface="Times New Roman"/>
                <a:cs typeface="Times New Roman"/>
              </a:rPr>
              <a:t>đẹp</a:t>
            </a:r>
            <a:r>
              <a:rPr lang="en-US" sz="2000" b="1" dirty="0">
                <a:latin typeface="Times New Roman"/>
                <a:ea typeface="Times New Roman"/>
                <a:cs typeface="Times New Roman"/>
              </a:rPr>
              <a:t> </a:t>
            </a:r>
            <a:r>
              <a:rPr lang="en-US" sz="2000" b="1" dirty="0" err="1">
                <a:latin typeface="Times New Roman"/>
                <a:ea typeface="Times New Roman"/>
                <a:cs typeface="Times New Roman"/>
              </a:rPr>
              <a:t>phẩm</a:t>
            </a:r>
            <a:r>
              <a:rPr lang="en-US" sz="2000" b="1" dirty="0">
                <a:latin typeface="Times New Roman"/>
                <a:ea typeface="Times New Roman"/>
                <a:cs typeface="Times New Roman"/>
              </a:rPr>
              <a:t> </a:t>
            </a:r>
            <a:r>
              <a:rPr lang="en-US" sz="2000" b="1" dirty="0" err="1">
                <a:latin typeface="Times New Roman"/>
                <a:ea typeface="Times New Roman"/>
                <a:cs typeface="Times New Roman"/>
              </a:rPr>
              <a:t>chất</a:t>
            </a:r>
            <a:r>
              <a:rPr lang="en-US" sz="2000" b="1" dirty="0">
                <a:latin typeface="Times New Roman"/>
                <a:ea typeface="Times New Roman"/>
                <a:cs typeface="Times New Roman"/>
              </a:rPr>
              <a:t> </a:t>
            </a:r>
            <a:r>
              <a:rPr lang="en-US" sz="2000" b="1" dirty="0" err="1">
                <a:latin typeface="Times New Roman"/>
                <a:ea typeface="Times New Roman"/>
                <a:cs typeface="Times New Roman"/>
              </a:rPr>
              <a:t>của</a:t>
            </a:r>
            <a:r>
              <a:rPr lang="en-US" sz="2000" b="1" dirty="0">
                <a:latin typeface="Times New Roman"/>
                <a:ea typeface="Times New Roman"/>
                <a:cs typeface="Times New Roman"/>
              </a:rPr>
              <a:t> </a:t>
            </a:r>
            <a:r>
              <a:rPr lang="en-US" sz="2000" b="1" dirty="0" err="1">
                <a:latin typeface="Times New Roman"/>
                <a:ea typeface="Times New Roman"/>
                <a:cs typeface="Times New Roman"/>
              </a:rPr>
              <a:t>mình</a:t>
            </a:r>
            <a:endParaRPr lang="en-US" sz="2000" dirty="0">
              <a:latin typeface="Calibri"/>
              <a:ea typeface="Calibri"/>
              <a:cs typeface="Times New Roman"/>
            </a:endParaRPr>
          </a:p>
          <a:p>
            <a:pPr>
              <a:lnSpc>
                <a:spcPct val="150000"/>
              </a:lnSpc>
              <a:spcAft>
                <a:spcPts val="0"/>
              </a:spcAft>
            </a:pPr>
            <a:r>
              <a:rPr lang="en-US" sz="2000" b="1" dirty="0">
                <a:solidFill>
                  <a:srgbClr val="FF0000"/>
                </a:solidFill>
                <a:latin typeface="Times New Roman"/>
                <a:ea typeface="Times New Roman"/>
                <a:cs typeface="Times New Roman"/>
              </a:rPr>
              <a:t>=&gt; </a:t>
            </a:r>
            <a:r>
              <a:rPr lang="en-US" sz="2000" dirty="0" err="1">
                <a:solidFill>
                  <a:srgbClr val="FF0000"/>
                </a:solidFill>
                <a:latin typeface="Times New Roman"/>
                <a:ea typeface="Calibri"/>
                <a:cs typeface="Times New Roman"/>
              </a:rPr>
              <a:t>Một</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người</a:t>
            </a:r>
            <a:r>
              <a:rPr lang="en-US" sz="2000" dirty="0">
                <a:solidFill>
                  <a:srgbClr val="FF0000"/>
                </a:solidFill>
                <a:latin typeface="Times New Roman"/>
                <a:ea typeface="Calibri"/>
                <a:cs typeface="Times New Roman"/>
              </a:rPr>
              <a:t> cha </a:t>
            </a:r>
            <a:r>
              <a:rPr lang="en-US" sz="2000" dirty="0" err="1">
                <a:solidFill>
                  <a:srgbClr val="FF0000"/>
                </a:solidFill>
                <a:latin typeface="Times New Roman"/>
                <a:ea typeface="Calibri"/>
                <a:cs typeface="Times New Roman"/>
              </a:rPr>
              <a:t>rất</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yêu</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thương</a:t>
            </a:r>
            <a:r>
              <a:rPr lang="en-US" sz="2000" dirty="0">
                <a:solidFill>
                  <a:srgbClr val="FF0000"/>
                </a:solidFill>
                <a:latin typeface="Times New Roman"/>
                <a:ea typeface="Calibri"/>
                <a:cs typeface="Times New Roman"/>
              </a:rPr>
              <a:t> con, </a:t>
            </a:r>
            <a:r>
              <a:rPr lang="en-US" sz="2000" dirty="0" err="1">
                <a:solidFill>
                  <a:srgbClr val="FF0000"/>
                </a:solidFill>
                <a:latin typeface="Times New Roman"/>
                <a:ea typeface="Calibri"/>
                <a:cs typeface="Times New Roman"/>
              </a:rPr>
              <a:t>luôn</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quan</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tâm</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gần</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gũi</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với</a:t>
            </a:r>
            <a:r>
              <a:rPr lang="en-US" sz="2000" dirty="0">
                <a:solidFill>
                  <a:srgbClr val="FF0000"/>
                </a:solidFill>
                <a:latin typeface="Times New Roman"/>
                <a:ea typeface="Calibri"/>
                <a:cs typeface="Times New Roman"/>
              </a:rPr>
              <a:t> con</a:t>
            </a:r>
            <a:endParaRPr lang="en-US" sz="2000" dirty="0">
              <a:solidFill>
                <a:srgbClr val="FF0000"/>
              </a:solidFill>
              <a:effectLst/>
              <a:latin typeface="Calibri"/>
              <a:ea typeface="Calibri"/>
              <a:cs typeface="Times New Roman"/>
            </a:endParaRPr>
          </a:p>
        </p:txBody>
      </p:sp>
    </p:spTree>
    <p:extLst>
      <p:ext uri="{BB962C8B-B14F-4D97-AF65-F5344CB8AC3E}">
        <p14:creationId xmlns:p14="http://schemas.microsoft.com/office/powerpoint/2010/main" val="163834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411510"/>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Tí</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96428820"/>
              </p:ext>
            </p:extLst>
          </p:nvPr>
        </p:nvGraphicFramePr>
        <p:xfrm>
          <a:off x="611560" y="1221600"/>
          <a:ext cx="8208912" cy="2880360"/>
        </p:xfrm>
        <a:graphic>
          <a:graphicData uri="http://schemas.openxmlformats.org/drawingml/2006/table">
            <a:tbl>
              <a:tblPr firstRow="1" firstCol="1" bandRow="1"/>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480060">
                <a:tc gridSpan="2">
                  <a:txBody>
                    <a:bodyPr/>
                    <a:lstStyle/>
                    <a:p>
                      <a:pPr algn="ctr">
                        <a:lnSpc>
                          <a:spcPct val="150000"/>
                        </a:lnSpc>
                        <a:spcAft>
                          <a:spcPts val="0"/>
                        </a:spcAft>
                      </a:pPr>
                      <a:r>
                        <a:rPr lang="en-US" sz="2100" b="1" dirty="0">
                          <a:solidFill>
                            <a:srgbClr val="000000"/>
                          </a:solidFill>
                          <a:effectLst/>
                          <a:latin typeface="Times New Roman"/>
                          <a:ea typeface="Times New Roman"/>
                          <a:cs typeface="Times New Roman"/>
                        </a:rPr>
                        <a:t>PHIẾU HỌC TẬP 8</a:t>
                      </a:r>
                      <a:endParaRPr lang="en-US" sz="21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1440180">
                <a:tc>
                  <a:txBody>
                    <a:bodyPr/>
                    <a:lstStyle/>
                    <a:p>
                      <a:pPr algn="just">
                        <a:lnSpc>
                          <a:spcPct val="150000"/>
                        </a:lnSpc>
                        <a:spcAft>
                          <a:spcPts val="0"/>
                        </a:spcAft>
                      </a:pPr>
                      <a:r>
                        <a:rPr lang="en-US" sz="2100">
                          <a:solidFill>
                            <a:srgbClr val="000000"/>
                          </a:solidFill>
                          <a:effectLst/>
                          <a:latin typeface="Times New Roman"/>
                          <a:ea typeface="Times New Roman"/>
                          <a:cs typeface="Times New Roman"/>
                        </a:rPr>
                        <a:t>Tìm những chi tiết thể hiện tình cảm mà bố dành cho Tí</a:t>
                      </a:r>
                      <a:endParaRPr lang="en-US" sz="21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100" b="1">
                          <a:solidFill>
                            <a:srgbClr val="000000"/>
                          </a:solidFill>
                          <a:effectLst/>
                          <a:latin typeface="Times New Roman"/>
                          <a:ea typeface="Times New Roman"/>
                          <a:cs typeface="Times New Roman"/>
                        </a:rPr>
                        <a:t> </a:t>
                      </a:r>
                      <a:endParaRPr lang="en-US" sz="21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0120">
                <a:tc>
                  <a:txBody>
                    <a:bodyPr/>
                    <a:lstStyle/>
                    <a:p>
                      <a:pPr algn="just">
                        <a:lnSpc>
                          <a:spcPct val="150000"/>
                        </a:lnSpc>
                        <a:spcAft>
                          <a:spcPts val="0"/>
                        </a:spcAft>
                      </a:pPr>
                      <a:r>
                        <a:rPr lang="en-US" sz="2100">
                          <a:solidFill>
                            <a:srgbClr val="000000"/>
                          </a:solidFill>
                          <a:effectLst/>
                          <a:latin typeface="Times New Roman"/>
                          <a:ea typeface="Times New Roman"/>
                          <a:cs typeface="Times New Roman"/>
                        </a:rPr>
                        <a:t>Qua những chi tiết đó đã giúp thể hiện điều gì về bố</a:t>
                      </a:r>
                      <a:endParaRPr lang="en-US" sz="21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100" b="1" dirty="0">
                          <a:solidFill>
                            <a:srgbClr val="000000"/>
                          </a:solidFill>
                          <a:effectLst/>
                          <a:latin typeface="Times New Roman"/>
                          <a:ea typeface="Times New Roman"/>
                          <a:cs typeface="Times New Roman"/>
                        </a:rPr>
                        <a:t> </a:t>
                      </a:r>
                      <a:endParaRPr lang="en-US" sz="21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50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532" y="411510"/>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với</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a:solidFill>
                  <a:prstClr val="black"/>
                </a:solidFill>
                <a:latin typeface="Times New Roman" panose="02020603050405020304" pitchFamily="18" charset="0"/>
                <a:cs typeface="Times New Roman" panose="02020603050405020304" pitchFamily="18" charset="0"/>
              </a:rPr>
              <a:t>Tí</a:t>
            </a:r>
            <a:r>
              <a:rPr lang="en-US" sz="2800" b="1"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598172" y="1127098"/>
            <a:ext cx="8208912" cy="3970318"/>
          </a:xfrm>
          <a:prstGeom prst="rect">
            <a:avLst/>
          </a:prstGeom>
        </p:spPr>
        <p:txBody>
          <a:bodyPr wrap="square">
            <a:spAutoFit/>
          </a:bodyPr>
          <a:lstStyle/>
          <a:p>
            <a:pPr>
              <a:lnSpc>
                <a:spcPct val="150000"/>
              </a:lnSpc>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Yêu</a:t>
            </a:r>
            <a:r>
              <a:rPr lang="en-US" sz="2800" dirty="0">
                <a:latin typeface="Times New Roman"/>
                <a:ea typeface="Calibri"/>
                <a:cs typeface="Times New Roman"/>
              </a:rPr>
              <a:t> </a:t>
            </a:r>
            <a:r>
              <a:rPr lang="en-US" sz="2800" dirty="0" err="1">
                <a:latin typeface="Times New Roman"/>
                <a:ea typeface="Calibri"/>
                <a:cs typeface="Times New Roman"/>
              </a:rPr>
              <a:t>thương</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không</a:t>
            </a:r>
            <a:r>
              <a:rPr lang="en-US" sz="2800" dirty="0">
                <a:latin typeface="Times New Roman"/>
                <a:ea typeface="Calibri"/>
                <a:cs typeface="Times New Roman"/>
              </a:rPr>
              <a:t> </a:t>
            </a:r>
            <a:r>
              <a:rPr lang="en-US" sz="2800" dirty="0" err="1">
                <a:latin typeface="Times New Roman"/>
                <a:ea typeface="Calibri"/>
                <a:cs typeface="Times New Roman"/>
              </a:rPr>
              <a:t>ngần</a:t>
            </a:r>
            <a:r>
              <a:rPr lang="en-US" sz="2800" dirty="0">
                <a:latin typeface="Times New Roman"/>
                <a:ea typeface="Calibri"/>
                <a:cs typeface="Times New Roman"/>
              </a:rPr>
              <a:t> </a:t>
            </a:r>
            <a:r>
              <a:rPr lang="en-US" sz="2800" dirty="0" err="1">
                <a:latin typeface="Times New Roman"/>
                <a:ea typeface="Calibri"/>
                <a:cs typeface="Times New Roman"/>
              </a:rPr>
              <a:t>ngại</a:t>
            </a:r>
            <a:r>
              <a:rPr lang="en-US" sz="2800" dirty="0">
                <a:latin typeface="Times New Roman"/>
                <a:ea typeface="Calibri"/>
                <a:cs typeface="Times New Roman"/>
              </a:rPr>
              <a:t> </a:t>
            </a:r>
            <a:r>
              <a:rPr lang="en-US" sz="2800" dirty="0" err="1">
                <a:latin typeface="Times New Roman"/>
                <a:ea typeface="Calibri"/>
                <a:cs typeface="Times New Roman"/>
              </a:rPr>
              <a:t>cứu</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dưới</a:t>
            </a:r>
            <a:r>
              <a:rPr lang="en-US" sz="2800" dirty="0">
                <a:latin typeface="Times New Roman"/>
                <a:ea typeface="Calibri"/>
                <a:cs typeface="Times New Roman"/>
              </a:rPr>
              <a:t> </a:t>
            </a:r>
            <a:r>
              <a:rPr lang="en-US" sz="2800" dirty="0" err="1">
                <a:latin typeface="Times New Roman"/>
                <a:ea typeface="Calibri"/>
                <a:cs typeface="Times New Roman"/>
              </a:rPr>
              <a:t>sông</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cõng</a:t>
            </a:r>
            <a:r>
              <a:rPr lang="en-US" sz="2800" dirty="0">
                <a:latin typeface="Times New Roman"/>
                <a:ea typeface="Calibri"/>
                <a:cs typeface="Times New Roman"/>
              </a:rPr>
              <a:t> </a:t>
            </a:r>
            <a:r>
              <a:rPr lang="en-US" sz="2800" dirty="0" err="1">
                <a:latin typeface="Times New Roman"/>
                <a:ea typeface="Calibri"/>
                <a:cs typeface="Times New Roman"/>
              </a:rPr>
              <a:t>tôi</a:t>
            </a:r>
            <a:r>
              <a:rPr lang="en-US" sz="2800" dirty="0">
                <a:latin typeface="Times New Roman"/>
                <a:ea typeface="Calibri"/>
                <a:cs typeface="Times New Roman"/>
              </a:rPr>
              <a:t> </a:t>
            </a:r>
            <a:r>
              <a:rPr lang="en-US" sz="2800" dirty="0" err="1">
                <a:latin typeface="Times New Roman"/>
                <a:ea typeface="Calibri"/>
                <a:cs typeface="Times New Roman"/>
              </a:rPr>
              <a:t>và</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vai</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làm</a:t>
            </a:r>
            <a:r>
              <a:rPr lang="en-US" sz="2800" dirty="0">
                <a:latin typeface="Times New Roman"/>
                <a:ea typeface="Calibri"/>
                <a:cs typeface="Times New Roman"/>
              </a:rPr>
              <a:t> </a:t>
            </a:r>
            <a:r>
              <a:rPr lang="en-US" sz="2800" dirty="0" err="1">
                <a:latin typeface="Times New Roman"/>
                <a:ea typeface="Calibri"/>
                <a:cs typeface="Times New Roman"/>
              </a:rPr>
              <a:t>xuồng</a:t>
            </a:r>
            <a:r>
              <a:rPr lang="en-US" sz="2800" dirty="0">
                <a:latin typeface="Times New Roman"/>
                <a:ea typeface="Calibri"/>
                <a:cs typeface="Times New Roman"/>
              </a:rPr>
              <a:t> </a:t>
            </a:r>
            <a:r>
              <a:rPr lang="en-US" sz="2800" dirty="0" err="1">
                <a:latin typeface="Times New Roman"/>
                <a:ea typeface="Calibri"/>
                <a:cs typeface="Times New Roman"/>
              </a:rPr>
              <a:t>để</a:t>
            </a:r>
            <a:r>
              <a:rPr lang="en-US" sz="2800" dirty="0">
                <a:latin typeface="Times New Roman"/>
                <a:ea typeface="Calibri"/>
                <a:cs typeface="Times New Roman"/>
              </a:rPr>
              <a:t> </a:t>
            </a:r>
            <a:r>
              <a:rPr lang="en-US" sz="2800" dirty="0" err="1">
                <a:latin typeface="Times New Roman"/>
                <a:ea typeface="Calibri"/>
                <a:cs typeface="Times New Roman"/>
              </a:rPr>
              <a:t>cả</a:t>
            </a:r>
            <a:r>
              <a:rPr lang="en-US" sz="2800" dirty="0">
                <a:latin typeface="Times New Roman"/>
                <a:ea typeface="Calibri"/>
                <a:cs typeface="Times New Roman"/>
              </a:rPr>
              <a:t> </a:t>
            </a:r>
            <a:r>
              <a:rPr lang="en-US" sz="2800" dirty="0" err="1">
                <a:latin typeface="Times New Roman"/>
                <a:ea typeface="Calibri"/>
                <a:cs typeface="Times New Roman"/>
              </a:rPr>
              <a:t>hai</a:t>
            </a:r>
            <a:r>
              <a:rPr lang="en-US" sz="2800" dirty="0">
                <a:latin typeface="Times New Roman"/>
                <a:ea typeface="Calibri"/>
                <a:cs typeface="Times New Roman"/>
              </a:rPr>
              <a:t> </a:t>
            </a:r>
            <a:r>
              <a:rPr lang="en-US" sz="2800" dirty="0" err="1">
                <a:latin typeface="Times New Roman"/>
                <a:ea typeface="Calibri"/>
                <a:cs typeface="Times New Roman"/>
              </a:rPr>
              <a:t>cưỡi</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lưng</a:t>
            </a:r>
            <a:endParaRPr lang="en-US" sz="2800" dirty="0">
              <a:latin typeface="Calibri"/>
              <a:ea typeface="Calibri"/>
              <a:cs typeface="Times New Roman"/>
            </a:endParaRPr>
          </a:p>
          <a:p>
            <a:pPr>
              <a:lnSpc>
                <a:spcPct val="150000"/>
              </a:lnSpc>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Trân</a:t>
            </a:r>
            <a:r>
              <a:rPr lang="en-US" sz="2800" dirty="0">
                <a:latin typeface="Times New Roman"/>
                <a:ea typeface="Calibri"/>
                <a:cs typeface="Times New Roman"/>
              </a:rPr>
              <a:t> </a:t>
            </a:r>
            <a:r>
              <a:rPr lang="en-US" sz="2800" dirty="0" err="1">
                <a:latin typeface="Times New Roman"/>
                <a:ea typeface="Calibri"/>
                <a:cs typeface="Times New Roman"/>
              </a:rPr>
              <a:t>trọng</a:t>
            </a:r>
            <a:r>
              <a:rPr lang="en-US" sz="2800" dirty="0">
                <a:latin typeface="Times New Roman"/>
                <a:ea typeface="Calibri"/>
                <a:cs typeface="Times New Roman"/>
              </a:rPr>
              <a:t> </a:t>
            </a:r>
            <a:r>
              <a:rPr lang="en-US" sz="2800" dirty="0" err="1">
                <a:latin typeface="Times New Roman"/>
                <a:ea typeface="Calibri"/>
                <a:cs typeface="Times New Roman"/>
              </a:rPr>
              <a:t>nâng</a:t>
            </a:r>
            <a:r>
              <a:rPr lang="en-US" sz="2800" dirty="0">
                <a:latin typeface="Times New Roman"/>
                <a:ea typeface="Calibri"/>
                <a:cs typeface="Times New Roman"/>
              </a:rPr>
              <a:t> </a:t>
            </a:r>
            <a:r>
              <a:rPr lang="en-US" sz="2800" dirty="0" err="1">
                <a:latin typeface="Times New Roman"/>
                <a:ea typeface="Calibri"/>
                <a:cs typeface="Times New Roman"/>
              </a:rPr>
              <a:t>niu</a:t>
            </a:r>
            <a:r>
              <a:rPr lang="en-US" sz="2800" dirty="0">
                <a:latin typeface="Times New Roman"/>
                <a:ea typeface="Calibri"/>
                <a:cs typeface="Times New Roman"/>
              </a:rPr>
              <a:t> </a:t>
            </a:r>
            <a:r>
              <a:rPr lang="en-US" sz="2800" dirty="0" err="1">
                <a:latin typeface="Times New Roman"/>
                <a:ea typeface="Calibri"/>
                <a:cs typeface="Times New Roman"/>
              </a:rPr>
              <a:t>món</a:t>
            </a:r>
            <a:r>
              <a:rPr lang="en-US" sz="2800" dirty="0">
                <a:latin typeface="Times New Roman"/>
                <a:ea typeface="Calibri"/>
                <a:cs typeface="Times New Roman"/>
              </a:rPr>
              <a:t> </a:t>
            </a:r>
            <a:r>
              <a:rPr lang="en-US" sz="2800" dirty="0" err="1">
                <a:latin typeface="Times New Roman"/>
                <a:ea typeface="Calibri"/>
                <a:cs typeface="Times New Roman"/>
              </a:rPr>
              <a:t>quà</a:t>
            </a:r>
            <a:r>
              <a:rPr lang="en-US" sz="2800" dirty="0">
                <a:latin typeface="Times New Roman"/>
                <a:ea typeface="Calibri"/>
                <a:cs typeface="Times New Roman"/>
              </a:rPr>
              <a:t> </a:t>
            </a:r>
            <a:r>
              <a:rPr lang="en-US" sz="2800" dirty="0" err="1">
                <a:latin typeface="Times New Roman"/>
                <a:ea typeface="Calibri"/>
                <a:cs typeface="Times New Roman"/>
              </a:rPr>
              <a:t>của</a:t>
            </a:r>
            <a:r>
              <a:rPr lang="en-US" sz="2800" dirty="0">
                <a:latin typeface="Times New Roman"/>
                <a:ea typeface="Calibri"/>
                <a:cs typeface="Times New Roman"/>
              </a:rPr>
              <a:t> </a:t>
            </a:r>
            <a:r>
              <a:rPr lang="en-US" sz="2800" dirty="0" err="1">
                <a:latin typeface="Times New Roman"/>
                <a:ea typeface="Calibri"/>
                <a:cs typeface="Times New Roman"/>
              </a:rPr>
              <a:t>Tí</a:t>
            </a:r>
            <a:endParaRPr lang="en-US" sz="2800" dirty="0">
              <a:latin typeface="Calibri"/>
              <a:ea typeface="Calibri"/>
              <a:cs typeface="Times New Roman"/>
            </a:endParaRPr>
          </a:p>
          <a:p>
            <a:pPr>
              <a:lnSpc>
                <a:spcPct val="150000"/>
              </a:lnSpc>
              <a:spcAft>
                <a:spcPts val="0"/>
              </a:spcAft>
            </a:pP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ít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 </a:t>
            </a:r>
            <a:r>
              <a:rPr lang="en-US" sz="2800" dirty="0" err="1">
                <a:latin typeface="Times New Roman"/>
                <a:ea typeface="Times New Roman"/>
                <a:cs typeface="Times New Roman"/>
              </a:rPr>
              <a:t>ổi</a:t>
            </a:r>
            <a:r>
              <a:rPr lang="en-US" sz="2800" dirty="0">
                <a:latin typeface="Times New Roman"/>
                <a:ea typeface="Times New Roman"/>
                <a:cs typeface="Times New Roman"/>
              </a:rPr>
              <a:t>, </a:t>
            </a:r>
            <a:r>
              <a:rPr lang="en-US" sz="2800" dirty="0" err="1">
                <a:latin typeface="Times New Roman"/>
                <a:ea typeface="Times New Roman"/>
                <a:cs typeface="Times New Roman"/>
              </a:rPr>
              <a:t>nhưng</a:t>
            </a:r>
            <a:r>
              <a:rPr lang="en-US" sz="2800" dirty="0">
                <a:latin typeface="Times New Roman"/>
                <a:ea typeface="Times New Roman"/>
                <a:cs typeface="Times New Roman"/>
              </a:rPr>
              <a:t> </a:t>
            </a:r>
            <a:r>
              <a:rPr lang="en-US" sz="2800" dirty="0" err="1">
                <a:latin typeface="Times New Roman"/>
                <a:ea typeface="Times New Roman"/>
                <a:cs typeface="Times New Roman"/>
              </a:rPr>
              <a:t>vì</a:t>
            </a:r>
            <a:r>
              <a:rPr lang="en-US" sz="2800" dirty="0">
                <a:latin typeface="Times New Roman"/>
                <a:ea typeface="Times New Roman"/>
                <a:cs typeface="Times New Roman"/>
              </a:rPr>
              <a:t> </a:t>
            </a:r>
            <a:r>
              <a:rPr lang="en-US" sz="2800" dirty="0" err="1">
                <a:latin typeface="Times New Roman"/>
                <a:ea typeface="Times New Roman"/>
                <a:cs typeface="Times New Roman"/>
              </a:rPr>
              <a:t>nó</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spcAft>
                <a:spcPts val="0"/>
              </a:spcAft>
            </a:pPr>
            <a:r>
              <a:rPr lang="en-US" sz="2800" dirty="0">
                <a:solidFill>
                  <a:srgbClr val="FF0000"/>
                </a:solidFill>
                <a:latin typeface="Times New Roman"/>
                <a:ea typeface="Times New Roman"/>
                <a:cs typeface="Times New Roman"/>
              </a:rPr>
              <a:t>=&gt; </a:t>
            </a:r>
            <a:r>
              <a:rPr lang="en-US" sz="2800" dirty="0" err="1">
                <a:solidFill>
                  <a:srgbClr val="FF0000"/>
                </a:solidFill>
                <a:latin typeface="Times New Roman"/>
                <a:ea typeface="Times New Roman"/>
                <a:cs typeface="Times New Roman"/>
              </a:rPr>
              <a:t>Bố</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có</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trái</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tim</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giàu</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yêu</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thương</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và</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nhân</a:t>
            </a:r>
            <a:r>
              <a:rPr lang="en-US" sz="2800" dirty="0">
                <a:solidFill>
                  <a:srgbClr val="FF0000"/>
                </a:solidFill>
                <a:latin typeface="Times New Roman"/>
                <a:ea typeface="Times New Roman"/>
                <a:cs typeface="Times New Roman"/>
              </a:rPr>
              <a:t> </a:t>
            </a:r>
            <a:r>
              <a:rPr lang="en-US" sz="2800" dirty="0" err="1">
                <a:solidFill>
                  <a:srgbClr val="FF0000"/>
                </a:solidFill>
                <a:latin typeface="Times New Roman"/>
                <a:ea typeface="Times New Roman"/>
                <a:cs typeface="Times New Roman"/>
              </a:rPr>
              <a:t>hậu</a:t>
            </a:r>
            <a:endParaRPr lang="en-US" sz="2800" dirty="0">
              <a:solidFill>
                <a:srgbClr val="FF0000"/>
              </a:solidFill>
              <a:effectLst/>
              <a:latin typeface="Calibri"/>
              <a:ea typeface="Calibri"/>
              <a:cs typeface="Times New Roman"/>
            </a:endParaRPr>
          </a:p>
        </p:txBody>
      </p:sp>
    </p:spTree>
    <p:extLst>
      <p:ext uri="{BB962C8B-B14F-4D97-AF65-F5344CB8AC3E}">
        <p14:creationId xmlns:p14="http://schemas.microsoft.com/office/powerpoint/2010/main" val="39523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303498"/>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852664" y="951570"/>
            <a:ext cx="2550698" cy="738664"/>
          </a:xfrm>
          <a:prstGeom prst="rect">
            <a:avLst/>
          </a:prstGeom>
        </p:spPr>
        <p:txBody>
          <a:bodyPr wrap="none">
            <a:spAutoFit/>
          </a:bodyPr>
          <a:lstStyle/>
          <a:p>
            <a:pPr algn="just">
              <a:lnSpc>
                <a:spcPct val="150000"/>
              </a:lnSpc>
              <a:spcAft>
                <a:spcPts val="0"/>
              </a:spcAft>
            </a:pPr>
            <a:r>
              <a:rPr lang="en-US" sz="2800" b="1" dirty="0" err="1">
                <a:latin typeface="Times New Roman"/>
                <a:ea typeface="Times New Roman"/>
                <a:cs typeface="Times New Roman"/>
              </a:rPr>
              <a:t>Phiếu</a:t>
            </a:r>
            <a:r>
              <a:rPr lang="en-US" sz="2800" b="1" dirty="0">
                <a:latin typeface="Times New Roman"/>
                <a:ea typeface="Times New Roman"/>
                <a:cs typeface="Times New Roman"/>
              </a:rPr>
              <a:t> </a:t>
            </a:r>
            <a:r>
              <a:rPr lang="en-US" sz="2800" b="1" dirty="0" err="1">
                <a:latin typeface="Times New Roman"/>
                <a:ea typeface="Times New Roman"/>
                <a:cs typeface="Times New Roman"/>
              </a:rPr>
              <a:t>học</a:t>
            </a:r>
            <a:r>
              <a:rPr lang="en-US" sz="2800" b="1" dirty="0">
                <a:latin typeface="Times New Roman"/>
                <a:ea typeface="Times New Roman"/>
                <a:cs typeface="Times New Roman"/>
              </a:rPr>
              <a:t> </a:t>
            </a:r>
            <a:r>
              <a:rPr lang="en-US" sz="2800" b="1" dirty="0" err="1">
                <a:latin typeface="Times New Roman"/>
                <a:ea typeface="Times New Roman"/>
                <a:cs typeface="Times New Roman"/>
              </a:rPr>
              <a:t>tập</a:t>
            </a:r>
            <a:r>
              <a:rPr lang="en-US" sz="2800" b="1" dirty="0">
                <a:latin typeface="Times New Roman"/>
                <a:ea typeface="Times New Roman"/>
                <a:cs typeface="Times New Roman"/>
              </a:rPr>
              <a:t> 8</a:t>
            </a:r>
            <a:endParaRPr lang="en-US" sz="2800" dirty="0">
              <a:effectLst/>
              <a:latin typeface="Calibri"/>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267091902"/>
              </p:ext>
            </p:extLst>
          </p:nvPr>
        </p:nvGraphicFramePr>
        <p:xfrm>
          <a:off x="827584" y="1491630"/>
          <a:ext cx="7776864" cy="2400300"/>
        </p:xfrm>
        <a:graphic>
          <a:graphicData uri="http://schemas.openxmlformats.org/drawingml/2006/table">
            <a:tbl>
              <a:tblPr firstRow="1" firstCol="1" bandRow="1"/>
              <a:tblGrid>
                <a:gridCol w="3960440">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960120">
                <a:tc>
                  <a:txBody>
                    <a:bodyPr/>
                    <a:lstStyle/>
                    <a:p>
                      <a:pPr algn="just">
                        <a:lnSpc>
                          <a:spcPct val="150000"/>
                        </a:lnSpc>
                        <a:spcAft>
                          <a:spcPts val="0"/>
                        </a:spcAft>
                      </a:pPr>
                      <a:r>
                        <a:rPr lang="en-US" sz="2100">
                          <a:solidFill>
                            <a:srgbClr val="000000"/>
                          </a:solidFill>
                          <a:effectLst/>
                          <a:latin typeface="Times New Roman"/>
                          <a:ea typeface="Times New Roman"/>
                          <a:cs typeface="Times New Roman"/>
                        </a:rPr>
                        <a:t>Nhận xét </a:t>
                      </a:r>
                      <a:r>
                        <a:rPr lang="vi-VN" sz="2100">
                          <a:solidFill>
                            <a:srgbClr val="000000"/>
                          </a:solidFill>
                          <a:effectLst/>
                          <a:latin typeface="Times New Roman"/>
                          <a:ea typeface="Times New Roman"/>
                          <a:cs typeface="Times New Roman"/>
                        </a:rPr>
                        <a:t>nghệ thuật được sử dụng trong văn bản?</a:t>
                      </a:r>
                      <a:endParaRPr lang="en-US" sz="21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100" b="1">
                          <a:solidFill>
                            <a:srgbClr val="000000"/>
                          </a:solidFill>
                          <a:effectLst/>
                          <a:latin typeface="Times New Roman"/>
                          <a:ea typeface="Times New Roman"/>
                          <a:cs typeface="Times New Roman"/>
                        </a:rPr>
                        <a:t> </a:t>
                      </a:r>
                      <a:endParaRPr lang="en-US" sz="21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40180">
                <a:tc>
                  <a:txBody>
                    <a:bodyPr/>
                    <a:lstStyle/>
                    <a:p>
                      <a:pPr algn="just">
                        <a:lnSpc>
                          <a:spcPct val="150000"/>
                        </a:lnSpc>
                        <a:spcAft>
                          <a:spcPts val="0"/>
                        </a:spcAft>
                      </a:pPr>
                      <a:r>
                        <a:rPr lang="vi-VN" sz="2100">
                          <a:solidFill>
                            <a:srgbClr val="000000"/>
                          </a:solidFill>
                          <a:effectLst/>
                          <a:latin typeface="Times New Roman"/>
                          <a:ea typeface="Times New Roman"/>
                          <a:cs typeface="Times New Roman"/>
                        </a:rPr>
                        <a:t>Nội dung chính </a:t>
                      </a:r>
                      <a:r>
                        <a:rPr lang="en-US" sz="2100">
                          <a:solidFill>
                            <a:srgbClr val="000000"/>
                          </a:solidFill>
                          <a:effectLst/>
                          <a:latin typeface="Times New Roman"/>
                          <a:ea typeface="Times New Roman"/>
                          <a:cs typeface="Times New Roman"/>
                        </a:rPr>
                        <a:t>và ý nghĩa </a:t>
                      </a:r>
                      <a:r>
                        <a:rPr lang="vi-VN" sz="2100">
                          <a:solidFill>
                            <a:srgbClr val="000000"/>
                          </a:solidFill>
                          <a:effectLst/>
                          <a:latin typeface="Times New Roman"/>
                          <a:ea typeface="Times New Roman"/>
                          <a:cs typeface="Times New Roman"/>
                        </a:rPr>
                        <a:t>của văn bản </a:t>
                      </a:r>
                      <a:r>
                        <a:rPr lang="en-US" sz="2100" i="1">
                          <a:solidFill>
                            <a:srgbClr val="000000"/>
                          </a:solidFill>
                          <a:effectLst/>
                          <a:latin typeface="Times New Roman"/>
                          <a:ea typeface="MS Mincho"/>
                          <a:cs typeface="Times New Roman"/>
                        </a:rPr>
                        <a:t>“Vừa nhắm mắt vừa mở cửa sổ”.</a:t>
                      </a:r>
                      <a:endParaRPr lang="en-US" sz="21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100" b="1" dirty="0">
                          <a:solidFill>
                            <a:srgbClr val="000000"/>
                          </a:solidFill>
                          <a:effectLst/>
                          <a:latin typeface="Times New Roman"/>
                          <a:ea typeface="Times New Roman"/>
                          <a:cs typeface="Times New Roman"/>
                        </a:rPr>
                        <a:t> </a:t>
                      </a:r>
                      <a:endParaRPr lang="en-US" sz="21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3542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ả một vườn hoa đẹp"/>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7" y="120254"/>
            <a:ext cx="8988425" cy="3837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0397" y="4191962"/>
            <a:ext cx="8072065"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Em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78656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303498"/>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Diamond 2"/>
          <p:cNvSpPr/>
          <p:nvPr/>
        </p:nvSpPr>
        <p:spPr>
          <a:xfrm>
            <a:off x="467544" y="792968"/>
            <a:ext cx="4368188" cy="846535"/>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defTabSz="914400" eaLnBrk="1" fontAlgn="base" latinLnBrk="0" hangingPunct="1">
              <a:lnSpc>
                <a:spcPct val="115000"/>
              </a:lnSpc>
              <a:spcBef>
                <a:spcPct val="0"/>
              </a:spcBef>
              <a:spcAft>
                <a:spcPct val="0"/>
              </a:spcAft>
              <a:buClrTx/>
              <a:buSzTx/>
              <a:buFontTx/>
              <a:buNone/>
              <a:tabLst/>
              <a:defRPr/>
            </a:pPr>
            <a:r>
              <a:rPr lang="en-US" sz="2800" b="1" kern="0" dirty="0">
                <a:solidFill>
                  <a:prstClr val="white"/>
                </a:solidFill>
                <a:latin typeface="Times New Roman" pitchFamily="18" charset="0"/>
                <a:cs typeface="Times New Roman" pitchFamily="18" charset="0"/>
              </a:rPr>
              <a:t>1</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Nghệthuật</a:t>
            </a:r>
            <a:endPar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iamond 3"/>
          <p:cNvSpPr/>
          <p:nvPr/>
        </p:nvSpPr>
        <p:spPr>
          <a:xfrm>
            <a:off x="4731544" y="141840"/>
            <a:ext cx="4308268" cy="846535"/>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defTabSz="914400" eaLnBrk="1" fontAlgn="base" latinLnBrk="0" hangingPunct="1">
              <a:lnSpc>
                <a:spcPct val="115000"/>
              </a:lnSpc>
              <a:spcBef>
                <a:spcPct val="0"/>
              </a:spcBef>
              <a:spcAft>
                <a:spcPct val="0"/>
              </a:spcAft>
              <a:buClrTx/>
              <a:buSzTx/>
              <a:buFontTx/>
              <a:buNone/>
              <a:tabLst/>
              <a:defRPr/>
            </a:pPr>
            <a:r>
              <a:rPr lang="en-US" sz="2800" b="1" kern="0" dirty="0">
                <a:solidFill>
                  <a:prstClr val="white"/>
                </a:solidFill>
                <a:latin typeface="Times New Roman" pitchFamily="18" charset="0"/>
                <a:cs typeface="Times New Roman" pitchFamily="18" charset="0"/>
              </a:rPr>
              <a:t>2</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Nội</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dung</a:t>
            </a:r>
          </a:p>
        </p:txBody>
      </p:sp>
      <p:sp>
        <p:nvSpPr>
          <p:cNvPr id="5" name="Rounded Rectangle 4"/>
          <p:cNvSpPr/>
          <p:nvPr/>
        </p:nvSpPr>
        <p:spPr>
          <a:xfrm>
            <a:off x="726282" y="1851431"/>
            <a:ext cx="3648075" cy="3204604"/>
          </a:xfrm>
          <a:prstGeom prst="roundRect">
            <a:avLst/>
          </a:prstGeom>
          <a:blipFill>
            <a:blip r:embed="rId3"/>
            <a:tile tx="0" ty="0" sx="100000" sy="100000" flip="none" algn="tl"/>
          </a:blipFill>
          <a:ln w="12700" cap="flat" cmpd="sng" algn="ctr">
            <a:solidFill>
              <a:srgbClr val="5B9BD5">
                <a:shade val="50000"/>
              </a:srgbClr>
            </a:solidFill>
            <a:prstDash val="solid"/>
            <a:miter lim="800000"/>
          </a:ln>
          <a:effectLst/>
          <a:scene3d>
            <a:camera prst="orthographicFront"/>
            <a:lightRig rig="threePt" dir="t"/>
          </a:scene3d>
          <a:sp3d>
            <a:bevelT prst="convex"/>
          </a:sp3d>
        </p:spPr>
        <p:txBody>
          <a:bodyPr anchor="ctr"/>
          <a:lstStyle/>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Ngôi</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ngôi</a:t>
            </a:r>
            <a:r>
              <a:rPr lang="en-US" sz="2400" dirty="0">
                <a:latin typeface="Times New Roman"/>
                <a:ea typeface="Times New Roman"/>
                <a:cs typeface="Times New Roman"/>
              </a:rPr>
              <a:t> </a:t>
            </a:r>
            <a:r>
              <a:rPr lang="en-US" sz="2400" dirty="0" err="1">
                <a:latin typeface="Times New Roman"/>
                <a:ea typeface="Times New Roman"/>
                <a:cs typeface="Times New Roman"/>
              </a:rPr>
              <a:t>thứ</a:t>
            </a:r>
            <a:r>
              <a:rPr lang="en-US" sz="2400" dirty="0">
                <a:latin typeface="Times New Roman"/>
                <a:ea typeface="Times New Roman"/>
                <a:cs typeface="Times New Roman"/>
              </a:rPr>
              <a:t> </a:t>
            </a:r>
            <a:r>
              <a:rPr lang="en-US" sz="2400" dirty="0" err="1">
                <a:latin typeface="Times New Roman"/>
                <a:ea typeface="Times New Roman"/>
                <a:cs typeface="Times New Roman"/>
              </a:rPr>
              <a:t>nhất</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Ngôn</a:t>
            </a:r>
            <a:r>
              <a:rPr lang="en-US" sz="2400" dirty="0">
                <a:latin typeface="Times New Roman"/>
                <a:ea typeface="Times New Roman"/>
                <a:cs typeface="Times New Roman"/>
              </a:rPr>
              <a:t> </a:t>
            </a:r>
            <a:r>
              <a:rPr lang="en-US" sz="2400" dirty="0" err="1">
                <a:latin typeface="Times New Roman"/>
                <a:ea typeface="Times New Roman"/>
                <a:cs typeface="Times New Roman"/>
              </a:rPr>
              <a:t>ngữ</a:t>
            </a:r>
            <a:r>
              <a:rPr lang="en-US" sz="2400" dirty="0">
                <a:latin typeface="Times New Roman"/>
                <a:ea typeface="Times New Roman"/>
                <a:cs typeface="Times New Roman"/>
              </a:rPr>
              <a:t>: </a:t>
            </a:r>
            <a:r>
              <a:rPr lang="en-US" sz="2400" dirty="0" err="1">
                <a:latin typeface="Times New Roman"/>
                <a:ea typeface="Times New Roman"/>
                <a:cs typeface="Times New Roman"/>
              </a:rPr>
              <a:t>mộc</a:t>
            </a:r>
            <a:r>
              <a:rPr lang="en-US" sz="2400" dirty="0">
                <a:latin typeface="Times New Roman"/>
                <a:ea typeface="Times New Roman"/>
                <a:cs typeface="Times New Roman"/>
              </a:rPr>
              <a:t> </a:t>
            </a:r>
            <a:r>
              <a:rPr lang="en-US" sz="2400" dirty="0" err="1">
                <a:latin typeface="Times New Roman"/>
                <a:ea typeface="Times New Roman"/>
                <a:cs typeface="Times New Roman"/>
              </a:rPr>
              <a:t>mạc</a:t>
            </a:r>
            <a:r>
              <a:rPr lang="en-US" sz="2400" dirty="0">
                <a:latin typeface="Times New Roman"/>
                <a:ea typeface="Times New Roman"/>
                <a:cs typeface="Times New Roman"/>
              </a:rPr>
              <a:t>, </a:t>
            </a:r>
            <a:r>
              <a:rPr lang="en-US" sz="2400" dirty="0" err="1">
                <a:latin typeface="Times New Roman"/>
                <a:ea typeface="Times New Roman"/>
                <a:cs typeface="Times New Roman"/>
              </a:rPr>
              <a:t>tự</a:t>
            </a:r>
            <a:r>
              <a:rPr lang="en-US" sz="2400" dirty="0">
                <a:latin typeface="Times New Roman"/>
                <a:ea typeface="Times New Roman"/>
                <a:cs typeface="Times New Roman"/>
              </a:rPr>
              <a:t> </a:t>
            </a:r>
            <a:r>
              <a:rPr lang="en-US" sz="2400" dirty="0" err="1">
                <a:latin typeface="Times New Roman"/>
                <a:ea typeface="Times New Roman"/>
                <a:cs typeface="Times New Roman"/>
              </a:rPr>
              <a:t>nhiên</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thành</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chuyện</a:t>
            </a:r>
            <a:r>
              <a:rPr lang="en-US" sz="2400" dirty="0">
                <a:latin typeface="Times New Roman"/>
                <a:ea typeface="Times New Roman"/>
                <a:cs typeface="Times New Roman"/>
              </a:rPr>
              <a:t> </a:t>
            </a:r>
            <a:r>
              <a:rPr lang="en-US" sz="2400" dirty="0" err="1">
                <a:latin typeface="Times New Roman"/>
                <a:ea typeface="Times New Roman"/>
                <a:cs typeface="Times New Roman"/>
              </a:rPr>
              <a:t>sinh</a:t>
            </a:r>
            <a:r>
              <a:rPr lang="en-US" sz="2400" dirty="0">
                <a:latin typeface="Times New Roman"/>
                <a:ea typeface="Times New Roman"/>
                <a:cs typeface="Times New Roman"/>
              </a:rPr>
              <a:t> </a:t>
            </a:r>
            <a:r>
              <a:rPr lang="en-US" sz="2400" dirty="0" err="1">
                <a:latin typeface="Times New Roman"/>
                <a:ea typeface="Times New Roman"/>
                <a:cs typeface="Times New Roman"/>
              </a:rPr>
              <a:t>động</a:t>
            </a:r>
            <a:r>
              <a:rPr lang="en-US" sz="2400" dirty="0">
                <a:latin typeface="Times New Roman"/>
                <a:ea typeface="Times New Roman"/>
                <a:cs typeface="Times New Roman"/>
              </a:rPr>
              <a:t>, </a:t>
            </a:r>
            <a:r>
              <a:rPr lang="en-US" sz="2400" dirty="0" err="1">
                <a:latin typeface="Times New Roman"/>
                <a:ea typeface="Times New Roman"/>
                <a:cs typeface="Times New Roman"/>
              </a:rPr>
              <a:t>hấp</a:t>
            </a:r>
            <a:r>
              <a:rPr lang="en-US" sz="2400" dirty="0">
                <a:latin typeface="Times New Roman"/>
                <a:ea typeface="Times New Roman"/>
                <a:cs typeface="Times New Roman"/>
              </a:rPr>
              <a:t> </a:t>
            </a:r>
            <a:r>
              <a:rPr lang="en-US" sz="2400" dirty="0" err="1">
                <a:latin typeface="Times New Roman"/>
                <a:ea typeface="Times New Roman"/>
                <a:cs typeface="Times New Roman"/>
              </a:rPr>
              <a:t>dẫn</a:t>
            </a:r>
            <a:r>
              <a:rPr lang="en-US" sz="2400" dirty="0">
                <a:latin typeface="Times New Roman"/>
                <a:ea typeface="Times New Roman"/>
                <a:cs typeface="Times New Roman"/>
              </a:rPr>
              <a:t>.</a:t>
            </a:r>
            <a:endParaRPr lang="en-US" sz="2400" dirty="0">
              <a:effectLst/>
              <a:latin typeface="Calibri"/>
              <a:ea typeface="Calibri"/>
              <a:cs typeface="Times New Roman"/>
            </a:endParaRPr>
          </a:p>
        </p:txBody>
      </p:sp>
      <p:sp>
        <p:nvSpPr>
          <p:cNvPr id="6" name="Rounded Rectangle 5"/>
          <p:cNvSpPr/>
          <p:nvPr/>
        </p:nvSpPr>
        <p:spPr>
          <a:xfrm>
            <a:off x="4715823" y="988375"/>
            <a:ext cx="4160936" cy="4155125"/>
          </a:xfrm>
          <a:prstGeom prst="roundRect">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Aft>
                <a:spcPts val="0"/>
              </a:spcAft>
            </a:pPr>
            <a:r>
              <a:rPr lang="vi-VN" sz="1600" b="1" dirty="0">
                <a:solidFill>
                  <a:schemeClr val="tx1"/>
                </a:solidFill>
                <a:latin typeface="Times New Roman" panose="02020603050405020304" pitchFamily="18" charset="0"/>
                <a:ea typeface="Times New Roman"/>
                <a:cs typeface="Times New Roman" panose="02020603050405020304" pitchFamily="18" charset="0"/>
              </a:rPr>
              <a:t>Nội dung</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dirty="0" err="1">
                <a:solidFill>
                  <a:schemeClr val="tx1"/>
                </a:solidFill>
                <a:latin typeface="Times New Roman" panose="02020603050405020304" pitchFamily="18" charset="0"/>
                <a:ea typeface="Times New Roman"/>
                <a:cs typeface="Times New Roman" panose="02020603050405020304" pitchFamily="18" charset="0"/>
              </a:rPr>
              <a:t>Truyện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kể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về</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trò</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chơi</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của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bố</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1600" dirty="0">
                <a:solidFill>
                  <a:schemeClr val="tx1"/>
                </a:solidFill>
                <a:latin typeface="Times New Roman" panose="02020603050405020304" pitchFamily="18" charset="0"/>
                <a:ea typeface="Times New Roman"/>
                <a:cs typeface="Times New Roman" panose="02020603050405020304" pitchFamily="18" charset="0"/>
              </a:rPr>
              <a:t> con. Qua </a:t>
            </a:r>
            <a:r>
              <a:rPr lang="en-US" sz="1600" dirty="0" err="1">
                <a:solidFill>
                  <a:schemeClr val="tx1"/>
                </a:solidFill>
                <a:latin typeface="Times New Roman" panose="02020603050405020304" pitchFamily="18" charset="0"/>
                <a:ea typeface="Times New Roman"/>
                <a:cs typeface="Times New Roman" panose="02020603050405020304" pitchFamily="18" charset="0"/>
              </a:rPr>
              <a:t>đó</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1600" dirty="0">
                <a:solidFill>
                  <a:schemeClr val="tx1"/>
                </a:solidFill>
                <a:latin typeface="Times New Roman" panose="02020603050405020304" pitchFamily="18" charset="0"/>
                <a:ea typeface="Times New Roman"/>
                <a:cs typeface="Times New Roman" panose="02020603050405020304" pitchFamily="18" charset="0"/>
              </a:rPr>
              <a:t> cha </a:t>
            </a:r>
            <a:r>
              <a:rPr lang="en-US" sz="1600" dirty="0" err="1">
                <a:solidFill>
                  <a:schemeClr val="tx1"/>
                </a:solidFill>
                <a:latin typeface="Times New Roman" panose="02020603050405020304" pitchFamily="18" charset="0"/>
                <a:ea typeface="Times New Roman"/>
                <a:cs typeface="Times New Roman" panose="02020603050405020304" pitchFamily="18" charset="0"/>
              </a:rPr>
              <a:t>đã</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dạy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cho</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1600" dirty="0">
                <a:solidFill>
                  <a:schemeClr val="tx1"/>
                </a:solidFill>
                <a:latin typeface="Times New Roman" panose="02020603050405020304" pitchFamily="18" charset="0"/>
                <a:ea typeface="Times New Roman"/>
                <a:cs typeface="Times New Roman" panose="02020603050405020304" pitchFamily="18" charset="0"/>
              </a:rPr>
              <a:t> con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cách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yêu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trân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trọng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thiên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nhiên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nâng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niu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món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từ</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1600" dirty="0">
                <a:solidFill>
                  <a:schemeClr val="tx1"/>
                </a:solidFill>
                <a:latin typeface="Times New Roman" panose="02020603050405020304" pitchFamily="18" charset="0"/>
                <a:ea typeface="Times New Roman"/>
                <a:cs typeface="Times New Roman" panose="02020603050405020304" pitchFamily="18" charset="0"/>
              </a:rPr>
              <a:t>.</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b="1" dirty="0">
                <a:solidFill>
                  <a:schemeClr val="tx1"/>
                </a:solidFill>
                <a:latin typeface="Times New Roman" panose="02020603050405020304" pitchFamily="18" charset="0"/>
                <a:ea typeface="Times New Roman"/>
                <a:cs typeface="Times New Roman" panose="02020603050405020304" pitchFamily="18" charset="0"/>
              </a:rPr>
              <a:t>Ý </a:t>
            </a:r>
            <a:r>
              <a:rPr lang="en-US" sz="1600" b="1" dirty="0" err="1">
                <a:solidFill>
                  <a:schemeClr val="tx1"/>
                </a:solidFill>
                <a:latin typeface="Times New Roman" panose="02020603050405020304" pitchFamily="18" charset="0"/>
                <a:ea typeface="Times New Roman"/>
                <a:cs typeface="Times New Roman" panose="02020603050405020304" pitchFamily="18" charset="0"/>
              </a:rPr>
              <a:t>nghĩa</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dirty="0" err="1">
                <a:solidFill>
                  <a:schemeClr val="tx1"/>
                </a:solidFill>
                <a:latin typeface="Times New Roman" panose="02020603050405020304" pitchFamily="18" charset="0"/>
                <a:ea typeface="Times New Roman"/>
                <a:cs typeface="Times New Roman" panose="02020603050405020304" pitchFamily="18" charset="0"/>
              </a:rPr>
              <a:t>Hãy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nhắm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mắt</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mở</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lòng</a:t>
            </a:r>
            <a:r>
              <a:rPr lang="en-US" sz="1600" dirty="0">
                <a:solidFill>
                  <a:schemeClr val="tx1"/>
                </a:solidFill>
                <a:latin typeface="Times New Roman" panose="02020603050405020304" pitchFamily="18" charset="0"/>
                <a:ea typeface="Times New Roman"/>
                <a:cs typeface="Times New Roman" panose="02020603050405020304" pitchFamily="18" charset="0"/>
              </a:rPr>
              <a:t> - </a:t>
            </a:r>
            <a:r>
              <a:rPr lang="en-US" sz="1600" dirty="0" err="1">
                <a:solidFill>
                  <a:schemeClr val="tx1"/>
                </a:solidFill>
                <a:latin typeface="Times New Roman" panose="02020603050405020304" pitchFamily="18" charset="0"/>
                <a:ea typeface="Times New Roman"/>
                <a:cs typeface="Times New Roman" panose="02020603050405020304" pitchFamily="18" charset="0"/>
              </a:rPr>
              <a:t>mở</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cánh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cửa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của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chính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mình</a:t>
            </a:r>
            <a:r>
              <a:rPr lang="en-US" sz="1600" dirty="0">
                <a:solidFill>
                  <a:schemeClr val="tx1"/>
                </a:solidFill>
                <a:latin typeface="Times New Roman" panose="02020603050405020304" pitchFamily="18" charset="0"/>
                <a:ea typeface="Times New Roman"/>
                <a:cs typeface="Times New Roman" panose="02020603050405020304" pitchFamily="18" charset="0"/>
              </a:rPr>
              <a:t> - </a:t>
            </a:r>
            <a:r>
              <a:rPr lang="en-US" sz="1600" dirty="0" err="1">
                <a:solidFill>
                  <a:schemeClr val="tx1"/>
                </a:solidFill>
                <a:latin typeface="Times New Roman" panose="02020603050405020304" pitchFamily="18" charset="0"/>
                <a:ea typeface="Times New Roman"/>
                <a:cs typeface="Times New Roman" panose="02020603050405020304" pitchFamily="18" charset="0"/>
              </a:rPr>
              <a:t>hãy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nhìn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bằng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tất</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cả</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giác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quan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cảm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nhận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thấu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hiểu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yêu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quan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tâm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nhớ</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6640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35" y="87474"/>
            <a:ext cx="3233065" cy="523220"/>
          </a:xfrm>
          <a:prstGeom prst="rect">
            <a:avLst/>
          </a:prstGeom>
        </p:spPr>
        <p:txBody>
          <a:bodyPr wrap="none">
            <a:spAutoFit/>
          </a:bodyPr>
          <a:lstStyle/>
          <a:p>
            <a:r>
              <a:rPr lang="en-US" sz="2800" b="1" dirty="0" err="1">
                <a:latin typeface="Times New Roman"/>
                <a:ea typeface="Times New Roman"/>
              </a:rPr>
              <a:t>Viết</a:t>
            </a:r>
            <a:r>
              <a:rPr lang="en-US" sz="2800" b="1" dirty="0">
                <a:latin typeface="Times New Roman"/>
                <a:ea typeface="Times New Roman"/>
              </a:rPr>
              <a:t> </a:t>
            </a:r>
            <a:r>
              <a:rPr lang="en-US" sz="2800" b="1" dirty="0" err="1">
                <a:latin typeface="Times New Roman"/>
                <a:ea typeface="Times New Roman"/>
              </a:rPr>
              <a:t>kết</a:t>
            </a:r>
            <a:r>
              <a:rPr lang="en-US" sz="2800" b="1" dirty="0">
                <a:latin typeface="Times New Roman"/>
                <a:ea typeface="Times New Roman"/>
              </a:rPr>
              <a:t> </a:t>
            </a:r>
            <a:r>
              <a:rPr lang="en-US" sz="2800" b="1" dirty="0" err="1">
                <a:latin typeface="Times New Roman"/>
                <a:ea typeface="Times New Roman"/>
              </a:rPr>
              <a:t>nối</a:t>
            </a:r>
            <a:r>
              <a:rPr lang="en-US" sz="2800" b="1" dirty="0">
                <a:latin typeface="Times New Roman"/>
                <a:ea typeface="Times New Roman"/>
              </a:rPr>
              <a:t> </a:t>
            </a:r>
            <a:r>
              <a:rPr lang="en-US" sz="2800" b="1" dirty="0" err="1">
                <a:latin typeface="Times New Roman"/>
                <a:ea typeface="Times New Roman"/>
              </a:rPr>
              <a:t>với</a:t>
            </a:r>
            <a:r>
              <a:rPr lang="en-US" sz="2800" b="1" dirty="0">
                <a:latin typeface="Times New Roman"/>
                <a:ea typeface="Times New Roman"/>
              </a:rPr>
              <a:t> </a:t>
            </a:r>
            <a:r>
              <a:rPr lang="en-US" sz="2800" b="1" dirty="0" err="1">
                <a:latin typeface="Times New Roman"/>
                <a:ea typeface="Times New Roman"/>
              </a:rPr>
              <a:t>đọc</a:t>
            </a:r>
            <a:r>
              <a:rPr lang="en-US" sz="2800" b="1" dirty="0">
                <a:latin typeface="Times New Roman"/>
                <a:ea typeface="Times New Roman"/>
              </a:rPr>
              <a:t> </a:t>
            </a:r>
            <a:endParaRPr lang="en-US" sz="2800" dirty="0"/>
          </a:p>
        </p:txBody>
      </p:sp>
      <p:sp>
        <p:nvSpPr>
          <p:cNvPr id="3" name="Cloud Callout 2"/>
          <p:cNvSpPr/>
          <p:nvPr/>
        </p:nvSpPr>
        <p:spPr>
          <a:xfrm>
            <a:off x="251520" y="573528"/>
            <a:ext cx="9073007" cy="918102"/>
          </a:xfrm>
          <a:prstGeom prst="cloudCallout">
            <a:avLst/>
          </a:prstGeom>
          <a:solidFill>
            <a:sysClr val="window" lastClr="FFFFFF"/>
          </a:solidFill>
          <a:ln w="12700" cap="flat" cmpd="sng" algn="ctr">
            <a:solidFill>
              <a:srgbClr val="5B9BD5">
                <a:shade val="50000"/>
              </a:srgbClr>
            </a:solidFill>
            <a:prstDash val="solid"/>
            <a:miter lim="800000"/>
          </a:ln>
          <a:effectLst/>
        </p:spPr>
        <p:txBody>
          <a:bodyPr anchor="ctr"/>
          <a:lstStyle/>
          <a:p>
            <a:pPr algn="just">
              <a:lnSpc>
                <a:spcPct val="150000"/>
              </a:lnSpc>
              <a:spcAft>
                <a:spcPts val="0"/>
              </a:spcAft>
            </a:pPr>
            <a:r>
              <a:rPr lang="en-US" sz="2800" dirty="0" err="1">
                <a:latin typeface="Times New Roman"/>
                <a:ea typeface="Times New Roman"/>
                <a:cs typeface="Times New Roman"/>
              </a:rPr>
              <a:t>Viết</a:t>
            </a:r>
            <a:r>
              <a:rPr lang="en-US" sz="2800" dirty="0">
                <a:latin typeface="Times New Roman"/>
                <a:ea typeface="Times New Roman"/>
                <a:cs typeface="Times New Roman"/>
              </a:rPr>
              <a:t> </a:t>
            </a:r>
            <a:r>
              <a:rPr lang="en-US" sz="2800" dirty="0" err="1">
                <a:latin typeface="Times New Roman"/>
                <a:ea typeface="Times New Roman"/>
                <a:cs typeface="Times New Roman"/>
              </a:rPr>
              <a:t>đoạn</a:t>
            </a:r>
            <a:r>
              <a:rPr lang="en-US" sz="2800" dirty="0">
                <a:latin typeface="Times New Roman"/>
                <a:ea typeface="Times New Roman"/>
                <a:cs typeface="Times New Roman"/>
              </a:rPr>
              <a:t> </a:t>
            </a:r>
            <a:r>
              <a:rPr lang="en-US" sz="2800" dirty="0" err="1">
                <a:latin typeface="Times New Roman"/>
                <a:ea typeface="Times New Roman"/>
                <a:cs typeface="Times New Roman"/>
              </a:rPr>
              <a:t>văn</a:t>
            </a:r>
            <a:r>
              <a:rPr lang="en-US" sz="2800" dirty="0">
                <a:latin typeface="Times New Roman"/>
                <a:ea typeface="Times New Roman"/>
                <a:cs typeface="Times New Roman"/>
              </a:rPr>
              <a:t> </a:t>
            </a:r>
            <a:r>
              <a:rPr lang="en-US" sz="2800" dirty="0" err="1">
                <a:latin typeface="Times New Roman"/>
                <a:ea typeface="Times New Roman"/>
                <a:cs typeface="Times New Roman"/>
              </a:rPr>
              <a:t>khoảng</a:t>
            </a:r>
            <a:r>
              <a:rPr lang="en-US" sz="2800" dirty="0">
                <a:latin typeface="Times New Roman"/>
                <a:ea typeface="Times New Roman"/>
                <a:cs typeface="Times New Roman"/>
              </a:rPr>
              <a:t> 5-7 </a:t>
            </a:r>
            <a:r>
              <a:rPr lang="en-US" sz="2800" dirty="0" err="1">
                <a:latin typeface="Times New Roman"/>
                <a:ea typeface="Times New Roman"/>
                <a:cs typeface="Times New Roman"/>
              </a:rPr>
              <a:t>câu</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một</a:t>
            </a:r>
            <a:r>
              <a:rPr lang="en-US" sz="2800" dirty="0">
                <a:latin typeface="Times New Roman"/>
                <a:ea typeface="Times New Roman"/>
                <a:cs typeface="Times New Roman"/>
              </a:rPr>
              <a:t> </a:t>
            </a:r>
            <a:r>
              <a:rPr lang="en-US" sz="2800" dirty="0" err="1">
                <a:latin typeface="Times New Roman"/>
                <a:ea typeface="Times New Roman"/>
                <a:cs typeface="Times New Roman"/>
              </a:rPr>
              <a:t>món</a:t>
            </a:r>
            <a:r>
              <a:rPr lang="en-US" sz="2800" dirty="0">
                <a:latin typeface="Times New Roman"/>
                <a:ea typeface="Times New Roman"/>
                <a:cs typeface="Times New Roman"/>
              </a:rPr>
              <a:t> </a:t>
            </a:r>
            <a:r>
              <a:rPr lang="en-US" sz="2800" dirty="0" err="1">
                <a:latin typeface="Times New Roman"/>
                <a:ea typeface="Times New Roman"/>
                <a:cs typeface="Times New Roman"/>
              </a:rPr>
              <a:t>quà</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em</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thích</a:t>
            </a:r>
            <a:endParaRPr lang="en-US" sz="2000" dirty="0">
              <a:effectLst/>
              <a:latin typeface="Calibri"/>
              <a:ea typeface="Calibri"/>
              <a:cs typeface="Times New Roman"/>
            </a:endParaRPr>
          </a:p>
        </p:txBody>
      </p:sp>
      <p:sp>
        <p:nvSpPr>
          <p:cNvPr id="4" name="Horizontal Scroll 3"/>
          <p:cNvSpPr/>
          <p:nvPr/>
        </p:nvSpPr>
        <p:spPr>
          <a:xfrm>
            <a:off x="298392" y="1635646"/>
            <a:ext cx="8594087" cy="396044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2400" b="1" dirty="0" err="1">
                <a:solidFill>
                  <a:schemeClr val="tx1"/>
                </a:solidFill>
                <a:latin typeface="Times New Roman"/>
                <a:ea typeface="Times New Roman"/>
                <a:cs typeface="Times New Roman"/>
              </a:rPr>
              <a:t>Gợi</a:t>
            </a:r>
            <a:r>
              <a:rPr lang="en-US" sz="2400" b="1" dirty="0">
                <a:solidFill>
                  <a:schemeClr val="tx1"/>
                </a:solidFill>
                <a:latin typeface="Times New Roman"/>
                <a:ea typeface="Times New Roman"/>
                <a:cs typeface="Times New Roman"/>
              </a:rPr>
              <a:t> ý </a:t>
            </a:r>
            <a:r>
              <a:rPr lang="en-US" sz="2400" b="1" dirty="0" err="1">
                <a:solidFill>
                  <a:schemeClr val="tx1"/>
                </a:solidFill>
                <a:latin typeface="Times New Roman"/>
                <a:ea typeface="Times New Roman"/>
                <a:cs typeface="Times New Roman"/>
              </a:rPr>
              <a:t>viết</a:t>
            </a:r>
            <a:r>
              <a:rPr lang="en-US" sz="2400" b="1" dirty="0">
                <a:solidFill>
                  <a:schemeClr val="tx1"/>
                </a:solidFill>
                <a:latin typeface="Times New Roman"/>
                <a:ea typeface="Times New Roman"/>
                <a:cs typeface="Times New Roman"/>
              </a:rPr>
              <a:t>:</a:t>
            </a:r>
            <a:endParaRPr lang="en-US" sz="2400" b="1" dirty="0">
              <a:solidFill>
                <a:schemeClr val="tx1"/>
              </a:solidFill>
              <a:latin typeface="Calibri"/>
              <a:ea typeface="Calibri"/>
              <a:cs typeface="Times New Roman"/>
            </a:endParaRPr>
          </a:p>
          <a:p>
            <a:pPr>
              <a:lnSpc>
                <a:spcPct val="150000"/>
              </a:lnSpc>
              <a:spcAft>
                <a:spcPts val="0"/>
              </a:spcAft>
            </a:pP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Hình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thức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Đoạn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văn</a:t>
            </a:r>
            <a:r>
              <a:rPr lang="en-US" sz="2400" dirty="0">
                <a:solidFill>
                  <a:schemeClr val="tx1"/>
                </a:solidFill>
                <a:latin typeface="Times New Roman"/>
                <a:ea typeface="Times New Roman"/>
                <a:cs typeface="Times New Roman"/>
              </a:rPr>
              <a:t> 5-7 </a:t>
            </a:r>
            <a:r>
              <a:rPr lang="en-US" sz="2400" dirty="0" err="1">
                <a:solidFill>
                  <a:schemeClr val="tx1"/>
                </a:solidFill>
                <a:latin typeface="Times New Roman"/>
                <a:ea typeface="Times New Roman"/>
                <a:cs typeface="Times New Roman"/>
              </a:rPr>
              <a:t>câu</a:t>
            </a:r>
            <a:endParaRPr lang="en-US" sz="2400" dirty="0">
              <a:solidFill>
                <a:schemeClr val="tx1"/>
              </a:solidFill>
              <a:latin typeface="Calibri"/>
              <a:ea typeface="Calibri"/>
              <a:cs typeface="Times New Roman"/>
            </a:endParaRPr>
          </a:p>
          <a:p>
            <a:pPr>
              <a:lnSpc>
                <a:spcPct val="150000"/>
              </a:lnSpc>
              <a:spcAft>
                <a:spcPts val="0"/>
              </a:spcAft>
            </a:pP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Nội</a:t>
            </a:r>
            <a:r>
              <a:rPr lang="en-US" sz="2400" dirty="0">
                <a:solidFill>
                  <a:schemeClr val="tx1"/>
                </a:solidFill>
                <a:latin typeface="Times New Roman"/>
                <a:ea typeface="Times New Roman"/>
                <a:cs typeface="Times New Roman"/>
              </a:rPr>
              <a:t> dung:</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Đó</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là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Của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ai</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được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nhận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Điều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khiến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đặc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biệt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yêu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thích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đó</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có</a:t>
            </a:r>
            <a:r>
              <a:rPr lang="en-US" sz="2400" dirty="0">
                <a:solidFill>
                  <a:schemeClr val="tx1"/>
                </a:solidFill>
                <a:latin typeface="Times New Roman"/>
                <a:ea typeface="Times New Roman"/>
                <a:cs typeface="Times New Roman"/>
              </a:rPr>
              <a:t> ý </a:t>
            </a:r>
            <a:r>
              <a:rPr lang="en-US" sz="2400" dirty="0" err="1">
                <a:solidFill>
                  <a:schemeClr val="tx1"/>
                </a:solidFill>
                <a:latin typeface="Times New Roman"/>
                <a:ea typeface="Times New Roman"/>
                <a:cs typeface="Times New Roman"/>
              </a:rPr>
              <a:t>nghĩa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thế</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với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endParaRPr lang="en-US" sz="2400" dirty="0">
              <a:solidFill>
                <a:schemeClr val="tx1"/>
              </a:solidFill>
              <a:latin typeface="Calibri"/>
              <a:ea typeface="Calibri"/>
              <a:cs typeface="Times New Roman"/>
            </a:endParaRPr>
          </a:p>
          <a:p>
            <a:pPr marR="177165">
              <a:lnSpc>
                <a:spcPct val="150000"/>
              </a:lnSpc>
              <a:spcAft>
                <a:spcPts val="0"/>
              </a:spcAft>
              <a:tabLst>
                <a:tab pos="57150" algn="l"/>
              </a:tabLst>
            </a:pPr>
            <a:r>
              <a:rPr lang="en-US" sz="2400" dirty="0">
                <a:solidFill>
                  <a:schemeClr val="tx1"/>
                </a:solidFill>
                <a:latin typeface="Times New Roman"/>
                <a:ea typeface="Calibri"/>
                <a:cs typeface="Times New Roman"/>
              </a:rPr>
              <a:t> </a:t>
            </a:r>
            <a:endParaRPr lang="en-US" sz="2400" dirty="0">
              <a:solidFill>
                <a:schemeClr val="tx1"/>
              </a:solidFill>
              <a:effectLst/>
              <a:latin typeface="Calibri"/>
              <a:ea typeface="Calibri"/>
              <a:cs typeface="Times New Roman"/>
            </a:endParaRPr>
          </a:p>
        </p:txBody>
      </p:sp>
    </p:spTree>
    <p:extLst>
      <p:ext uri="{BB962C8B-B14F-4D97-AF65-F5344CB8AC3E}">
        <p14:creationId xmlns:p14="http://schemas.microsoft.com/office/powerpoint/2010/main" val="147606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图形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8" y="4763"/>
            <a:ext cx="921702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a:grpSpLocks/>
          </p:cNvGrpSpPr>
          <p:nvPr/>
        </p:nvGrpSpPr>
        <p:grpSpPr bwMode="auto">
          <a:xfrm>
            <a:off x="254001" y="183356"/>
            <a:ext cx="8672513" cy="4733925"/>
            <a:chOff x="339271" y="244929"/>
            <a:chExt cx="11562443" cy="6312014"/>
          </a:xfrm>
        </p:grpSpPr>
        <p:sp>
          <p:nvSpPr>
            <p:cNvPr id="6" name="图文框 5"/>
            <p:cNvSpPr/>
            <p:nvPr/>
          </p:nvSpPr>
          <p:spPr>
            <a:xfrm>
              <a:off x="339271" y="244929"/>
              <a:ext cx="11562443" cy="6312014"/>
            </a:xfrm>
            <a:prstGeom prst="frame">
              <a:avLst>
                <a:gd name="adj1" fmla="val 369"/>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7" name="图文框 6"/>
            <p:cNvSpPr/>
            <p:nvPr/>
          </p:nvSpPr>
          <p:spPr>
            <a:xfrm>
              <a:off x="485310" y="387807"/>
              <a:ext cx="11257666" cy="5969108"/>
            </a:xfrm>
            <a:prstGeom prst="frame">
              <a:avLst>
                <a:gd name="adj1" fmla="val 2148"/>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grpSp>
      <p:pic>
        <p:nvPicPr>
          <p:cNvPr id="8" name="图形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9" y="4225528"/>
            <a:ext cx="1671637"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形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739" y="4105275"/>
            <a:ext cx="1011237"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形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487587" flipH="1">
            <a:off x="3868739" y="-120254"/>
            <a:ext cx="904875" cy="99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形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69276" y="0"/>
            <a:ext cx="974725" cy="95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形 1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63" y="0"/>
            <a:ext cx="1160463" cy="95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形 1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928794">
            <a:off x="5289749" y="4332090"/>
            <a:ext cx="1429941"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1"/>
          <p:cNvSpPr txBox="1">
            <a:spLocks noChangeArrowheads="1"/>
          </p:cNvSpPr>
          <p:nvPr/>
        </p:nvSpPr>
        <p:spPr bwMode="auto">
          <a:xfrm>
            <a:off x="1274763" y="2291953"/>
            <a:ext cx="4437062"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lnSpc>
                <a:spcPct val="90000"/>
              </a:lnSpc>
              <a:spcBef>
                <a:spcPct val="0"/>
              </a:spcBef>
              <a:spcAft>
                <a:spcPct val="0"/>
              </a:spcAft>
              <a:buFontTx/>
              <a:buNone/>
            </a:pPr>
            <a:r>
              <a:rPr lang="en-SG" altLang="zh-CN" sz="11500" b="1">
                <a:solidFill>
                  <a:srgbClr val="006835"/>
                </a:solidFill>
                <a:latin typeface="#9Slide03 Arima Madurai Black" charset="0"/>
                <a:ea typeface="小鹿犬拼音体"/>
                <a:cs typeface="#9Slide03 Arima Madurai Black" charset="0"/>
              </a:rPr>
              <a:t>Tạm biệt</a:t>
            </a:r>
            <a:endParaRPr lang="zh-CN" altLang="en-US" sz="11500" b="1">
              <a:solidFill>
                <a:srgbClr val="006835"/>
              </a:solidFill>
              <a:latin typeface="#9Slide03 Arima Madurai Black" charset="0"/>
              <a:ea typeface="小鹿犬拼音体"/>
              <a:cs typeface="#9Slide03 Arima Madurai Black" charset="0"/>
            </a:endParaRPr>
          </a:p>
        </p:txBody>
      </p:sp>
      <p:pic>
        <p:nvPicPr>
          <p:cNvPr id="18" name="图形 1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289753">
            <a:off x="5141914" y="1343025"/>
            <a:ext cx="750887" cy="68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227237" flipH="1">
            <a:off x="1258888" y="2951560"/>
            <a:ext cx="341312" cy="68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a:grpSpLocks/>
          </p:cNvGrpSpPr>
          <p:nvPr/>
        </p:nvGrpSpPr>
        <p:grpSpPr bwMode="auto">
          <a:xfrm>
            <a:off x="6046789" y="1373981"/>
            <a:ext cx="2770187" cy="2677716"/>
            <a:chOff x="7130420" y="1919040"/>
            <a:chExt cx="4438647" cy="4200751"/>
          </a:xfrm>
        </p:grpSpPr>
        <p:pic>
          <p:nvPicPr>
            <p:cNvPr id="61456" name="图片 1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0420" y="1919040"/>
              <a:ext cx="4438647" cy="420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7" name="图形 15"/>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117198">
              <a:off x="10347839" y="3043060"/>
              <a:ext cx="619398" cy="116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8" name="图片 2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2183248">
              <a:off x="10105762" y="3417979"/>
              <a:ext cx="775569" cy="77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9" name="图片 23"/>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468337" y="2724846"/>
              <a:ext cx="1204689" cy="160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图片 24"/>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0438" y="3059906"/>
            <a:ext cx="736600" cy="67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59a3ca97009bc">
            <a:hlinkClick r:id="" action="ppaction://media"/>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8150" y="-775097"/>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5651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nodeType="afterGroup">
                            <p:stCondLst>
                              <p:cond delay="1000"/>
                            </p:stCondLst>
                            <p:childTnLst>
                              <p:par>
                                <p:cTn id="30" presetID="31"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 calcmode="lin" valueType="num">
                                      <p:cBhvr>
                                        <p:cTn id="34" dur="1000" fill="hold"/>
                                        <p:tgtEl>
                                          <p:spTgt spid="26"/>
                                        </p:tgtEl>
                                        <p:attrNameLst>
                                          <p:attrName>style.rotation</p:attrName>
                                        </p:attrNameLst>
                                      </p:cBhvr>
                                      <p:tavLst>
                                        <p:tav tm="0">
                                          <p:val>
                                            <p:fltVal val="90"/>
                                          </p:val>
                                        </p:tav>
                                        <p:tav tm="100000">
                                          <p:val>
                                            <p:fltVal val="0"/>
                                          </p:val>
                                        </p:tav>
                                      </p:tavLst>
                                    </p:anim>
                                    <p:animEffect transition="in" filter="fade">
                                      <p:cBhvr>
                                        <p:cTn id="35" dur="1000"/>
                                        <p:tgtEl>
                                          <p:spTgt spid="26"/>
                                        </p:tgtEl>
                                      </p:cBhvr>
                                    </p:animEffect>
                                  </p:childTnLst>
                                </p:cTn>
                              </p:par>
                            </p:childTnLst>
                          </p:cTn>
                        </p:par>
                        <p:par>
                          <p:cTn id="36" fill="hold" nodeType="afterGroup">
                            <p:stCondLst>
                              <p:cond delay="2000"/>
                            </p:stCondLst>
                            <p:childTnLst>
                              <p:par>
                                <p:cTn id="37" presetID="14"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par>
                          <p:cTn id="40" fill="hold" nodeType="afterGroup">
                            <p:stCondLst>
                              <p:cond delay="25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nodeType="afterGroup">
                            <p:stCondLst>
                              <p:cond delay="3000"/>
                            </p:stCondLst>
                            <p:childTnLst>
                              <p:par>
                                <p:cTn id="45" presetID="2" presetClass="entr" presetSubtype="9"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7479"/>
            <a:ext cx="8964488" cy="505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43608" y="357504"/>
            <a:ext cx="6768752" cy="1785104"/>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noProof="0" dirty="0">
                <a:solidFill>
                  <a:prstClr val="black"/>
                </a:solidFill>
                <a:latin typeface="Times New Roman" panose="02020603050405020304" pitchFamily="18" charset="0"/>
                <a:cs typeface="Times New Roman" panose="02020603050405020304" pitchFamily="18" charset="0"/>
              </a:rPr>
              <a:t>Văn </a:t>
            </a:r>
            <a:r>
              <a:rPr lang="en-US" sz="2800" b="1" kern="0" noProof="0" dirty="0" err="1">
                <a:solidFill>
                  <a:prstClr val="black"/>
                </a:solidFill>
                <a:latin typeface="Times New Roman" panose="02020603050405020304" pitchFamily="18" charset="0"/>
                <a:cs typeface="Times New Roman" panose="02020603050405020304" pitchFamily="18" charset="0"/>
              </a:rPr>
              <a:t>bản</a:t>
            </a:r>
            <a:r>
              <a:rPr lang="en-US" sz="2800" b="1" kern="0" noProof="0" dirty="0">
                <a:solidFill>
                  <a:prstClr val="black"/>
                </a:solidFill>
                <a:latin typeface="Times New Roman" panose="02020603050405020304" pitchFamily="18" charset="0"/>
                <a:cs typeface="Times New Roman" panose="02020603050405020304" pitchFamily="18" charset="0"/>
              </a:rPr>
              <a:t>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VỪA NHẮM MẮT, VỪA MỞ CỬA SỔ</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Calibri"/>
                <a:ea typeface="+mn-ea"/>
                <a:cs typeface="+mn-cs"/>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Nguyễn</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Ngọc</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Thuần</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09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22858PICdbgea5Gz679dY_PIC2018.pn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289675" y="1090613"/>
            <a:ext cx="3200400" cy="2401491"/>
          </a:xfrm>
          <a:noFill/>
        </p:spPr>
      </p:pic>
      <p:sp>
        <p:nvSpPr>
          <p:cNvPr id="15" name="Rectangle 14"/>
          <p:cNvSpPr/>
          <p:nvPr/>
        </p:nvSpPr>
        <p:spPr>
          <a:xfrm>
            <a:off x="683569" y="843586"/>
            <a:ext cx="5256584"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800" b="1" dirty="0">
                <a:solidFill>
                  <a:prstClr val="black"/>
                </a:solidFill>
                <a:latin typeface="Times New Roman" panose="02020603050405020304" pitchFamily="18" charset="0"/>
                <a:cs typeface="Times New Roman" panose="02020603050405020304" pitchFamily="18" charset="0"/>
              </a:rPr>
              <a:t>   ? Qua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ở </a:t>
            </a: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hãy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giả</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Nguyễn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Thuần</a:t>
            </a:r>
            <a:r>
              <a:rPr lang="en-US" sz="28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516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xbtre_thumb_25442016_114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861"/>
            <a:ext cx="3807769" cy="232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 y="2409763"/>
            <a:ext cx="3810000" cy="270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07768" y="1044836"/>
            <a:ext cx="5588767" cy="4401205"/>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(1972)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51615" y="-8420"/>
            <a:ext cx="5192385" cy="523220"/>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I. </a:t>
            </a:r>
            <a:r>
              <a:rPr lang="en-US" sz="2800" b="1" dirty="0">
                <a:solidFill>
                  <a:srgbClr val="FF0000"/>
                </a:solidFill>
                <a:latin typeface="Times New Roman" panose="02020603050405020304" pitchFamily="18" charset="0"/>
                <a:cs typeface="Times New Roman" panose="02020603050405020304" pitchFamily="18" charset="0"/>
              </a:rPr>
              <a:t>TÌM HIỂU CHUNG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243278" y="758661"/>
            <a:ext cx="1662571"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a:t>
            </a:r>
            <a:endParaRPr lang="en-US" sz="28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16431701"/>
              </p:ext>
            </p:extLst>
          </p:nvPr>
        </p:nvGraphicFramePr>
        <p:xfrm>
          <a:off x="3837655" y="1300697"/>
          <a:ext cx="4865251" cy="1813089"/>
        </p:xfrm>
        <a:graphic>
          <a:graphicData uri="http://schemas.openxmlformats.org/drawingml/2006/table">
            <a:tbl>
              <a:tblPr firstRow="1" firstCol="1" bandRow="1"/>
              <a:tblGrid>
                <a:gridCol w="4865251">
                  <a:extLst>
                    <a:ext uri="{9D8B030D-6E8A-4147-A177-3AD203B41FA5}">
                      <a16:colId xmlns:a16="http://schemas.microsoft.com/office/drawing/2014/main" val="20000"/>
                    </a:ext>
                  </a:extLst>
                </a:gridCol>
              </a:tblGrid>
              <a:tr h="1813089">
                <a:tc>
                  <a:txBody>
                    <a:bodyPr/>
                    <a:lstStyle/>
                    <a:p>
                      <a:pPr>
                        <a:lnSpc>
                          <a:spcPct val="115000"/>
                        </a:lnSpc>
                        <a:spcAft>
                          <a:spcPts val="1000"/>
                        </a:spcAft>
                      </a:pPr>
                      <a:r>
                        <a:rPr lang="en-US" sz="2100" b="0" i="1" u="sng" dirty="0" err="1">
                          <a:solidFill>
                            <a:srgbClr val="000000"/>
                          </a:solidFill>
                          <a:effectLst/>
                          <a:latin typeface="Times New Roman" panose="02020603050405020304" pitchFamily="18" charset="0"/>
                          <a:ea typeface="Calibri"/>
                          <a:cs typeface="Times New Roman" panose="02020603050405020304" pitchFamily="18" charset="0"/>
                        </a:rPr>
                        <a:t>Phiếu</a:t>
                      </a:r>
                      <a:r>
                        <a:rPr lang="en-US" sz="2100" b="0" i="1" u="sng" dirty="0">
                          <a:solidFill>
                            <a:srgbClr val="000000"/>
                          </a:solidFill>
                          <a:effectLst/>
                          <a:latin typeface="Times New Roman" panose="02020603050405020304" pitchFamily="18" charset="0"/>
                          <a:ea typeface="Calibri"/>
                          <a:cs typeface="Times New Roman" panose="02020603050405020304" pitchFamily="18" charset="0"/>
                        </a:rPr>
                        <a:t> </a:t>
                      </a:r>
                      <a:r>
                        <a:rPr lang="en-US" sz="2100" b="0" i="1" u="sng" dirty="0" err="1">
                          <a:solidFill>
                            <a:srgbClr val="000000"/>
                          </a:solidFill>
                          <a:effectLst/>
                          <a:latin typeface="Times New Roman" panose="02020603050405020304" pitchFamily="18" charset="0"/>
                          <a:ea typeface="Calibri"/>
                          <a:cs typeface="Times New Roman" panose="02020603050405020304" pitchFamily="18" charset="0"/>
                        </a:rPr>
                        <a:t>học</a:t>
                      </a:r>
                      <a:r>
                        <a:rPr lang="en-US" sz="2100" b="0" i="1" u="sng" dirty="0">
                          <a:solidFill>
                            <a:srgbClr val="000000"/>
                          </a:solidFill>
                          <a:effectLst/>
                          <a:latin typeface="Times New Roman" panose="02020603050405020304" pitchFamily="18" charset="0"/>
                          <a:ea typeface="Calibri"/>
                          <a:cs typeface="Times New Roman" panose="02020603050405020304" pitchFamily="18" charset="0"/>
                        </a:rPr>
                        <a:t> </a:t>
                      </a:r>
                      <a:r>
                        <a:rPr lang="en-US" sz="2100" b="0" i="1" u="sng" dirty="0" err="1">
                          <a:solidFill>
                            <a:srgbClr val="000000"/>
                          </a:solidFill>
                          <a:effectLst/>
                          <a:latin typeface="Times New Roman" panose="02020603050405020304" pitchFamily="18" charset="0"/>
                          <a:ea typeface="Calibri"/>
                          <a:cs typeface="Times New Roman" panose="02020603050405020304" pitchFamily="18" charset="0"/>
                        </a:rPr>
                        <a:t>tập</a:t>
                      </a:r>
                      <a:r>
                        <a:rPr lang="en-US" sz="2100" b="0" i="1" u="sng" dirty="0">
                          <a:solidFill>
                            <a:srgbClr val="000000"/>
                          </a:solidFill>
                          <a:effectLst/>
                          <a:latin typeface="Times New Roman" panose="02020603050405020304" pitchFamily="18" charset="0"/>
                          <a:ea typeface="Calibri"/>
                          <a:cs typeface="Times New Roman" panose="02020603050405020304" pitchFamily="18" charset="0"/>
                        </a:rPr>
                        <a:t> 1:</a:t>
                      </a:r>
                    </a:p>
                    <a:p>
                      <a:pPr>
                        <a:lnSpc>
                          <a:spcPct val="115000"/>
                        </a:lnSpc>
                        <a:spcAft>
                          <a:spcPts val="1000"/>
                        </a:spcAft>
                      </a:pPr>
                      <a:r>
                        <a:rPr lang="en-US" sz="2100" dirty="0" err="1">
                          <a:solidFill>
                            <a:srgbClr val="000000"/>
                          </a:solidFill>
                          <a:effectLst/>
                          <a:latin typeface="Times New Roman" panose="02020603050405020304" pitchFamily="18" charset="0"/>
                          <a:ea typeface="Calibri"/>
                          <a:cs typeface="Times New Roman" panose="02020603050405020304" pitchFamily="18" charset="0"/>
                        </a:rPr>
                        <a:t>Tác</a:t>
                      </a:r>
                      <a:r>
                        <a:rPr lang="en-US" sz="2100" dirty="0">
                          <a:solidFill>
                            <a:srgbClr val="000000"/>
                          </a:solidFill>
                          <a:effectLst/>
                          <a:latin typeface="Times New Roman" panose="02020603050405020304" pitchFamily="18" charset="0"/>
                          <a:ea typeface="Calibri"/>
                          <a:cs typeface="Times New Roman" panose="02020603050405020304" pitchFamily="18" charset="0"/>
                        </a:rPr>
                        <a:t> </a:t>
                      </a:r>
                      <a:r>
                        <a:rPr lang="en-US" sz="2100" dirty="0" err="1">
                          <a:solidFill>
                            <a:srgbClr val="000000"/>
                          </a:solidFill>
                          <a:effectLst/>
                          <a:latin typeface="Times New Roman" panose="02020603050405020304" pitchFamily="18" charset="0"/>
                          <a:ea typeface="Calibri"/>
                          <a:cs typeface="Times New Roman" panose="02020603050405020304" pitchFamily="18" charset="0"/>
                        </a:rPr>
                        <a:t>giả</a:t>
                      </a:r>
                      <a:r>
                        <a:rPr lang="en-US" sz="2100" dirty="0">
                          <a:solidFill>
                            <a:srgbClr val="000000"/>
                          </a:solidFill>
                          <a:effectLst/>
                          <a:latin typeface="Times New Roman" panose="02020603050405020304" pitchFamily="18" charset="0"/>
                          <a:ea typeface="Calibri"/>
                          <a:cs typeface="Times New Roman" panose="02020603050405020304" pitchFamily="18" charset="0"/>
                        </a:rPr>
                        <a:t>: </a:t>
                      </a:r>
                      <a:r>
                        <a:rPr lang="en-US" sz="2100" dirty="0" err="1">
                          <a:solidFill>
                            <a:srgbClr val="000000"/>
                          </a:solidFill>
                          <a:effectLst/>
                          <a:latin typeface="Times New Roman" panose="02020603050405020304" pitchFamily="18" charset="0"/>
                          <a:ea typeface="Calibri"/>
                          <a:cs typeface="Times New Roman" panose="02020603050405020304" pitchFamily="18" charset="0"/>
                        </a:rPr>
                        <a:t>Nguyễn</a:t>
                      </a:r>
                      <a:r>
                        <a:rPr lang="en-US" sz="2100" dirty="0">
                          <a:solidFill>
                            <a:srgbClr val="000000"/>
                          </a:solidFill>
                          <a:effectLst/>
                          <a:latin typeface="Times New Roman" panose="02020603050405020304" pitchFamily="18" charset="0"/>
                          <a:ea typeface="Calibri"/>
                          <a:cs typeface="Times New Roman" panose="02020603050405020304" pitchFamily="18" charset="0"/>
                        </a:rPr>
                        <a:t> </a:t>
                      </a:r>
                      <a:r>
                        <a:rPr lang="en-US" sz="2100" dirty="0" err="1">
                          <a:solidFill>
                            <a:srgbClr val="000000"/>
                          </a:solidFill>
                          <a:effectLst/>
                          <a:latin typeface="Times New Roman" panose="02020603050405020304" pitchFamily="18" charset="0"/>
                          <a:ea typeface="Calibri"/>
                          <a:cs typeface="Times New Roman" panose="02020603050405020304" pitchFamily="18" charset="0"/>
                        </a:rPr>
                        <a:t>Ngọc</a:t>
                      </a:r>
                      <a:r>
                        <a:rPr lang="en-US" sz="2100" dirty="0">
                          <a:solidFill>
                            <a:srgbClr val="000000"/>
                          </a:solidFill>
                          <a:effectLst/>
                          <a:latin typeface="Times New Roman" panose="02020603050405020304" pitchFamily="18" charset="0"/>
                          <a:ea typeface="Calibri"/>
                          <a:cs typeface="Times New Roman" panose="02020603050405020304" pitchFamily="18" charset="0"/>
                        </a:rPr>
                        <a:t> </a:t>
                      </a:r>
                      <a:r>
                        <a:rPr lang="en-US" sz="2100" dirty="0" err="1">
                          <a:solidFill>
                            <a:srgbClr val="000000"/>
                          </a:solidFill>
                          <a:effectLst/>
                          <a:latin typeface="Times New Roman" panose="02020603050405020304" pitchFamily="18" charset="0"/>
                          <a:ea typeface="Calibri"/>
                          <a:cs typeface="Times New Roman" panose="02020603050405020304" pitchFamily="18" charset="0"/>
                        </a:rPr>
                        <a:t>Thuần</a:t>
                      </a:r>
                      <a:endParaRPr lang="en-US" sz="2100" dirty="0">
                        <a:solidFill>
                          <a:srgbClr val="000000"/>
                        </a:solidFill>
                        <a:effectLst/>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en-US" sz="2100" dirty="0">
                          <a:solidFill>
                            <a:srgbClr val="000000"/>
                          </a:solidFill>
                          <a:effectLst/>
                          <a:latin typeface="Times New Roman" panose="02020603050405020304" pitchFamily="18" charset="0"/>
                          <a:ea typeface="Calibri"/>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434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3928" y="512765"/>
            <a:ext cx="5184576" cy="4708981"/>
          </a:xfrm>
          <a:prstGeom prst="rect">
            <a:avLst/>
          </a:prstGeom>
        </p:spPr>
        <p:txBody>
          <a:bodyPr wrap="square">
            <a:spAutoFit/>
          </a:bodyPr>
          <a:lstStyle/>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Giăng giăng tơ nhện</a:t>
            </a:r>
            <a:r>
              <a:rPr lang="vi-VN" sz="2000" dirty="0">
                <a:solidFill>
                  <a:prstClr val="black"/>
                </a:solidFill>
                <a:latin typeface="Times New Roman" panose="02020603050405020304" pitchFamily="18" charset="0"/>
                <a:cs typeface="Times New Roman" panose="02020603050405020304" pitchFamily="18" charset="0"/>
              </a:rPr>
              <a:t>, giải thưởng Văn học tuổi hai mươi lần II.</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Vừa nhắm mắt vừa mở cửa sổ</a:t>
            </a:r>
            <a:r>
              <a:rPr lang="vi-VN" sz="2000" dirty="0">
                <a:solidFill>
                  <a:prstClr val="black"/>
                </a:solidFill>
                <a:latin typeface="Times New Roman" panose="02020603050405020304" pitchFamily="18" charset="0"/>
                <a:cs typeface="Times New Roman" panose="02020603050405020304" pitchFamily="18" charset="0"/>
              </a:rPr>
              <a:t>, NXB Trẻ 2000, giải nhất cuộc thi Văn học Thiếu nhi lần III, giải Peter Pan (giải thưởng của Thụy Điển dành cho tác phẩm thiếu nhi hay nhất).</a:t>
            </a:r>
          </a:p>
          <a:p>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Một thiên nằm mộng</a:t>
            </a:r>
            <a:r>
              <a:rPr lang="vi-VN" sz="2000" dirty="0">
                <a:solidFill>
                  <a:prstClr val="black"/>
                </a:solidFill>
                <a:latin typeface="Times New Roman" panose="02020603050405020304" pitchFamily="18" charset="0"/>
                <a:cs typeface="Times New Roman" panose="02020603050405020304" pitchFamily="18" charset="0"/>
              </a:rPr>
              <a:t>, NXB Kim Đồng 2002, giải A cuộc vận động sáng tác Thiếu nhi 2003 </a:t>
            </a:r>
            <a:br>
              <a:rPr lang="vi-VN" sz="2000" dirty="0">
                <a:solidFill>
                  <a:prstClr val="black"/>
                </a:solidFill>
                <a:latin typeface="Times New Roman" panose="02020603050405020304" pitchFamily="18" charset="0"/>
                <a:cs typeface="Times New Roman" panose="02020603050405020304" pitchFamily="18" charset="0"/>
              </a:rPr>
            </a:b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Nhện ảo</a:t>
            </a:r>
            <a:r>
              <a:rPr lang="vi-VN" sz="2000" dirty="0">
                <a:solidFill>
                  <a:prstClr val="black"/>
                </a:solidFill>
                <a:latin typeface="Times New Roman" panose="02020603050405020304" pitchFamily="18" charset="0"/>
                <a:cs typeface="Times New Roman" panose="02020603050405020304" pitchFamily="18" charset="0"/>
              </a:rPr>
              <a:t>, NXB Kim Đồng 2003</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Trên đồi cao chăn bầy thiên sứ</a:t>
            </a:r>
            <a:r>
              <a:rPr lang="vi-VN" sz="2000" dirty="0">
                <a:solidFill>
                  <a:prstClr val="black"/>
                </a:solidFill>
                <a:latin typeface="Times New Roman" panose="02020603050405020304" pitchFamily="18" charset="0"/>
                <a:cs typeface="Times New Roman" panose="02020603050405020304" pitchFamily="18" charset="0"/>
              </a:rPr>
              <a:t>, giải B (không có giải A), sáng tác văn học dành cho Tuổi trẻ (NXB Thanh niên và báo Văn nghệ).</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Cha và con và...tàu bay</a:t>
            </a:r>
            <a:r>
              <a:rPr lang="vi-VN" sz="2000" dirty="0">
                <a:solidFill>
                  <a:prstClr val="black"/>
                </a:solidFill>
                <a:latin typeface="Times New Roman" panose="02020603050405020304" pitchFamily="18" charset="0"/>
                <a:cs typeface="Times New Roman" panose="02020603050405020304" pitchFamily="18" charset="0"/>
              </a:rPr>
              <a:t> - 2005.</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Chuyện tào lao</a:t>
            </a: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về kẻ quấy rối và chồng cô ta</a:t>
            </a:r>
            <a:r>
              <a:rPr lang="vi-VN" sz="2000" dirty="0">
                <a:solidFill>
                  <a:prstClr val="black"/>
                </a:solidFill>
                <a:latin typeface="Times New Roman" panose="02020603050405020304" pitchFamily="18" charset="0"/>
                <a:cs typeface="Times New Roman" panose="02020603050405020304" pitchFamily="18" charset="0"/>
              </a:rPr>
              <a:t>] - 2009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3" y="512751"/>
            <a:ext cx="380047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8200" y="154960"/>
            <a:ext cx="68580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Một</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số</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tác</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phẩm</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của</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Nguyễn</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Ngọc</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Thuần</a:t>
            </a:r>
            <a:endParaRPr lang="en-US" sz="2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34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165876"/>
            <a:ext cx="2276476" cy="230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787" y="194450"/>
            <a:ext cx="2448430" cy="2306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1" y="165877"/>
            <a:ext cx="2447924" cy="230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986" y="2705045"/>
            <a:ext cx="2309814" cy="229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787" y="2705076"/>
            <a:ext cx="2448430" cy="229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1" y="2705076"/>
            <a:ext cx="2447924" cy="229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47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419184" y="2747962"/>
            <a:ext cx="2591991" cy="1852613"/>
          </a:xfrm>
          <a:prstGeom prst="ellipse">
            <a:avLst/>
          </a:prstGeom>
          <a:ln>
            <a:noFill/>
          </a:ln>
          <a:effectLst>
            <a:softEdge rad="112500"/>
          </a:effectLst>
        </p:spPr>
      </p:pic>
      <p:sp>
        <p:nvSpPr>
          <p:cNvPr id="3" name="Right Arrow 2"/>
          <p:cNvSpPr/>
          <p:nvPr/>
        </p:nvSpPr>
        <p:spPr>
          <a:xfrm>
            <a:off x="2818293" y="1122164"/>
            <a:ext cx="1980009" cy="2106216"/>
          </a:xfrm>
          <a:prstGeom prst="rightArrow">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fontAlgn="base">
              <a:spcBef>
                <a:spcPct val="0"/>
              </a:spcBef>
              <a:spcAft>
                <a:spcPct val="0"/>
              </a:spcAft>
              <a:defRPr/>
            </a:pPr>
            <a:r>
              <a:rPr lang="pt-BR" sz="3200" b="1">
                <a:solidFill>
                  <a:prstClr val="black"/>
                </a:solidFill>
                <a:latin typeface="Times New Roman" pitchFamily="18" charset="0"/>
                <a:cs typeface="Times New Roman" pitchFamily="18" charset="0"/>
              </a:rPr>
              <a:t>1. Đọc.</a:t>
            </a:r>
            <a:endParaRPr lang="en-US" sz="3200">
              <a:solidFill>
                <a:prstClr val="black"/>
              </a:solidFill>
              <a:latin typeface="Times New Roman" pitchFamily="18" charset="0"/>
              <a:cs typeface="Times New Roman" pitchFamily="18" charset="0"/>
            </a:endParaRPr>
          </a:p>
        </p:txBody>
      </p:sp>
      <p:sp>
        <p:nvSpPr>
          <p:cNvPr id="8" name="Flowchart: Display 7"/>
          <p:cNvSpPr/>
          <p:nvPr/>
        </p:nvSpPr>
        <p:spPr>
          <a:xfrm>
            <a:off x="5031500" y="1122163"/>
            <a:ext cx="3932988" cy="3478411"/>
          </a:xfrm>
          <a:prstGeom prst="flowChartDisplay">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ts val="1200"/>
              </a:spcAft>
              <a:defRPr/>
            </a:pPr>
            <a:r>
              <a:rPr lang="vi-VN" sz="3600" dirty="0">
                <a:solidFill>
                  <a:srgbClr val="000000"/>
                </a:solidFill>
                <a:latin typeface="Times New Roman" pitchFamily="18" charset="0"/>
                <a:cs typeface="Times New Roman" pitchFamily="18" charset="0"/>
              </a:rPr>
              <a:t>Đọc rõ ràng, rành mạch, biểu cảm</a:t>
            </a:r>
            <a:r>
              <a:rPr lang="en-US" sz="3600" dirty="0">
                <a:solidFill>
                  <a:srgbClr val="000000"/>
                </a:solidFill>
                <a:latin typeface="Times New Roman" pitchFamily="18" charset="0"/>
                <a:cs typeface="Times New Roman" pitchFamily="18" charset="0"/>
              </a:rPr>
              <a:t>,</a:t>
            </a:r>
            <a:r>
              <a:rPr lang="en-US" sz="3600" dirty="0" err="1">
                <a:solidFill>
                  <a:srgbClr val="000000"/>
                </a:solidFill>
                <a:latin typeface="Times New Roman" pitchFamily="18" charset="0"/>
                <a:cs typeface="Times New Roman" pitchFamily="18" charset="0"/>
              </a:rPr>
              <a:t>chú</a:t>
            </a:r>
            <a:r>
              <a:rPr lang="en-US" sz="3600" dirty="0">
                <a:solidFill>
                  <a:srgbClr val="000000"/>
                </a:solidFill>
                <a:latin typeface="Times New Roman" pitchFamily="18" charset="0"/>
                <a:cs typeface="Times New Roman" pitchFamily="18" charset="0"/>
              </a:rPr>
              <a:t> ý </a:t>
            </a:r>
            <a:r>
              <a:rPr lang="en-US" sz="3600" dirty="0" err="1">
                <a:solidFill>
                  <a:srgbClr val="000000"/>
                </a:solidFill>
                <a:latin typeface="Times New Roman" pitchFamily="18" charset="0"/>
                <a:cs typeface="Times New Roman" pitchFamily="18" charset="0"/>
              </a:rPr>
              <a:t>lời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đối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thoại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của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nhân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vật</a:t>
            </a:r>
            <a:r>
              <a:rPr lang="vi-VN" sz="3600" dirty="0">
                <a:solidFill>
                  <a:srgbClr val="000000"/>
                </a:solidFill>
                <a:latin typeface="Times New Roman" pitchFamily="18" charset="0"/>
                <a:cs typeface="Times New Roman" pitchFamily="18" charset="0"/>
              </a:rPr>
              <a:t>...</a:t>
            </a:r>
            <a:endParaRPr lang="en-US" sz="3600" dirty="0">
              <a:solidFill>
                <a:srgbClr val="FFFFFF"/>
              </a:solidFill>
              <a:latin typeface="Times New Roman" pitchFamily="18" charset="0"/>
              <a:cs typeface="Times New Roman" pitchFamily="18" charset="0"/>
            </a:endParaRPr>
          </a:p>
        </p:txBody>
      </p:sp>
      <p:sp>
        <p:nvSpPr>
          <p:cNvPr id="4" name="Rectangle 3"/>
          <p:cNvSpPr/>
          <p:nvPr/>
        </p:nvSpPr>
        <p:spPr>
          <a:xfrm>
            <a:off x="495300" y="166929"/>
            <a:ext cx="3235872" cy="116826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a.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Đọc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kể</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tóm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tắt</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p:txBody>
      </p:sp>
    </p:spTree>
    <p:extLst>
      <p:ext uri="{BB962C8B-B14F-4D97-AF65-F5344CB8AC3E}">
        <p14:creationId xmlns:p14="http://schemas.microsoft.com/office/powerpoint/2010/main" val="27248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1156</TotalTime>
  <Words>2463</Words>
  <Application>Microsoft Office PowerPoint</Application>
  <PresentationFormat>On-screen Show (16:9)</PresentationFormat>
  <Paragraphs>203</Paragraphs>
  <Slides>32</Slides>
  <Notes>5</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32</vt:i4>
      </vt:variant>
    </vt:vector>
  </HeadingPairs>
  <TitlesOfParts>
    <vt:vector size="46" baseType="lpstr">
      <vt:lpstr>#9Slide03 Arima Madurai Black</vt:lpstr>
      <vt:lpstr>Arial</vt:lpstr>
      <vt:lpstr>Calibri</vt:lpstr>
      <vt:lpstr>Calibri Light</vt:lpstr>
      <vt:lpstr>Candara</vt:lpstr>
      <vt:lpstr>Symbol</vt:lpstr>
      <vt:lpstr>Times New Roman</vt:lpstr>
      <vt:lpstr>Wingdings</vt:lpstr>
      <vt:lpstr>1_Office Theme</vt:lpstr>
      <vt:lpstr>Office Theme</vt:lpstr>
      <vt:lpstr>2_Office Theme</vt:lpstr>
      <vt:lpstr>Waveform</vt:lpstr>
      <vt:lpstr>3_Office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PC</cp:lastModifiedBy>
  <cp:revision>47</cp:revision>
  <dcterms:created xsi:type="dcterms:W3CDTF">2022-06-17T20:04:08Z</dcterms:created>
  <dcterms:modified xsi:type="dcterms:W3CDTF">2024-10-23T01:35:50Z</dcterms:modified>
</cp:coreProperties>
</file>