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356" r:id="rId4"/>
    <p:sldId id="299" r:id="rId5"/>
    <p:sldId id="288" r:id="rId6"/>
    <p:sldId id="372" r:id="rId7"/>
    <p:sldId id="302" r:id="rId8"/>
    <p:sldId id="373" r:id="rId9"/>
    <p:sldId id="374" r:id="rId10"/>
    <p:sldId id="375" r:id="rId11"/>
    <p:sldId id="354" r:id="rId12"/>
    <p:sldId id="355" r:id="rId13"/>
    <p:sldId id="257" r:id="rId14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9D8FF"/>
    <a:srgbClr val="B30DA7"/>
    <a:srgbClr val="F5750B"/>
    <a:srgbClr val="0099FF"/>
    <a:srgbClr val="18ADB4"/>
    <a:srgbClr val="5CA139"/>
    <a:srgbClr val="E6E3D2"/>
    <a:srgbClr val="128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604" autoAdjust="0"/>
  </p:normalViewPr>
  <p:slideViewPr>
    <p:cSldViewPr>
      <p:cViewPr>
        <p:scale>
          <a:sx n="86" d="100"/>
          <a:sy n="86" d="100"/>
        </p:scale>
        <p:origin x="960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7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51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56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668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049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更多精彩模板请关注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沐沐槿</a:t>
            </a:r>
            <a:r>
              <a:rPr lang="en-US" altLang="zh-CN" smtClean="0"/>
              <a:t>PPT】https://mumjin.taobao.com/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10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24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29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36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191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06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39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6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14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microsoft.com/office/2007/relationships/hdphoto" Target="../media/hdphoto1.wdp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glow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2810981" y="-761061"/>
            <a:ext cx="14765967" cy="142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315" y="-753180"/>
            <a:ext cx="14758635" cy="141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5651" y="1858308"/>
            <a:ext cx="8972703" cy="89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69" y="2275869"/>
            <a:ext cx="675555" cy="5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2916832" y="5884118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Contents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180528" y="-1185078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0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25657"/>
            <a:ext cx="485692" cy="5061369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2257" y="4506158"/>
            <a:ext cx="4143621" cy="6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9664"/>
            <a:ext cx="335222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81" y="94205"/>
            <a:ext cx="4154097" cy="5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57" y="0"/>
            <a:ext cx="1858963" cy="6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8693821" y="317292"/>
            <a:ext cx="417124" cy="4804240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47" y="197979"/>
            <a:ext cx="223989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298" y="4562632"/>
            <a:ext cx="5400707" cy="5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605929" y="4536022"/>
            <a:ext cx="643439" cy="11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1556" y="4042236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692857" y="-631028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812467" y="4413851"/>
            <a:ext cx="638253" cy="13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246467" y="-477761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485853" y="-45462"/>
            <a:ext cx="667478" cy="1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669" y="357630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850466" y="-63277"/>
            <a:ext cx="608757" cy="12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4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5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61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3328348"/>
            <a:ext cx="5410200" cy="12055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8800" smtClean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ĐỌC MỞ RỘNG</a:t>
            </a:r>
            <a:endParaRPr lang="zh-CN" altLang="en-US" sz="8800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3783" y="742950"/>
            <a:ext cx="3276433" cy="43204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3200" dirty="0" smtClean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TIẾT: </a:t>
            </a:r>
            <a:endParaRPr lang="zh-CN" altLang="en-US" sz="3200" dirty="0">
              <a:effectLst>
                <a:glow rad="63500">
                  <a:schemeClr val="bg1"/>
                </a:glow>
              </a:effectLst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" name="背景音乐52_少儿歌曲_拔萝卜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0774" y="-1695450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52800" y="4349234"/>
            <a:ext cx="3722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VIÊN:…..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6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PTBD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ổ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2335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5458" y="1962150"/>
            <a:ext cx="5083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smtClean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1-原创素材\1_mm1102\PPT\PPT_014\materaials\pageimg_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81038"/>
            <a:ext cx="8607599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828800" y="1436638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5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5736" y="3814470"/>
            <a:ext cx="4752528" cy="12055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5000" smtClean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HẸN GẶP LẠI CÁC EM!</a:t>
            </a:r>
            <a:endParaRPr lang="zh-CN" altLang="en-US" sz="5000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2863" y="2266950"/>
            <a:ext cx="5391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smtClean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KHỞI ĐỘNG</a:t>
            </a:r>
            <a:endParaRPr lang="zh-CN" altLang="en-US" sz="7200" dirty="0">
              <a:solidFill>
                <a:srgbClr val="C00000"/>
              </a:solidFill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04950"/>
            <a:ext cx="303816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Top 12 Bài văn phân tích bài thơ &quot;Nói với con&quot; của Y Phương hay nhất - 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5750"/>
            <a:ext cx="360876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ếp lửa - Bằ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19150"/>
            <a:ext cx="305989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ếng gà trưa - Âm vang từ miền ký 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2038350"/>
            <a:ext cx="3454398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ạn bài Mùa xuân của tôi | Soạn Mùa xuân của tôi ngắn nhất | Soạn văn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95550"/>
            <a:ext cx="3320701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38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76350"/>
            <a:ext cx="61696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7200" b="0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THÀNH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KIẾN THỨC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87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3350"/>
            <a:ext cx="6912768" cy="37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2019350"/>
            <a:ext cx="5486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tập</a:t>
            </a:r>
            <a:r>
              <a:rPr lang="en-US" altLang="zh-CN" sz="2400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9020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2857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Phiếu</a:t>
            </a:r>
            <a:r>
              <a:rPr lang="en-US" altLang="zh-CN" sz="24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tập</a:t>
            </a:r>
            <a:r>
              <a:rPr lang="en-US" altLang="zh-CN" sz="24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số</a:t>
            </a:r>
            <a:r>
              <a:rPr lang="en-US" altLang="zh-CN" sz="24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654558"/>
              </p:ext>
            </p:extLst>
          </p:nvPr>
        </p:nvGraphicFramePr>
        <p:xfrm>
          <a:off x="152400" y="895350"/>
          <a:ext cx="8839201" cy="1930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268"/>
                <a:gridCol w="1641706"/>
                <a:gridCol w="1640815"/>
                <a:gridCol w="1641706"/>
                <a:gridCol w="1641706"/>
              </a:tblGrid>
              <a:tr h="577215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7215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980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823833"/>
              </p:ext>
            </p:extLst>
          </p:nvPr>
        </p:nvGraphicFramePr>
        <p:xfrm>
          <a:off x="152400" y="2825370"/>
          <a:ext cx="8839201" cy="2149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838200"/>
                <a:gridCol w="1676400"/>
                <a:gridCol w="1219200"/>
                <a:gridCol w="1219200"/>
                <a:gridCol w="2362201"/>
              </a:tblGrid>
              <a:tr h="1041780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thơ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Vần, nhịp, biện pháp tu từ đặc sắc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7662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035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6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27"/>
            <a:ext cx="8839200" cy="451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203835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tập</a:t>
            </a:r>
            <a:r>
              <a:rPr lang="en-US" altLang="zh-CN" sz="2400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6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170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5"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nay,</a:t>
            </a:r>
          </a:p>
          <a:p>
            <a:pPr lvl="5" algn="jus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5" algn="jus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5" algn="jus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5" algn="jus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5"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 Theo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PTBD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ổ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5885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5, TIẾT 1, TRI THỨC NGỮ VĂN CTST</Template>
  <TotalTime>200</TotalTime>
  <Words>615</Words>
  <Application>Microsoft Office PowerPoint</Application>
  <PresentationFormat>On-screen Show (16:9)</PresentationFormat>
  <Paragraphs>95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SimSun</vt:lpstr>
      <vt:lpstr>Arial</vt:lpstr>
      <vt:lpstr>Calibri</vt:lpstr>
      <vt:lpstr>Times New Roman</vt:lpstr>
      <vt:lpstr>华康海报体W12(P)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</cp:lastModifiedBy>
  <cp:revision>40</cp:revision>
  <dcterms:created xsi:type="dcterms:W3CDTF">2021-11-28T06:59:04Z</dcterms:created>
  <dcterms:modified xsi:type="dcterms:W3CDTF">2022-06-28T09:22:21Z</dcterms:modified>
</cp:coreProperties>
</file>