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56" r:id="rId4"/>
    <p:sldId id="290" r:id="rId5"/>
    <p:sldId id="286" r:id="rId6"/>
    <p:sldId id="257" r:id="rId7"/>
    <p:sldId id="299" r:id="rId8"/>
    <p:sldId id="305" r:id="rId9"/>
    <p:sldId id="303" r:id="rId10"/>
    <p:sldId id="304" r:id="rId11"/>
    <p:sldId id="308" r:id="rId12"/>
    <p:sldId id="309" r:id="rId13"/>
    <p:sldId id="310" r:id="rId14"/>
    <p:sldId id="295" r:id="rId15"/>
    <p:sldId id="302" r:id="rId16"/>
    <p:sldId id="291" r:id="rId17"/>
    <p:sldId id="313" r:id="rId18"/>
    <p:sldId id="311" r:id="rId19"/>
    <p:sldId id="301" r:id="rId20"/>
    <p:sldId id="300" r:id="rId21"/>
    <p:sldId id="314" r:id="rId22"/>
    <p:sldId id="317" r:id="rId23"/>
    <p:sldId id="296" r:id="rId24"/>
    <p:sldId id="298" r:id="rId25"/>
    <p:sldId id="306" r:id="rId26"/>
    <p:sldId id="318" r:id="rId27"/>
    <p:sldId id="315"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842"/>
    <a:srgbClr val="A5A5A5"/>
    <a:srgbClr val="FFC000"/>
    <a:srgbClr val="5B9BD5"/>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D1D96419-624A-4F1E-8574-A88ED0D09C0F}" type="presOf" srcId="{52147F66-3FFA-44FD-BED8-D912C1234E1B}" destId="{2919B585-814B-4BB4-BD20-B7204913B727}" srcOrd="1" destOrd="0" presId="urn:microsoft.com/office/officeart/2011/layout/CircleProcess"/>
    <dgm:cxn modelId="{60FCAF1A-0460-47CC-B5A0-A2E6A5C68913}" type="presOf" srcId="{CDFF5FEC-9BD1-4E96-8295-CCCB591A9629}" destId="{F33C9061-70F7-4179-B69E-6854A63EF99F}" srcOrd="1"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E7584121-938A-4F4F-8C01-289801A71139}" type="presOf" srcId="{9D1C9FEF-A078-43CE-9B3A-66D9A2E30E28}" destId="{06DCA10A-D29D-46E5-A5E6-EFDFF34BE930}"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0B1ED85E-4D57-4CAE-96F6-2CECA9DF052F}" type="presOf" srcId="{2074B238-8D71-4E02-ACAE-02F6BCB85D06}" destId="{22649018-71C9-41EE-A758-0FDDABE318A0}" srcOrd="0" destOrd="0" presId="urn:microsoft.com/office/officeart/2011/layout/CircleProcess"/>
    <dgm:cxn modelId="{3D025345-07F9-4058-B92F-C977890365ED}" type="presOf" srcId="{E12866B9-6147-4CDB-907E-0BE2D2A9E78B}" destId="{CBC96464-27DD-4645-B76A-67A1C889E53A}" srcOrd="0"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C29E4E50-079B-4D35-993A-A8A1BD5EDE4D}"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750021A9-7413-4D36-B2DF-993A092C3C6B}" type="presOf" srcId="{52147F66-3FFA-44FD-BED8-D912C1234E1B}" destId="{81A5558F-F8E0-4DF8-9360-91BC9112DB15}"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AA590BB2-DC0C-443B-BF32-EB8944F07D54}" type="presOf" srcId="{89459E2A-E4B0-474A-BED8-9D4A94AB8EB2}" destId="{B07868AD-0F62-405F-A22A-4D65C1D50934}"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D1D96419-624A-4F1E-8574-A88ED0D09C0F}" type="presOf" srcId="{52147F66-3FFA-44FD-BED8-D912C1234E1B}" destId="{2919B585-814B-4BB4-BD20-B7204913B727}" srcOrd="1" destOrd="0" presId="urn:microsoft.com/office/officeart/2011/layout/CircleProcess"/>
    <dgm:cxn modelId="{60FCAF1A-0460-47CC-B5A0-A2E6A5C68913}" type="presOf" srcId="{CDFF5FEC-9BD1-4E96-8295-CCCB591A9629}" destId="{F33C9061-70F7-4179-B69E-6854A63EF99F}" srcOrd="1" destOrd="0" presId="urn:microsoft.com/office/officeart/2011/layout/CircleProcess"/>
    <dgm:cxn modelId="{FEAB9F1F-72CC-4597-8D17-25B29A91C26E}" type="presOf" srcId="{E12866B9-6147-4CDB-907E-0BE2D2A9E78B}" destId="{0F5859C5-F00E-4927-B19D-0870B897145E}" srcOrd="1" destOrd="0" presId="urn:microsoft.com/office/officeart/2011/layout/CircleProcess"/>
    <dgm:cxn modelId="{E7584121-938A-4F4F-8C01-289801A71139}" type="presOf" srcId="{9D1C9FEF-A078-43CE-9B3A-66D9A2E30E28}" destId="{06DCA10A-D29D-46E5-A5E6-EFDFF34BE930}" srcOrd="0" destOrd="0" presId="urn:microsoft.com/office/officeart/2011/layout/CircleProcess"/>
    <dgm:cxn modelId="{53EE772E-A455-414D-BA26-0D23BE3D5EDA}" type="presOf" srcId="{9D1C9FEF-A078-43CE-9B3A-66D9A2E30E28}" destId="{3D9D0AB1-D4E2-42AB-A1E6-3678B1E1D40D}" srcOrd="1"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0B1ED85E-4D57-4CAE-96F6-2CECA9DF052F}" type="presOf" srcId="{2074B238-8D71-4E02-ACAE-02F6BCB85D06}" destId="{22649018-71C9-41EE-A758-0FDDABE318A0}" srcOrd="0" destOrd="0" presId="urn:microsoft.com/office/officeart/2011/layout/CircleProcess"/>
    <dgm:cxn modelId="{3D025345-07F9-4058-B92F-C977890365ED}" type="presOf" srcId="{E12866B9-6147-4CDB-907E-0BE2D2A9E78B}" destId="{CBC96464-27DD-4645-B76A-67A1C889E53A}" srcOrd="0" destOrd="0" presId="urn:microsoft.com/office/officeart/2011/layout/CircleProcess"/>
    <dgm:cxn modelId="{FED9346F-6054-44C0-98AE-E26EF4BBD8F3}" type="presOf" srcId="{CDFF5FEC-9BD1-4E96-8295-CCCB591A9629}" destId="{2883B1B6-03A4-43E3-8001-1F46398E06FB}" srcOrd="0" destOrd="0" presId="urn:microsoft.com/office/officeart/2011/layout/CircleProcess"/>
    <dgm:cxn modelId="{C29E4E50-079B-4D35-993A-A8A1BD5EDE4D}"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750021A9-7413-4D36-B2DF-993A092C3C6B}" type="presOf" srcId="{52147F66-3FFA-44FD-BED8-D912C1234E1B}" destId="{81A5558F-F8E0-4DF8-9360-91BC9112DB15}"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AA590BB2-DC0C-443B-BF32-EB8944F07D54}" type="presOf" srcId="{89459E2A-E4B0-474A-BED8-9D4A94AB8EB2}" destId="{B07868AD-0F62-405F-A22A-4D65C1D50934}" srcOrd="0"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709A21D7-FEFA-48D0-9D6E-B95DD0763473}" type="presParOf" srcId="{B07868AD-0F62-405F-A22A-4D65C1D50934}" destId="{6B8ECA65-FD82-41C2-B5B1-58115AC36AC5}" srcOrd="0" destOrd="0" presId="urn:microsoft.com/office/officeart/2011/layout/CircleProcess"/>
    <dgm:cxn modelId="{4EA6B68E-7524-44CA-9254-9CB78323586F}" type="presParOf" srcId="{6B8ECA65-FD82-41C2-B5B1-58115AC36AC5}" destId="{FDC1E8F9-B951-4308-8235-5D81D40F0149}" srcOrd="0" destOrd="0" presId="urn:microsoft.com/office/officeart/2011/layout/CircleProcess"/>
    <dgm:cxn modelId="{41F22D25-C1AE-4B81-B7DA-EA7146DBA43B}" type="presParOf" srcId="{B07868AD-0F62-405F-A22A-4D65C1D50934}" destId="{7C419B59-B621-45D1-9500-AE64ABE22563}" srcOrd="1" destOrd="0" presId="urn:microsoft.com/office/officeart/2011/layout/CircleProcess"/>
    <dgm:cxn modelId="{FC552878-616D-449C-A4AD-9795F83628F4}" type="presParOf" srcId="{7C419B59-B621-45D1-9500-AE64ABE22563}" destId="{22649018-71C9-41EE-A758-0FDDABE318A0}" srcOrd="0" destOrd="0" presId="urn:microsoft.com/office/officeart/2011/layout/CircleProcess"/>
    <dgm:cxn modelId="{752AF36A-18EF-476A-BD80-10E4E8A543C9}" type="presParOf" srcId="{B07868AD-0F62-405F-A22A-4D65C1D50934}" destId="{E9223A17-A994-4328-80AC-8E4BC538597B}" srcOrd="2" destOrd="0" presId="urn:microsoft.com/office/officeart/2011/layout/CircleProcess"/>
    <dgm:cxn modelId="{56985D5A-F922-4D7B-B9F9-B8557B356F1C}" type="presParOf" srcId="{B07868AD-0F62-405F-A22A-4D65C1D50934}" destId="{5BC39BB7-413D-49E1-B974-C7DB3D55BA03}" srcOrd="3" destOrd="0" presId="urn:microsoft.com/office/officeart/2011/layout/CircleProcess"/>
    <dgm:cxn modelId="{CFBE513E-E6D4-4F1F-97D1-6C99647D9D66}" type="presParOf" srcId="{5BC39BB7-413D-49E1-B974-C7DB3D55BA03}" destId="{62A5A844-08E6-4B90-8CE3-1C7B8D73C542}" srcOrd="0" destOrd="0" presId="urn:microsoft.com/office/officeart/2011/layout/CircleProcess"/>
    <dgm:cxn modelId="{CE0E0122-BF54-4CCC-9EE9-E74C690B30E6}" type="presParOf" srcId="{B07868AD-0F62-405F-A22A-4D65C1D50934}" destId="{E4C1F188-24CB-4C90-B2FC-F1A9BC660ADB}" srcOrd="4" destOrd="0" presId="urn:microsoft.com/office/officeart/2011/layout/CircleProcess"/>
    <dgm:cxn modelId="{DDF73744-1491-420C-906D-C9B97B9D2EAA}" type="presParOf" srcId="{E4C1F188-24CB-4C90-B2FC-F1A9BC660ADB}" destId="{06DCA10A-D29D-46E5-A5E6-EFDFF34BE930}" srcOrd="0" destOrd="0" presId="urn:microsoft.com/office/officeart/2011/layout/CircleProcess"/>
    <dgm:cxn modelId="{D9DE8F44-5559-4656-9F63-DA0BB1F48DD1}" type="presParOf" srcId="{B07868AD-0F62-405F-A22A-4D65C1D50934}" destId="{3D9D0AB1-D4E2-42AB-A1E6-3678B1E1D40D}" srcOrd="5" destOrd="0" presId="urn:microsoft.com/office/officeart/2011/layout/CircleProcess"/>
    <dgm:cxn modelId="{491F6CF0-A986-4BAD-950E-4B30106D66A8}" type="presParOf" srcId="{B07868AD-0F62-405F-A22A-4D65C1D50934}" destId="{327F77FE-3097-4E8D-BF3F-2EA62D1D3822}" srcOrd="6" destOrd="0" presId="urn:microsoft.com/office/officeart/2011/layout/CircleProcess"/>
    <dgm:cxn modelId="{41A2A6A4-A5AC-4EFA-8953-893C95F7FBD6}" type="presParOf" srcId="{327F77FE-3097-4E8D-BF3F-2EA62D1D3822}" destId="{BF90891D-A6FD-4386-94ED-297DBCBDD50F}" srcOrd="0" destOrd="0" presId="urn:microsoft.com/office/officeart/2011/layout/CircleProcess"/>
    <dgm:cxn modelId="{1A5CFBF4-3A52-4D4A-9B77-4C90AFA443D9}" type="presParOf" srcId="{B07868AD-0F62-405F-A22A-4D65C1D50934}" destId="{78C5A2EF-2048-4A2A-882C-6DB4A1AA59A6}" srcOrd="7" destOrd="0" presId="urn:microsoft.com/office/officeart/2011/layout/CircleProcess"/>
    <dgm:cxn modelId="{AE051564-33C8-41BB-B8E5-1C3354E83F3A}" type="presParOf" srcId="{78C5A2EF-2048-4A2A-882C-6DB4A1AA59A6}" destId="{CBC96464-27DD-4645-B76A-67A1C889E53A}" srcOrd="0" destOrd="0" presId="urn:microsoft.com/office/officeart/2011/layout/CircleProcess"/>
    <dgm:cxn modelId="{8EA7C9B1-06A2-4F64-A5C1-4C41F472790B}" type="presParOf" srcId="{B07868AD-0F62-405F-A22A-4D65C1D50934}" destId="{0F5859C5-F00E-4927-B19D-0870B897145E}" srcOrd="8" destOrd="0" presId="urn:microsoft.com/office/officeart/2011/layout/CircleProcess"/>
    <dgm:cxn modelId="{DE701310-8399-4150-AFB5-8F00B83B0797}" type="presParOf" srcId="{B07868AD-0F62-405F-A22A-4D65C1D50934}" destId="{191E078E-C52F-456A-8723-152E0C2D5D3D}" srcOrd="9" destOrd="0" presId="urn:microsoft.com/office/officeart/2011/layout/CircleProcess"/>
    <dgm:cxn modelId="{964A43C0-906B-4B00-8480-3E2A65101169}" type="presParOf" srcId="{191E078E-C52F-456A-8723-152E0C2D5D3D}" destId="{AEAED2A0-9443-422B-B25D-1377B4E16AF1}" srcOrd="0" destOrd="0" presId="urn:microsoft.com/office/officeart/2011/layout/CircleProcess"/>
    <dgm:cxn modelId="{9EE29D8B-6272-4618-8E53-EEBF0A26A7DC}" type="presParOf" srcId="{B07868AD-0F62-405F-A22A-4D65C1D50934}" destId="{1FB907BC-C3D7-4105-8860-0B3FA6A43423}" srcOrd="10" destOrd="0" presId="urn:microsoft.com/office/officeart/2011/layout/CircleProcess"/>
    <dgm:cxn modelId="{63F33989-1C74-4958-BAC3-BE96AFA1D7F2}" type="presParOf" srcId="{1FB907BC-C3D7-4105-8860-0B3FA6A43423}" destId="{2883B1B6-03A4-43E3-8001-1F46398E06FB}" srcOrd="0" destOrd="0" presId="urn:microsoft.com/office/officeart/2011/layout/CircleProcess"/>
    <dgm:cxn modelId="{57A0716B-97DA-4E4A-82AC-7BA36D04F5AD}" type="presParOf" srcId="{B07868AD-0F62-405F-A22A-4D65C1D50934}" destId="{F33C9061-70F7-4179-B69E-6854A63EF99F}" srcOrd="11" destOrd="0" presId="urn:microsoft.com/office/officeart/2011/layout/CircleProcess"/>
    <dgm:cxn modelId="{E38C7B5B-FA17-4051-B41B-C031D545D36B}" type="presParOf" srcId="{B07868AD-0F62-405F-A22A-4D65C1D50934}" destId="{B1501DFB-7E17-449E-AF6A-10431B8E0FE6}" srcOrd="12" destOrd="0" presId="urn:microsoft.com/office/officeart/2011/layout/CircleProcess"/>
    <dgm:cxn modelId="{82BCBC4F-6687-4E8B-AD1F-7FBB6C858A90}" type="presParOf" srcId="{B1501DFB-7E17-449E-AF6A-10431B8E0FE6}" destId="{3FE22EB0-33D5-4BC0-91AE-04E1CCC73516}" srcOrd="0" destOrd="0" presId="urn:microsoft.com/office/officeart/2011/layout/CircleProcess"/>
    <dgm:cxn modelId="{3DF56099-616D-4769-813A-9F8A83B2D4E3}" type="presParOf" srcId="{B07868AD-0F62-405F-A22A-4D65C1D50934}" destId="{D2F1B69D-F8BD-41DE-8E69-D6649FDB228A}" srcOrd="13" destOrd="0" presId="urn:microsoft.com/office/officeart/2011/layout/CircleProcess"/>
    <dgm:cxn modelId="{E7EE6A77-0A55-469B-96AD-7B913FFDB2FF}" type="presParOf" srcId="{D2F1B69D-F8BD-41DE-8E69-D6649FDB228A}" destId="{81A5558F-F8E0-4DF8-9360-91BC9112DB15}" srcOrd="0" destOrd="0" presId="urn:microsoft.com/office/officeart/2011/layout/CircleProcess"/>
    <dgm:cxn modelId="{4B441CDF-A54B-444E-BBAA-E77DEC20784C}"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69445" y="876862"/>
          <a:ext cx="2303560" cy="230393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45454" y="953673"/>
          <a:ext cx="2150316" cy="2150314"/>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53167" y="1260919"/>
        <a:ext cx="1536115" cy="1535823"/>
      </dsp:txXfrm>
    </dsp:sp>
    <dsp:sp modelId="{62A5A844-08E6-4B90-8CE3-1C7B8D73C542}">
      <dsp:nvSpPr>
        <dsp:cNvPr id="0" name=""/>
        <dsp:cNvSpPr/>
      </dsp:nvSpPr>
      <dsp:spPr>
        <a:xfrm rot="2700000">
          <a:off x="7787557" y="876982"/>
          <a:ext cx="2303293" cy="2303293"/>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65885" y="953673"/>
          <a:ext cx="2150316" cy="2150314"/>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72372" y="1260919"/>
        <a:ext cx="1536115" cy="1535823"/>
      </dsp:txXfrm>
    </dsp:sp>
    <dsp:sp modelId="{BF90891D-A6FD-4386-94ED-297DBCBDD50F}">
      <dsp:nvSpPr>
        <dsp:cNvPr id="0" name=""/>
        <dsp:cNvSpPr/>
      </dsp:nvSpPr>
      <dsp:spPr>
        <a:xfrm rot="2700000">
          <a:off x="5407988" y="876982"/>
          <a:ext cx="2303293" cy="2303293"/>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5090" y="953673"/>
          <a:ext cx="2150316" cy="2150314"/>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91577" y="1260919"/>
        <a:ext cx="1536115" cy="1535823"/>
      </dsp:txXfrm>
    </dsp:sp>
    <dsp:sp modelId="{AEAED2A0-9443-422B-B25D-1377B4E16AF1}">
      <dsp:nvSpPr>
        <dsp:cNvPr id="0" name=""/>
        <dsp:cNvSpPr/>
      </dsp:nvSpPr>
      <dsp:spPr>
        <a:xfrm rot="2700000">
          <a:off x="3027193" y="876982"/>
          <a:ext cx="2303293" cy="2303293"/>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104295" y="953673"/>
          <a:ext cx="2150316" cy="215031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412008" y="1260919"/>
        <a:ext cx="1536115" cy="1535823"/>
      </dsp:txXfrm>
    </dsp:sp>
    <dsp:sp modelId="{3FE22EB0-33D5-4BC0-91AE-04E1CCC73516}">
      <dsp:nvSpPr>
        <dsp:cNvPr id="0" name=""/>
        <dsp:cNvSpPr/>
      </dsp:nvSpPr>
      <dsp:spPr>
        <a:xfrm rot="2700000">
          <a:off x="646398" y="876982"/>
          <a:ext cx="2303293" cy="2303293"/>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23499" y="953673"/>
          <a:ext cx="2150316" cy="2150314"/>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1031213" y="1260919"/>
        <a:ext cx="1536115" cy="153582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594C-BD39-D565-F3F6-F7A5A6BD4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EF4AF9-043D-3C5B-4454-3E02FDD4A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6BA0F9-8A7B-E4AB-D7E8-E55E3D9DF28F}"/>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5" name="Footer Placeholder 4">
            <a:extLst>
              <a:ext uri="{FF2B5EF4-FFF2-40B4-BE49-F238E27FC236}">
                <a16:creationId xmlns:a16="http://schemas.microsoft.com/office/drawing/2014/main" id="{1E0135C8-DB63-24CB-F7D0-727B52F95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98F72-91B9-B526-FE68-645FD14606A2}"/>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193701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1B1E-3242-4E76-7691-94362062C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6EAB3-16BE-8824-F307-2F6B4647E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B1677-B7CC-97D6-19C9-D037568B355B}"/>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5" name="Footer Placeholder 4">
            <a:extLst>
              <a:ext uri="{FF2B5EF4-FFF2-40B4-BE49-F238E27FC236}">
                <a16:creationId xmlns:a16="http://schemas.microsoft.com/office/drawing/2014/main" id="{86AE0264-C708-CB3A-C86F-53A552C15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2657D-4673-193C-581F-25FF28B7B22C}"/>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0147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D5A87-F7A4-4CEC-A02A-1822C1B8E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84D0-5EF1-0D7F-6416-674D58B68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6A091-D414-9C4F-E917-F8706F07F6A3}"/>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5" name="Footer Placeholder 4">
            <a:extLst>
              <a:ext uri="{FF2B5EF4-FFF2-40B4-BE49-F238E27FC236}">
                <a16:creationId xmlns:a16="http://schemas.microsoft.com/office/drawing/2014/main" id="{879F429F-30C2-7F68-ACF1-D6A127018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361E8-0C25-CE58-7689-AEE128C3E199}"/>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47060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1678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887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0392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72504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908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44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415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681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8385-3BD5-8899-1EF6-89263E843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29735-8656-7CBD-4D97-C6FA361036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29376-35F9-E4BB-6ED2-0BE58C013D99}"/>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5" name="Footer Placeholder 4">
            <a:extLst>
              <a:ext uri="{FF2B5EF4-FFF2-40B4-BE49-F238E27FC236}">
                <a16:creationId xmlns:a16="http://schemas.microsoft.com/office/drawing/2014/main" id="{914456A5-55CD-0AFD-C203-27B62B0FE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E47E1-CF98-2773-0CFC-84EC3609253E}"/>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9992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0047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2270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9070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4DB0-032A-E556-4FC5-77B35CAA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81C1A-33DA-9BA5-ADD2-5CCA66EED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4B91F-63B9-72D2-536A-1635E08FFED1}"/>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5" name="Footer Placeholder 4">
            <a:extLst>
              <a:ext uri="{FF2B5EF4-FFF2-40B4-BE49-F238E27FC236}">
                <a16:creationId xmlns:a16="http://schemas.microsoft.com/office/drawing/2014/main" id="{7B23E861-3663-F506-48E4-80D650FF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9F5A1-ADD3-933C-F7B3-B69F7E89760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348062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F0EE7-7D60-5364-0813-D5B367298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A5716-1E94-D66E-C33A-D7D2107996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7FEB7A-323F-193E-72A5-864EE378E3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F9B18-D72C-FE54-8E30-EADA4753804E}"/>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6" name="Footer Placeholder 5">
            <a:extLst>
              <a:ext uri="{FF2B5EF4-FFF2-40B4-BE49-F238E27FC236}">
                <a16:creationId xmlns:a16="http://schemas.microsoft.com/office/drawing/2014/main" id="{CCFFB18C-35E5-8FC7-301D-67C747353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5EE36-C906-72AF-9862-821835553894}"/>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93367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7BF9-1FC1-A12C-A28A-E33D40A924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A2A58-F1DD-E59D-46CC-27FCDBF30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26DFB-46DD-2F57-DE86-7336905EED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5647C-1B95-0C51-E493-A4A72D87F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05799-9ECD-E248-04A0-55949BE43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AE540-8979-EAEE-7F98-2E0AAEF93BC2}"/>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8" name="Footer Placeholder 7">
            <a:extLst>
              <a:ext uri="{FF2B5EF4-FFF2-40B4-BE49-F238E27FC236}">
                <a16:creationId xmlns:a16="http://schemas.microsoft.com/office/drawing/2014/main" id="{12B33856-95E1-ECF6-00D2-C01F2BB4D6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9EAB88-5C90-5D99-A53B-AA1A184D8965}"/>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95018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307B-CADD-545D-82A9-334CD0093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CD303-A0DB-08A8-ED48-85FADEFC332F}"/>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4" name="Footer Placeholder 3">
            <a:extLst>
              <a:ext uri="{FF2B5EF4-FFF2-40B4-BE49-F238E27FC236}">
                <a16:creationId xmlns:a16="http://schemas.microsoft.com/office/drawing/2014/main" id="{F6BD75B9-6435-9825-BB92-82D8B5E7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4AF81A-B0DA-1592-FE02-D7157A0DE16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2390642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E8880A-B310-D6AB-A6AC-6DB906D7715C}"/>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3" name="Footer Placeholder 2">
            <a:extLst>
              <a:ext uri="{FF2B5EF4-FFF2-40B4-BE49-F238E27FC236}">
                <a16:creationId xmlns:a16="http://schemas.microsoft.com/office/drawing/2014/main" id="{394E8096-33C4-40D9-021C-6DCD9519D2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F602-8515-6C8C-2588-1DCCE4915738}"/>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13773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7886-7C82-6DA1-0356-3DD745D11C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D51D3-D584-DF3F-4C74-1716BCEFC2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CEEAB-3FB9-3E2F-DF17-B7E05902F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69D1D-1CA0-1F57-173C-57AEBA2C3D91}"/>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6" name="Footer Placeholder 5">
            <a:extLst>
              <a:ext uri="{FF2B5EF4-FFF2-40B4-BE49-F238E27FC236}">
                <a16:creationId xmlns:a16="http://schemas.microsoft.com/office/drawing/2014/main" id="{2A7CB7F9-D9AB-918F-0C6A-FEAFAE366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BC828-AD29-D286-D1DE-EDE64ED8FE1F}"/>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44271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4BAE0-DEE1-5BFB-02F5-234274F76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9AD2D8-A2BB-C9FA-12EF-EAA4FC33E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D8A3EB-C5DB-75B1-9660-B0C91AF39F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4048E-B5F1-209A-02C3-7C5A53A983F7}"/>
              </a:ext>
            </a:extLst>
          </p:cNvPr>
          <p:cNvSpPr>
            <a:spLocks noGrp="1"/>
          </p:cNvSpPr>
          <p:nvPr>
            <p:ph type="dt" sz="half" idx="10"/>
          </p:nvPr>
        </p:nvSpPr>
        <p:spPr/>
        <p:txBody>
          <a:bodyPr/>
          <a:lstStyle/>
          <a:p>
            <a:fld id="{0A69C7E4-78D7-4503-8262-D16DB147107F}" type="datetimeFigureOut">
              <a:rPr lang="en-US" smtClean="0"/>
              <a:t>9/14/2024</a:t>
            </a:fld>
            <a:endParaRPr lang="en-US"/>
          </a:p>
        </p:txBody>
      </p:sp>
      <p:sp>
        <p:nvSpPr>
          <p:cNvPr id="6" name="Footer Placeholder 5">
            <a:extLst>
              <a:ext uri="{FF2B5EF4-FFF2-40B4-BE49-F238E27FC236}">
                <a16:creationId xmlns:a16="http://schemas.microsoft.com/office/drawing/2014/main" id="{C9C17EB0-C3C4-1131-6FC7-2C823BDE4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BBD1B-0B53-63E6-5C49-07556822CCBA}"/>
              </a:ext>
            </a:extLst>
          </p:cNvPr>
          <p:cNvSpPr>
            <a:spLocks noGrp="1"/>
          </p:cNvSpPr>
          <p:nvPr>
            <p:ph type="sldNum" sz="quarter" idx="12"/>
          </p:nvPr>
        </p:nvSpPr>
        <p:spPr/>
        <p:txBody>
          <a:bodyPr/>
          <a:lstStyle/>
          <a:p>
            <a:fld id="{CD87B149-DE5A-45A0-ABBF-D275DE11C3B2}" type="slidenum">
              <a:rPr lang="en-US" smtClean="0"/>
              <a:t>‹#›</a:t>
            </a:fld>
            <a:endParaRPr lang="en-US"/>
          </a:p>
        </p:txBody>
      </p:sp>
    </p:spTree>
    <p:extLst>
      <p:ext uri="{BB962C8B-B14F-4D97-AF65-F5344CB8AC3E}">
        <p14:creationId xmlns:p14="http://schemas.microsoft.com/office/powerpoint/2010/main" val="1886526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3BD0-D79A-F2CE-CDE4-88F1FEB23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98EE2-FFD1-0488-FE9D-308612938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5F5C2A-C261-64CD-51D1-AC65BFA725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9C7E4-78D7-4503-8262-D16DB147107F}" type="datetimeFigureOut">
              <a:rPr lang="en-US" smtClean="0"/>
              <a:t>9/14/2024</a:t>
            </a:fld>
            <a:endParaRPr lang="en-US"/>
          </a:p>
        </p:txBody>
      </p:sp>
      <p:sp>
        <p:nvSpPr>
          <p:cNvPr id="5" name="Footer Placeholder 4">
            <a:extLst>
              <a:ext uri="{FF2B5EF4-FFF2-40B4-BE49-F238E27FC236}">
                <a16:creationId xmlns:a16="http://schemas.microsoft.com/office/drawing/2014/main" id="{B6E1F15B-EB56-A898-32DE-20455B223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BFAC6D-328A-A5E8-8895-98C92300B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7B149-DE5A-45A0-ABBF-D275DE11C3B2}" type="slidenum">
              <a:rPr lang="en-US" smtClean="0"/>
              <a:t>‹#›</a:t>
            </a:fld>
            <a:endParaRPr lang="en-US"/>
          </a:p>
        </p:txBody>
      </p:sp>
    </p:spTree>
    <p:extLst>
      <p:ext uri="{BB962C8B-B14F-4D97-AF65-F5344CB8AC3E}">
        <p14:creationId xmlns:p14="http://schemas.microsoft.com/office/powerpoint/2010/main" val="567533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41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5.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0" y="0"/>
            <a:ext cx="12191980" cy="6857990"/>
          </a:xfrm>
          <a:prstGeom prst="rect">
            <a:avLst/>
          </a:prstGeom>
        </p:spPr>
      </p:pic>
      <p:sp>
        <p:nvSpPr>
          <p:cNvPr id="5" name="Rectangle 4">
            <a:extLst>
              <a:ext uri="{FF2B5EF4-FFF2-40B4-BE49-F238E27FC236}">
                <a16:creationId xmlns:a16="http://schemas.microsoft.com/office/drawing/2014/main" id="{2CD623C5-6D1E-1FFC-A49B-DBE5C7811E75}"/>
              </a:ext>
            </a:extLst>
          </p:cNvPr>
          <p:cNvSpPr/>
          <p:nvPr/>
        </p:nvSpPr>
        <p:spPr>
          <a:xfrm>
            <a:off x="1506496" y="1137313"/>
            <a:ext cx="9179008" cy="3106075"/>
          </a:xfrm>
          <a:prstGeom prst="rect">
            <a:avLst/>
          </a:prstGeom>
          <a:noFill/>
        </p:spPr>
        <p:txBody>
          <a:bodyPr wrap="square" lIns="91440" tIns="45720" rIns="91440" bIns="45720">
            <a:prstTxWarp prst="textChevron">
              <a:avLst/>
            </a:prstTxWarp>
            <a:spAutoFit/>
          </a:bodyPr>
          <a:lstStyle/>
          <a:p>
            <a:pPr algn="ctr"/>
            <a:r>
              <a:rPr lang="en-US" sz="8000" b="1" cap="none" spc="0">
                <a:ln w="12700">
                  <a:solidFill>
                    <a:srgbClr val="0070C0"/>
                  </a:solidFill>
                  <a:prstDash val="solid"/>
                </a:ln>
                <a:solidFill>
                  <a:srgbClr val="FFFF00"/>
                </a:solidFill>
                <a:effectLst>
                  <a:innerShdw blurRad="177800">
                    <a:schemeClr val="accent3">
                      <a:lumMod val="50000"/>
                    </a:schemeClr>
                  </a:innerShdw>
                </a:effectLst>
                <a:latin typeface="Algerian" panose="04020705040A02060702" pitchFamily="82" charset="0"/>
              </a:rPr>
              <a:t>NGỮ VĂN 7</a:t>
            </a:r>
          </a:p>
        </p:txBody>
      </p:sp>
    </p:spTree>
    <p:extLst>
      <p:ext uri="{BB962C8B-B14F-4D97-AF65-F5344CB8AC3E}">
        <p14:creationId xmlns:p14="http://schemas.microsoft.com/office/powerpoint/2010/main" val="284048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8" name="图片 8">
            <a:extLst>
              <a:ext uri="{FF2B5EF4-FFF2-40B4-BE49-F238E27FC236}">
                <a16:creationId xmlns:a16="http://schemas.microsoft.com/office/drawing/2014/main" id="{1C9B1092-CDC2-8331-4429-DB9D84F05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364" y="2290273"/>
            <a:ext cx="7401636"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1D344DE-20E8-ECF0-F45F-744E039C4F3B}"/>
              </a:ext>
            </a:extLst>
          </p:cNvPr>
          <p:cNvSpPr txBox="1"/>
          <p:nvPr/>
        </p:nvSpPr>
        <p:spPr>
          <a:xfrm>
            <a:off x="5732061" y="4365939"/>
            <a:ext cx="6088623" cy="231217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Xuất xứ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 thơ (thể loại), đề tài, bố cục của văn bản “</a:t>
            </a:r>
            <a:r>
              <a:rPr kumimoji="0" lang="vi-VN" sz="3200" b="1"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Ngàn sao làm việc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65071904"/>
      </p:ext>
    </p:extLst>
  </p:cSld>
  <p:clrMapOvr>
    <a:masterClrMapping/>
  </p:clrMapOvr>
  <mc:AlternateContent xmlns:mc="http://schemas.openxmlformats.org/markup-compatibility/2006" xmlns:p14="http://schemas.microsoft.com/office/powerpoint/2010/main">
    <mc:Choice Requires="p14">
      <p:transition spd="slow" p14:dur="1500">
        <p14:shre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17391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D0A90F9-2BE5-DA0D-8FB1-8CE3F2C8C65D}"/>
              </a:ext>
            </a:extLst>
          </p:cNvPr>
          <p:cNvSpPr txBox="1"/>
          <p:nvPr/>
        </p:nvSpPr>
        <p:spPr>
          <a:xfrm>
            <a:off x="1078944" y="1990445"/>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b. Xuất xứ:</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6C2FE0A-F867-0624-3CAE-10194E6FEE7B}"/>
              </a:ext>
            </a:extLst>
          </p:cNvPr>
          <p:cNvSpPr txBox="1"/>
          <p:nvPr/>
        </p:nvSpPr>
        <p:spPr>
          <a:xfrm>
            <a:off x="3273771" y="1990445"/>
            <a:ext cx="6093724" cy="1015663"/>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trích “</a:t>
            </a:r>
            <a:r>
              <a:rPr lang="en-US" sz="3000" b="1" i="1">
                <a:solidFill>
                  <a:srgbClr val="FFFF00"/>
                </a:solidFill>
                <a:effectLst/>
                <a:latin typeface="Times New Roman" panose="02020603050405020304" pitchFamily="18" charset="0"/>
                <a:ea typeface="Calibri" panose="020F0502020204030204" pitchFamily="34" charset="0"/>
              </a:rPr>
              <a:t>Tuyển tập Võ Quảng, tập II</a:t>
            </a:r>
            <a:r>
              <a:rPr lang="en-US" sz="3000">
                <a:solidFill>
                  <a:srgbClr val="FFFF00"/>
                </a:solidFill>
                <a:effectLst/>
                <a:latin typeface="Times New Roman" panose="02020603050405020304" pitchFamily="18" charset="0"/>
                <a:ea typeface="Calibri" panose="020F0502020204030204" pitchFamily="34" charset="0"/>
              </a:rPr>
              <a:t>” (NXB Văn học, HN, 1998)</a:t>
            </a:r>
            <a:endParaRPr lang="en-US" sz="3000">
              <a:solidFill>
                <a:srgbClr val="FFFF00"/>
              </a:solidFill>
            </a:endParaRPr>
          </a:p>
        </p:txBody>
      </p:sp>
      <p:sp>
        <p:nvSpPr>
          <p:cNvPr id="13" name="TextBox 12">
            <a:extLst>
              <a:ext uri="{FF2B5EF4-FFF2-40B4-BE49-F238E27FC236}">
                <a16:creationId xmlns:a16="http://schemas.microsoft.com/office/drawing/2014/main" id="{25181D8F-CAD9-BCE5-99E5-25540AF523BE}"/>
              </a:ext>
            </a:extLst>
          </p:cNvPr>
          <p:cNvSpPr txBox="1"/>
          <p:nvPr/>
        </p:nvSpPr>
        <p:spPr>
          <a:xfrm>
            <a:off x="1078944" y="315178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c. Thể</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loại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85855E2-E0C4-48BB-E730-314BE1B00A8B}"/>
              </a:ext>
            </a:extLst>
          </p:cNvPr>
          <p:cNvSpPr txBox="1"/>
          <p:nvPr/>
        </p:nvSpPr>
        <p:spPr>
          <a:xfrm>
            <a:off x="3273771" y="3178463"/>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thể thơ năm chữ tự do</a:t>
            </a:r>
            <a:endParaRPr lang="en-US" sz="3000">
              <a:solidFill>
                <a:srgbClr val="FFFF00"/>
              </a:solidFill>
            </a:endParaRPr>
          </a:p>
        </p:txBody>
      </p:sp>
      <p:sp>
        <p:nvSpPr>
          <p:cNvPr id="17" name="TextBox 16">
            <a:extLst>
              <a:ext uri="{FF2B5EF4-FFF2-40B4-BE49-F238E27FC236}">
                <a16:creationId xmlns:a16="http://schemas.microsoft.com/office/drawing/2014/main" id="{740E8CEF-746A-9AE4-2904-6529F5EA38C9}"/>
              </a:ext>
            </a:extLst>
          </p:cNvPr>
          <p:cNvSpPr txBox="1"/>
          <p:nvPr/>
        </p:nvSpPr>
        <p:spPr>
          <a:xfrm>
            <a:off x="1078944" y="3851468"/>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d. Đề</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tài</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8553F69-7F4A-DE9F-B290-E5AD9BCA562D}"/>
              </a:ext>
            </a:extLst>
          </p:cNvPr>
          <p:cNvSpPr txBox="1"/>
          <p:nvPr/>
        </p:nvSpPr>
        <p:spPr>
          <a:xfrm>
            <a:off x="3273771" y="3904816"/>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Tuổi thơ và thiên nhiên</a:t>
            </a:r>
            <a:endParaRPr lang="en-US" sz="3000">
              <a:solidFill>
                <a:srgbClr val="FFFF00"/>
              </a:solidFill>
            </a:endParaRPr>
          </a:p>
        </p:txBody>
      </p:sp>
      <p:sp>
        <p:nvSpPr>
          <p:cNvPr id="19" name="TextBox 18">
            <a:extLst>
              <a:ext uri="{FF2B5EF4-FFF2-40B4-BE49-F238E27FC236}">
                <a16:creationId xmlns:a16="http://schemas.microsoft.com/office/drawing/2014/main" id="{5F4D6587-C832-F85A-4615-978D2E7B02F8}"/>
              </a:ext>
            </a:extLst>
          </p:cNvPr>
          <p:cNvSpPr txBox="1"/>
          <p:nvPr/>
        </p:nvSpPr>
        <p:spPr>
          <a:xfrm>
            <a:off x="1078943" y="4542699"/>
            <a:ext cx="311092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e. Bố</a:t>
            </a:r>
            <a:r>
              <a:rPr kumimoji="0" lang="en-US" sz="3000" b="1" i="0" u="none" strike="noStrike" kern="1200" cap="none" spc="0" normalizeH="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 cục</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2668050-6E43-EF64-5649-0A25B6FD06DC}"/>
              </a:ext>
            </a:extLst>
          </p:cNvPr>
          <p:cNvSpPr txBox="1"/>
          <p:nvPr/>
        </p:nvSpPr>
        <p:spPr>
          <a:xfrm>
            <a:off x="3273770" y="4596047"/>
            <a:ext cx="6093724" cy="553998"/>
          </a:xfrm>
          <a:prstGeom prst="rect">
            <a:avLst/>
          </a:prstGeom>
          <a:noFill/>
        </p:spPr>
        <p:txBody>
          <a:bodyPr wrap="square">
            <a:spAutoFit/>
          </a:bodyPr>
          <a:lstStyle/>
          <a:p>
            <a:r>
              <a:rPr lang="en-US" sz="3000">
                <a:solidFill>
                  <a:srgbClr val="FFFF00"/>
                </a:solidFill>
                <a:effectLst/>
                <a:latin typeface="Times New Roman" panose="02020603050405020304" pitchFamily="18" charset="0"/>
                <a:ea typeface="Calibri" panose="020F0502020204030204" pitchFamily="34" charset="0"/>
              </a:rPr>
              <a:t>2 phần</a:t>
            </a:r>
            <a:endParaRPr lang="en-US" sz="3000">
              <a:solidFill>
                <a:srgbClr val="FFFF00"/>
              </a:solidFill>
            </a:endParaRPr>
          </a:p>
        </p:txBody>
      </p:sp>
    </p:spTree>
    <p:extLst>
      <p:ext uri="{BB962C8B-B14F-4D97-AF65-F5344CB8AC3E}">
        <p14:creationId xmlns:p14="http://schemas.microsoft.com/office/powerpoint/2010/main" val="13641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3"/>
          <a:stretch>
            <a:fillRect/>
          </a:stretch>
        </p:blipFill>
        <p:spPr>
          <a:xfrm>
            <a:off x="133350" y="138070"/>
            <a:ext cx="4524375" cy="4738729"/>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87" t="6155" r="50000" b="47076"/>
          <a:stretch/>
        </p:blipFill>
        <p:spPr bwMode="auto">
          <a:xfrm>
            <a:off x="4892722" y="0"/>
            <a:ext cx="4146503" cy="67199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101647" y="4778320"/>
            <a:ext cx="4871540" cy="1384995"/>
          </a:xfrm>
          <a:prstGeom prst="rect">
            <a:avLst/>
          </a:prstGeom>
          <a:noFill/>
        </p:spPr>
        <p:txBody>
          <a:bodyPr wrap="square">
            <a:spAutoFit/>
          </a:bodyPr>
          <a:lstStyle/>
          <a:p>
            <a:pPr algn="ctr"/>
            <a:r>
              <a:rPr lang="en-US" sz="2800" b="1">
                <a:solidFill>
                  <a:srgbClr val="FFFF00"/>
                </a:solidFill>
                <a:effectLst/>
                <a:latin typeface="Times New Roman" panose="02020603050405020304" pitchFamily="18" charset="0"/>
                <a:ea typeface="Calibri" panose="020F0502020204030204" pitchFamily="34" charset="0"/>
              </a:rPr>
              <a:t>Tâm trạng, cảm nhận chung về thời gian, không gian của nhân vật “tôi”.</a:t>
            </a:r>
            <a:endParaRPr lang="en-US" sz="2800" b="1">
              <a:solidFill>
                <a:srgbClr val="FFFF00"/>
              </a:solidFill>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797151" y="2165846"/>
            <a:ext cx="3417562" cy="2246769"/>
          </a:xfrm>
          <a:prstGeom prst="rect">
            <a:avLst/>
          </a:prstGeom>
          <a:noFill/>
        </p:spPr>
        <p:txBody>
          <a:bodyPr wrap="square">
            <a:spAutoFit/>
          </a:bodyPr>
          <a:lstStyle/>
          <a:p>
            <a:pPr algn="ctr"/>
            <a:r>
              <a:rPr lang="vi-VN" sz="2800" b="1">
                <a:solidFill>
                  <a:srgbClr val="FFFF00"/>
                </a:solidFill>
                <a:latin typeface="Times New Roman" panose="02020603050405020304" pitchFamily="18" charset="0"/>
                <a:ea typeface="Calibri" panose="020F0502020204030204" pitchFamily="34" charset="0"/>
              </a:rPr>
              <a:t>Những ấn tượng, cảm nhận của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nhân vật “tôi” về khung cảnh </a:t>
            </a:r>
            <a:endParaRPr lang="en-US" sz="2800" b="1">
              <a:solidFill>
                <a:srgbClr val="FFFF00"/>
              </a:solidFill>
              <a:latin typeface="Times New Roman" panose="02020603050405020304" pitchFamily="18" charset="0"/>
              <a:ea typeface="Calibri" panose="020F0502020204030204" pitchFamily="34" charset="0"/>
            </a:endParaRPr>
          </a:p>
          <a:p>
            <a:pPr algn="ctr"/>
            <a:r>
              <a:rPr lang="vi-VN" sz="2800" b="1">
                <a:solidFill>
                  <a:srgbClr val="FFFF00"/>
                </a:solidFill>
                <a:latin typeface="Times New Roman" panose="02020603050405020304" pitchFamily="18" charset="0"/>
                <a:ea typeface="Calibri" panose="020F0502020204030204" pitchFamily="34" charset="0"/>
              </a:rPr>
              <a:t>bầu trời đêm.</a:t>
            </a:r>
            <a:endParaRPr lang="en-US" sz="2800" b="1">
              <a:solidFill>
                <a:srgbClr val="FFFF00"/>
              </a:solidFill>
            </a:endParaRPr>
          </a:p>
        </p:txBody>
      </p:sp>
    </p:spTree>
    <p:extLst>
      <p:ext uri="{BB962C8B-B14F-4D97-AF65-F5344CB8AC3E}">
        <p14:creationId xmlns:p14="http://schemas.microsoft.com/office/powerpoint/2010/main" val="24550362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 KHÁM</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PHÁ VĂN BẢN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03722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99A70A-F98E-1F87-2362-62EA166AD1D0}"/>
              </a:ext>
            </a:extLst>
          </p:cNvPr>
          <p:cNvGrpSpPr/>
          <p:nvPr/>
        </p:nvGrpSpPr>
        <p:grpSpPr>
          <a:xfrm>
            <a:off x="0" y="2811440"/>
            <a:ext cx="5773003" cy="3920962"/>
            <a:chOff x="0" y="2811440"/>
            <a:chExt cx="5773003" cy="3920962"/>
          </a:xfrm>
        </p:grpSpPr>
        <p:pic>
          <p:nvPicPr>
            <p:cNvPr id="4" name="图片 8">
              <a:extLst>
                <a:ext uri="{FF2B5EF4-FFF2-40B4-BE49-F238E27FC236}">
                  <a16:creationId xmlns:a16="http://schemas.microsoft.com/office/drawing/2014/main" id="{A99917EA-F6DD-E71D-EF0D-65A1746FB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1440"/>
              <a:ext cx="5773003" cy="39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DF20C3-02B7-B29B-1535-20891D4D9A7C}"/>
                </a:ext>
              </a:extLst>
            </p:cNvPr>
            <p:cNvSpPr txBox="1"/>
            <p:nvPr/>
          </p:nvSpPr>
          <p:spPr>
            <a:xfrm>
              <a:off x="853120" y="4771921"/>
              <a:ext cx="4693519" cy="174586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a:t>
              </a: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khổ thơ 1, 2 và hoàn thành phiếu học tập theo các yêu cầu</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文本框 9">
            <a:extLst>
              <a:ext uri="{FF2B5EF4-FFF2-40B4-BE49-F238E27FC236}">
                <a16:creationId xmlns:a16="http://schemas.microsoft.com/office/drawing/2014/main" id="{7CFDAA21-682A-4B2C-ADED-E0FFB14164F8}"/>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E82A3B1-6622-2B56-DBDF-B9E1778766F4}"/>
              </a:ext>
            </a:extLst>
          </p:cNvPr>
          <p:cNvSpPr txBox="1"/>
          <p:nvPr/>
        </p:nvSpPr>
        <p:spPr>
          <a:xfrm>
            <a:off x="690848" y="860450"/>
            <a:ext cx="9476734"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a:t>
            </a: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Tâm trạng của nhân vật “tôi” trong hai khổ thơ đầu</a:t>
            </a: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56EE56C-6EA5-DA1A-3287-C0863C4CD0E5}"/>
              </a:ext>
            </a:extLst>
          </p:cNvPr>
          <p:cNvSpPr/>
          <p:nvPr/>
        </p:nvSpPr>
        <p:spPr>
          <a:xfrm>
            <a:off x="5909481" y="1951630"/>
            <a:ext cx="6114197" cy="4045920"/>
          </a:xfrm>
          <a:prstGeom prst="roundRect">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91440" lvl="0" algn="just">
              <a:lnSpc>
                <a:spcPct val="115000"/>
              </a:lnSpc>
              <a:buFont typeface="Symbol" panose="05050102010706020507" pitchFamily="18" charset="2"/>
              <a:buChar char="-"/>
              <a:tabLst>
                <a:tab pos="28384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91440" lvl="0" algn="just">
              <a:lnSpc>
                <a:spcPct val="115000"/>
              </a:lnSpc>
              <a:buFont typeface="Symbol" panose="05050102010706020507" pitchFamily="18" charset="2"/>
              <a:buChar char="-"/>
              <a:tabLst>
                <a:tab pos="283845" algn="l"/>
              </a:tabLst>
            </a:pPr>
            <a:r>
              <a:rPr lang="en-US" sz="2800" dirty="0">
                <a:solidFill>
                  <a:srgbClr val="000000"/>
                </a:solidFill>
                <a:effectLst/>
                <a:latin typeface="Times New Roman" panose="02020603050405020304" pitchFamily="18" charset="0"/>
                <a:ea typeface="Calibri" panose="020F0502020204030204" pitchFamily="34" charset="0"/>
              </a:rPr>
              <a:t> Cho </a:t>
            </a:r>
            <a:r>
              <a:rPr lang="en-US" sz="2800" dirty="0" err="1">
                <a:solidFill>
                  <a:srgbClr val="000000"/>
                </a:solidFill>
                <a:effectLst/>
                <a:latin typeface="Times New Roman" panose="02020603050405020304" pitchFamily="18" charset="0"/>
                <a:ea typeface="Calibri" panose="020F0502020204030204" pitchFamily="34" charset="0"/>
              </a:rPr>
              <a:t>biết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nhắc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thế</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nào</a:t>
            </a:r>
            <a:r>
              <a:rPr lang="en-US" sz="2800" dirty="0">
                <a:solidFill>
                  <a:srgbClr val="000000"/>
                </a:solidFill>
                <a:effectLst/>
                <a:latin typeface="Times New Roman" panose="02020603050405020304" pitchFamily="18" charset="0"/>
                <a:ea typeface="Calibri" panose="020F0502020204030204" pitchFamily="34" charset="0"/>
              </a:rPr>
              <a:t>. </a:t>
            </a:r>
            <a:endParaRPr lang="en-US" sz="2800" dirty="0"/>
          </a:p>
        </p:txBody>
      </p:sp>
    </p:spTree>
    <p:extLst>
      <p:ext uri="{BB962C8B-B14F-4D97-AF65-F5344CB8AC3E}">
        <p14:creationId xmlns:p14="http://schemas.microsoft.com/office/powerpoint/2010/main" val="42755503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20220505050122_wm_shs-ngu-van-7---tap-1">
            <a:extLst>
              <a:ext uri="{FF2B5EF4-FFF2-40B4-BE49-F238E27FC236}">
                <a16:creationId xmlns:a16="http://schemas.microsoft.com/office/drawing/2014/main" id="{750932BE-B062-9547-496D-A0A176F978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136477" y="2127208"/>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3749227-A2E3-9B80-8362-D3486414ADF9}"/>
              </a:ext>
            </a:extLst>
          </p:cNvPr>
          <p:cNvSpPr/>
          <p:nvPr/>
        </p:nvSpPr>
        <p:spPr>
          <a:xfrm>
            <a:off x="289774" y="472693"/>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Thời</a:t>
            </a:r>
            <a:r>
              <a:rPr kumimoji="0" lang="en-US" sz="2800" b="1" i="0"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A23EB1EC-0A6E-570E-CA83-17DBA594A6EB}"/>
              </a:ext>
            </a:extLst>
          </p:cNvPr>
          <p:cNvSpPr/>
          <p:nvPr/>
        </p:nvSpPr>
        <p:spPr>
          <a:xfrm>
            <a:off x="5603300" y="444602"/>
            <a:ext cx="6298926" cy="1654515"/>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dirty="0" err="1">
                <a:solidFill>
                  <a:srgbClr val="C00000"/>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4" name="Arrow: Bent 3">
            <a:extLst>
              <a:ext uri="{FF2B5EF4-FFF2-40B4-BE49-F238E27FC236}">
                <a16:creationId xmlns:a16="http://schemas.microsoft.com/office/drawing/2014/main" id="{E2B8467E-0E6E-28E2-5621-BC003C8A7B21}"/>
              </a:ext>
            </a:extLst>
          </p:cNvPr>
          <p:cNvSpPr/>
          <p:nvPr/>
        </p:nvSpPr>
        <p:spPr>
          <a:xfrm rot="10800000" flipH="1">
            <a:off x="4856824" y="2161052"/>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FA258E1E-D9F8-3F12-94B2-0B47BED2B432}"/>
              </a:ext>
            </a:extLst>
          </p:cNvPr>
          <p:cNvSpPr/>
          <p:nvPr/>
        </p:nvSpPr>
        <p:spPr>
          <a:xfrm>
            <a:off x="6000465" y="2547640"/>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Cảm</a:t>
            </a:r>
            <a:r>
              <a:rPr kumimoji="0" lang="en-US" sz="28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nhận</a:t>
            </a:r>
            <a:r>
              <a:rPr kumimoji="0" lang="en-US" sz="28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chung</a:t>
            </a:r>
            <a:r>
              <a:rPr kumimoji="0" lang="en-US" sz="28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về</a:t>
            </a:r>
            <a:r>
              <a:rPr kumimoji="0" lang="en-US" sz="28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khung</a:t>
            </a:r>
            <a:r>
              <a:rPr kumimoji="0" lang="en-US" sz="28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rgbClr val="C00000"/>
                </a:solidFill>
                <a:effectLst/>
                <a:uLnTx/>
                <a:uFillTx/>
                <a:latin typeface="+mj-lt"/>
                <a:ea typeface="Calibri" panose="020F0502020204030204" pitchFamily="34" charset="0"/>
                <a:cs typeface="Times New Roman" panose="02020603050405020304" pitchFamily="18" charset="0"/>
              </a:rPr>
              <a:t>cảnh</a:t>
            </a:r>
            <a:r>
              <a:rPr kumimoji="0" lang="en-US" sz="2800" b="1" i="1"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44AFA978-A127-F673-5EC5-2373659A1FEC}"/>
              </a:ext>
            </a:extLst>
          </p:cNvPr>
          <p:cNvSpPr/>
          <p:nvPr/>
        </p:nvSpPr>
        <p:spPr>
          <a:xfrm>
            <a:off x="3195609" y="4803611"/>
            <a:ext cx="6298926" cy="1654515"/>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Nhân</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vật</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trữ</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tình</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tôi</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1376177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20220505050122_wm_shs-ngu-van-7---tap-1">
            <a:extLst>
              <a:ext uri="{FF2B5EF4-FFF2-40B4-BE49-F238E27FC236}">
                <a16:creationId xmlns:a16="http://schemas.microsoft.com/office/drawing/2014/main" id="{2265FDC1-BAAC-8956-F68F-3363FF2B558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016" b="45780" l="54108" r="86972"/>
                    </a14:imgEffect>
                  </a14:imgLayer>
                </a14:imgProps>
              </a:ext>
              <a:ext uri="{28A0092B-C50C-407E-A947-70E740481C1C}">
                <a14:useLocalDpi xmlns:a14="http://schemas.microsoft.com/office/drawing/2010/main" val="0"/>
              </a:ext>
            </a:extLst>
          </a:blip>
          <a:srcRect l="50000" t="7795" r="8920" b="50000"/>
          <a:stretch/>
        </p:blipFill>
        <p:spPr bwMode="auto">
          <a:xfrm>
            <a:off x="-354841" y="2127232"/>
            <a:ext cx="3712190" cy="53527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857A34-3971-91FE-492E-46635B2AEC18}"/>
              </a:ext>
            </a:extLst>
          </p:cNvPr>
          <p:cNvSpPr/>
          <p:nvPr/>
        </p:nvSpPr>
        <p:spPr>
          <a:xfrm>
            <a:off x="36272" y="503416"/>
            <a:ext cx="4943006" cy="1654515"/>
          </a:xfrm>
          <a:prstGeom prst="round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0"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Thời</a:t>
            </a:r>
            <a:r>
              <a:rPr kumimoji="0" lang="en-US" sz="2800" b="1" i="0"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srgbClr val="C00000"/>
                </a:solidFill>
                <a:effectLst/>
                <a:uLnTx/>
                <a:uFillTx/>
                <a:latin typeface="+mj-lt"/>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8831964B-B7E6-0CD5-756C-22A7F20DCE19}"/>
              </a:ext>
            </a:extLst>
          </p:cNvPr>
          <p:cNvSpPr/>
          <p:nvPr/>
        </p:nvSpPr>
        <p:spPr>
          <a:xfrm>
            <a:off x="5603300" y="503415"/>
            <a:ext cx="6298926" cy="2026273"/>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endParaRPr lang="en-US" sz="2800" b="1" dirty="0">
              <a:solidFill>
                <a:srgbClr val="C00000"/>
              </a:solidFill>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buClrTx/>
              <a:buSzTx/>
              <a:buFontTx/>
              <a:buNone/>
              <a:tabLst/>
              <a:defRPr/>
            </a:pPr>
            <a:r>
              <a:rPr lang="en-US" sz="2800" b="1" dirty="0" err="1">
                <a:solidFill>
                  <a:schemeClr val="accent2"/>
                </a:solidFill>
                <a:latin typeface="+mj-lt"/>
                <a:ea typeface="Calibri" panose="020F0502020204030204" pitchFamily="34" charset="0"/>
                <a:cs typeface="Times New Roman" panose="02020603050405020304" pitchFamily="18" charset="0"/>
              </a:rPr>
              <a:t>Không</a:t>
            </a:r>
            <a:r>
              <a:rPr kumimoji="0" lang="en-US" sz="2800" b="1" i="0"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gian</a:t>
            </a:r>
            <a:r>
              <a:rPr kumimoji="0" lang="en-US" sz="2800" b="1" i="0"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C00000"/>
                </a:solidFill>
                <a:effectLst/>
                <a:uLnTx/>
                <a:uFillTx/>
                <a:latin typeface="iCielPr Outfitter Script" pitchFamily="50"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dirty="0">
                <a:ln>
                  <a:noFill/>
                </a:ln>
                <a:solidFill>
                  <a:srgbClr val="0070C0"/>
                </a:solidFill>
                <a:effectLst/>
                <a:uLnTx/>
                <a:uFillTx/>
                <a:latin typeface="iCielPr Outfitter Script" pitchFamily="50"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7" name="Arrow: Bent 6">
            <a:extLst>
              <a:ext uri="{FF2B5EF4-FFF2-40B4-BE49-F238E27FC236}">
                <a16:creationId xmlns:a16="http://schemas.microsoft.com/office/drawing/2014/main" id="{904850DE-485C-A134-F178-75A72B774B88}"/>
              </a:ext>
            </a:extLst>
          </p:cNvPr>
          <p:cNvSpPr/>
          <p:nvPr/>
        </p:nvSpPr>
        <p:spPr>
          <a:xfrm rot="10800000" flipH="1">
            <a:off x="4979278" y="2275706"/>
            <a:ext cx="905797" cy="958754"/>
          </a:xfrm>
          <a:prstGeom prst="bentArrow">
            <a:avLst>
              <a:gd name="adj1" fmla="val 25000"/>
              <a:gd name="adj2" fmla="val 24219"/>
              <a:gd name="adj3" fmla="val 25000"/>
              <a:gd name="adj4" fmla="val 43750"/>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668401D7-DE18-073B-600E-3F40E7C83051}"/>
              </a:ext>
            </a:extLst>
          </p:cNvPr>
          <p:cNvSpPr/>
          <p:nvPr/>
        </p:nvSpPr>
        <p:spPr>
          <a:xfrm>
            <a:off x="6082352" y="2713385"/>
            <a:ext cx="5504597" cy="1654515"/>
          </a:xfrm>
          <a:prstGeom prst="roundRect">
            <a:avLst/>
          </a:prstGeom>
          <a:solidFill>
            <a:schemeClr val="bg1"/>
          </a:solidFill>
          <a:ln w="76200" cmpd="thickThi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800" b="1" i="1"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Cảm</a:t>
            </a:r>
            <a:r>
              <a:rPr kumimoji="0" lang="en-US" sz="2800" b="1" i="1"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nhận</a:t>
            </a:r>
            <a:r>
              <a:rPr kumimoji="0" lang="en-US" sz="2800" b="1" i="1"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chung</a:t>
            </a:r>
            <a:r>
              <a:rPr kumimoji="0" lang="en-US" sz="2800" b="1" i="1"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về</a:t>
            </a:r>
            <a:r>
              <a:rPr kumimoji="0" lang="en-US" sz="2800" b="1" i="1"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khung</a:t>
            </a:r>
            <a:r>
              <a:rPr kumimoji="0" lang="en-US" sz="2800" b="1" i="1" u="none" strike="noStrike" kern="1200" cap="none" spc="0" normalizeH="0" baseline="0" noProof="0" dirty="0">
                <a:ln>
                  <a:noFill/>
                </a:ln>
                <a:solidFill>
                  <a:schemeClr val="accent2"/>
                </a:solidFill>
                <a:effectLst/>
                <a:uLnTx/>
                <a:uFillTx/>
                <a:latin typeface="+mj-lt"/>
                <a:ea typeface="Calibri" panose="020F0502020204030204" pitchFamily="34" charset="0"/>
                <a:cs typeface="Times New Roman" panose="02020603050405020304" pitchFamily="18" charset="0"/>
              </a:rPr>
              <a:t> </a:t>
            </a:r>
            <a:r>
              <a:rPr kumimoji="0" lang="en-US" sz="2800" b="1" i="1" u="none" strike="noStrike" kern="1200" cap="none" spc="0" normalizeH="0" baseline="0" noProof="0" dirty="0" err="1">
                <a:ln>
                  <a:noFill/>
                </a:ln>
                <a:solidFill>
                  <a:schemeClr val="accent2"/>
                </a:solidFill>
                <a:effectLst/>
                <a:uLnTx/>
                <a:uFillTx/>
                <a:latin typeface="+mj-lt"/>
                <a:ea typeface="Calibri" panose="020F0502020204030204" pitchFamily="34" charset="0"/>
                <a:cs typeface="Times New Roman" panose="02020603050405020304" pitchFamily="18" charset="0"/>
              </a:rPr>
              <a:t>cảnh</a:t>
            </a:r>
            <a:r>
              <a:rPr kumimoji="0" lang="en-US" sz="2800" b="1" i="1"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9" name="Rectangle: Rounded Corners 8">
            <a:extLst>
              <a:ext uri="{FF2B5EF4-FFF2-40B4-BE49-F238E27FC236}">
                <a16:creationId xmlns:a16="http://schemas.microsoft.com/office/drawing/2014/main" id="{AD63E86E-7380-9B7F-C0C5-DA21EDDA2AF7}"/>
              </a:ext>
            </a:extLst>
          </p:cNvPr>
          <p:cNvSpPr/>
          <p:nvPr/>
        </p:nvSpPr>
        <p:spPr>
          <a:xfrm>
            <a:off x="3181961" y="4846524"/>
            <a:ext cx="7968260" cy="1802988"/>
          </a:xfrm>
          <a:prstGeom prst="roundRect">
            <a:avLst/>
          </a:prstGeom>
          <a:solidFill>
            <a:schemeClr val="bg1"/>
          </a:solidFill>
          <a:ln w="57150">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buClrTx/>
              <a:buSzTx/>
              <a:buFontTx/>
              <a:buNone/>
              <a:tabLst/>
              <a:defRPr/>
            </a:pP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Nhân</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vật</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trữ</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tình</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2800" b="1" dirty="0" err="1">
                <a:solidFill>
                  <a:schemeClr val="accent2">
                    <a:lumMod val="75000"/>
                  </a:schemeClr>
                </a:solidFill>
                <a:latin typeface="+mj-lt"/>
                <a:ea typeface="Calibri" panose="020F0502020204030204" pitchFamily="34" charset="0"/>
                <a:cs typeface="Times New Roman" panose="02020603050405020304" pitchFamily="18" charset="0"/>
              </a:rPr>
              <a:t>tôi</a:t>
            </a:r>
            <a:r>
              <a:rPr lang="en-US" sz="2800" b="1" dirty="0">
                <a:solidFill>
                  <a:schemeClr val="accent2">
                    <a:lumMod val="75000"/>
                  </a:schemeClr>
                </a:solidFill>
                <a:latin typeface="+mj-lt"/>
                <a:ea typeface="Calibri" panose="020F0502020204030204" pitchFamily="34" charset="0"/>
                <a:cs typeface="Times New Roman" panose="02020603050405020304" pitchFamily="18" charset="0"/>
              </a:rPr>
              <a:t>”</a:t>
            </a:r>
            <a:r>
              <a:rPr kumimoji="0" lang="en-US" sz="2800" b="1" i="0" u="none" strike="noStrike" kern="1200" cap="none" spc="0" normalizeH="0" baseline="0" noProof="0" dirty="0">
                <a:ln>
                  <a:noFill/>
                </a:ln>
                <a:solidFill>
                  <a:schemeClr val="accent2">
                    <a:lumMod val="75000"/>
                  </a:schemeClr>
                </a:solidFill>
                <a:effectLst/>
                <a:uLnTx/>
                <a:uFillTx/>
                <a:latin typeface="+mj-lt"/>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50000"/>
              </a:lnSpc>
              <a:spcBef>
                <a:spcPts val="0"/>
              </a:spcBef>
              <a:buClrTx/>
              <a:buSzTx/>
              <a:buFontTx/>
              <a:buNone/>
              <a:tabLst/>
              <a:defRPr/>
            </a:pPr>
            <a:r>
              <a:rPr kumimoji="0" lang="en-US" sz="2000" b="0" i="0" u="none" strike="noStrike" kern="1200" cap="none" spc="0" normalizeH="0" baseline="0" noProof="0" dirty="0">
                <a:ln>
                  <a:noFill/>
                </a:ln>
                <a:solidFill>
                  <a:schemeClr val="accent2">
                    <a:lumMod val="75000"/>
                  </a:schemeClr>
                </a:solidFill>
                <a:effectLst/>
                <a:uLnTx/>
                <a:uFillTx/>
                <a:latin typeface="iCielPr Outfitter Script" pitchFamily="50" charset="0"/>
                <a:ea typeface="Calibri" panose="020F050202020403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DB246D65-85BE-EC20-0B2C-68B7B1E64F17}"/>
              </a:ext>
            </a:extLst>
          </p:cNvPr>
          <p:cNvSpPr txBox="1"/>
          <p:nvPr/>
        </p:nvSpPr>
        <p:spPr>
          <a:xfrm>
            <a:off x="2174149" y="507163"/>
            <a:ext cx="243879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bóng chiều,</a:t>
            </a:r>
            <a:endParaRPr lang="en-US" sz="2800" b="1">
              <a:solidFill>
                <a:srgbClr val="FF0000"/>
              </a:solidFill>
            </a:endParaRPr>
          </a:p>
        </p:txBody>
      </p:sp>
      <p:sp>
        <p:nvSpPr>
          <p:cNvPr id="12" name="TextBox 11">
            <a:extLst>
              <a:ext uri="{FF2B5EF4-FFF2-40B4-BE49-F238E27FC236}">
                <a16:creationId xmlns:a16="http://schemas.microsoft.com/office/drawing/2014/main" id="{E5F1DAC0-28A3-5046-D9DE-88DA74F11832}"/>
              </a:ext>
            </a:extLst>
          </p:cNvPr>
          <p:cNvSpPr txBox="1"/>
          <p:nvPr/>
        </p:nvSpPr>
        <p:spPr>
          <a:xfrm>
            <a:off x="819614" y="1016497"/>
            <a:ext cx="3220124"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trở tối mò, ngàn sao</a:t>
            </a:r>
            <a:endParaRPr lang="en-US" sz="2800" b="1">
              <a:solidFill>
                <a:srgbClr val="FF0000"/>
              </a:solidFill>
            </a:endParaRPr>
          </a:p>
        </p:txBody>
      </p:sp>
      <p:sp>
        <p:nvSpPr>
          <p:cNvPr id="14" name="TextBox 13">
            <a:extLst>
              <a:ext uri="{FF2B5EF4-FFF2-40B4-BE49-F238E27FC236}">
                <a16:creationId xmlns:a16="http://schemas.microsoft.com/office/drawing/2014/main" id="{7C0083F1-8657-472A-B1BE-A2AC9BACDDD5}"/>
              </a:ext>
            </a:extLst>
          </p:cNvPr>
          <p:cNvSpPr txBox="1"/>
          <p:nvPr/>
        </p:nvSpPr>
        <p:spPr>
          <a:xfrm>
            <a:off x="8198895" y="576332"/>
            <a:ext cx="2187053"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bờ bụi rậm,</a:t>
            </a:r>
            <a:endParaRPr lang="en-US" sz="2800" b="1">
              <a:solidFill>
                <a:srgbClr val="FF0000"/>
              </a:solidFill>
            </a:endParaRPr>
          </a:p>
        </p:txBody>
      </p:sp>
      <p:sp>
        <p:nvSpPr>
          <p:cNvPr id="15" name="TextBox 14">
            <a:extLst>
              <a:ext uri="{FF2B5EF4-FFF2-40B4-BE49-F238E27FC236}">
                <a16:creationId xmlns:a16="http://schemas.microsoft.com/office/drawing/2014/main" id="{C1F66AD9-5E94-78DB-63A5-5E1C0F4E37BE}"/>
              </a:ext>
            </a:extLst>
          </p:cNvPr>
          <p:cNvSpPr txBox="1"/>
          <p:nvPr/>
        </p:nvSpPr>
        <p:spPr>
          <a:xfrm>
            <a:off x="6367577" y="1069064"/>
            <a:ext cx="5219372"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đồng quê đang xanh thẫm,</a:t>
            </a:r>
            <a:endParaRPr lang="en-US" sz="2800" b="1">
              <a:solidFill>
                <a:srgbClr val="FF0000"/>
              </a:solidFill>
            </a:endParaRPr>
          </a:p>
        </p:txBody>
      </p:sp>
      <p:sp>
        <p:nvSpPr>
          <p:cNvPr id="16" name="TextBox 15">
            <a:extLst>
              <a:ext uri="{FF2B5EF4-FFF2-40B4-BE49-F238E27FC236}">
                <a16:creationId xmlns:a16="http://schemas.microsoft.com/office/drawing/2014/main" id="{12C9090A-08C4-045C-5B5B-8026B59FDEDA}"/>
              </a:ext>
            </a:extLst>
          </p:cNvPr>
          <p:cNvSpPr txBox="1"/>
          <p:nvPr/>
        </p:nvSpPr>
        <p:spPr>
          <a:xfrm>
            <a:off x="6569368" y="1530474"/>
            <a:ext cx="3939410" cy="523220"/>
          </a:xfrm>
          <a:prstGeom prst="rect">
            <a:avLst/>
          </a:prstGeom>
          <a:noFill/>
        </p:spPr>
        <p:txBody>
          <a:bodyPr wrap="square">
            <a:spAutoFit/>
          </a:bodyPr>
          <a:lstStyle/>
          <a:p>
            <a:r>
              <a:rPr lang="en-US" sz="2800" b="1" i="1">
                <a:solidFill>
                  <a:srgbClr val="FF0000"/>
                </a:solidFill>
                <a:effectLst/>
                <a:latin typeface="Times New Roman" panose="02020603050405020304" pitchFamily="18" charset="0"/>
                <a:ea typeface="Calibri" panose="020F0502020204030204" pitchFamily="34" charset="0"/>
              </a:rPr>
              <a:t>trời yên tĩnh, ngàn sao</a:t>
            </a:r>
            <a:endParaRPr lang="en-US" sz="2800" b="1">
              <a:solidFill>
                <a:srgbClr val="FF0000"/>
              </a:solidFill>
            </a:endParaRPr>
          </a:p>
        </p:txBody>
      </p:sp>
      <p:sp>
        <p:nvSpPr>
          <p:cNvPr id="18" name="TextBox 17">
            <a:extLst>
              <a:ext uri="{FF2B5EF4-FFF2-40B4-BE49-F238E27FC236}">
                <a16:creationId xmlns:a16="http://schemas.microsoft.com/office/drawing/2014/main" id="{5DBBE633-6B35-5600-CDFC-DE5EE8F795ED}"/>
              </a:ext>
            </a:extLst>
          </p:cNvPr>
          <p:cNvSpPr txBox="1"/>
          <p:nvPr/>
        </p:nvSpPr>
        <p:spPr>
          <a:xfrm>
            <a:off x="6123296" y="3284599"/>
            <a:ext cx="5504597" cy="954107"/>
          </a:xfrm>
          <a:prstGeom prst="rect">
            <a:avLst/>
          </a:prstGeom>
          <a:noFill/>
        </p:spPr>
        <p:txBody>
          <a:bodyPr wrap="square">
            <a:spAutoFit/>
          </a:bodyPr>
          <a:lstStyle/>
          <a:p>
            <a:pPr algn="ctr"/>
            <a:r>
              <a:rPr lang="en-US" sz="2800" b="1" i="1">
                <a:solidFill>
                  <a:srgbClr val="FF0000"/>
                </a:solidFill>
                <a:effectLst/>
                <a:latin typeface="Times New Roman" panose="02020603050405020304" pitchFamily="18" charset="0"/>
                <a:ea typeface="Calibri" panose="020F0502020204030204" pitchFamily="34" charset="0"/>
              </a:rPr>
              <a:t>Cánh đồng quê vào buổi chiều tối yên tĩnh, thanh bình.</a:t>
            </a:r>
            <a:endParaRPr lang="en-US" sz="2800" b="1" i="1">
              <a:solidFill>
                <a:srgbClr val="FF0000"/>
              </a:solidFill>
            </a:endParaRPr>
          </a:p>
        </p:txBody>
      </p:sp>
      <p:sp>
        <p:nvSpPr>
          <p:cNvPr id="20" name="TextBox 19">
            <a:extLst>
              <a:ext uri="{FF2B5EF4-FFF2-40B4-BE49-F238E27FC236}">
                <a16:creationId xmlns:a16="http://schemas.microsoft.com/office/drawing/2014/main" id="{6E22FBAF-CA4C-0A50-0614-E292457643FF}"/>
              </a:ext>
            </a:extLst>
          </p:cNvPr>
          <p:cNvSpPr txBox="1"/>
          <p:nvPr/>
        </p:nvSpPr>
        <p:spPr>
          <a:xfrm>
            <a:off x="3283545" y="5544036"/>
            <a:ext cx="6271146"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 một bạn nhỏ sống ở làng quê.</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B2E71A8-5323-EA4B-9EF0-218EF13DF285}"/>
              </a:ext>
            </a:extLst>
          </p:cNvPr>
          <p:cNvSpPr txBox="1"/>
          <p:nvPr/>
        </p:nvSpPr>
        <p:spPr>
          <a:xfrm>
            <a:off x="3283545" y="6013571"/>
            <a:ext cx="7607368" cy="556434"/>
          </a:xfrm>
          <a:prstGeom prst="rect">
            <a:avLst/>
          </a:prstGeom>
          <a:noFill/>
        </p:spPr>
        <p:txBody>
          <a:bodyPr wrap="square">
            <a:spAutoFit/>
          </a:bodyPr>
          <a:lstStyle/>
          <a:p>
            <a:pPr marL="342900" lvl="0" indent="-342900" algn="just">
              <a:lnSpc>
                <a:spcPct val="115000"/>
              </a:lnSpc>
              <a:spcAft>
                <a:spcPts val="1000"/>
              </a:spcAft>
              <a:buFont typeface="Times New Roman" panose="02020603050405020304" pitchFamily="18" charset="0"/>
              <a:buChar char="+"/>
            </a:pPr>
            <a:r>
              <a:rPr lang="en-US" sz="2800" b="1"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Dắt trâu về giữa khung cảnh làng quê yên bình</a:t>
            </a:r>
            <a:endParaRPr lang="en-US" sz="2000" b="1" i="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0476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2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25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25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2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25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25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p:bldP spid="20"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9">
            <a:extLst>
              <a:ext uri="{FF2B5EF4-FFF2-40B4-BE49-F238E27FC236}">
                <a16:creationId xmlns:a16="http://schemas.microsoft.com/office/drawing/2014/main" id="{22C4FCAA-6E63-F230-447C-212E8818DB26}"/>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II. Khám phá văn bản</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2F0839-FD96-E6D8-3E0D-95FDB014A345}"/>
              </a:ext>
            </a:extLst>
          </p:cNvPr>
          <p:cNvSpPr txBox="1"/>
          <p:nvPr/>
        </p:nvSpPr>
        <p:spPr>
          <a:xfrm>
            <a:off x="690847" y="860450"/>
            <a:ext cx="11250943" cy="111158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vi-VN"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Những ấn tượng về khung cảnh bầu trời đêm qua trí tưởng tượng của nhân vật “tôi” trong 4 khổ thơ cuối.</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7BB16B-207E-949D-23C9-264502A4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4" y="4572000"/>
            <a:ext cx="3020194" cy="2429168"/>
          </a:xfrm>
          <a:prstGeom prst="rect">
            <a:avLst/>
          </a:prstGeom>
        </p:spPr>
      </p:pic>
      <p:sp>
        <p:nvSpPr>
          <p:cNvPr id="2" name="Thought Bubble: Cloud 1">
            <a:extLst>
              <a:ext uri="{FF2B5EF4-FFF2-40B4-BE49-F238E27FC236}">
                <a16:creationId xmlns:a16="http://schemas.microsoft.com/office/drawing/2014/main" id="{79B3FB5A-159C-A0F3-5522-EC60B4FF6B3F}"/>
              </a:ext>
            </a:extLst>
          </p:cNvPr>
          <p:cNvSpPr/>
          <p:nvPr/>
        </p:nvSpPr>
        <p:spPr>
          <a:xfrm>
            <a:off x="1749081" y="1972036"/>
            <a:ext cx="9134474" cy="4775304"/>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ask="http://schemas.microsoft.com/office/drawing/2018/sketchyshape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6449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3851797911"/>
              </p:ext>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3345454"/>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676960" y="244053"/>
            <a:ext cx="8838080" cy="1220328"/>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50122" y="1740680"/>
            <a:ext cx="6168788"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Chỉ ra những hình ảnh so sánh, liên tưởng được nhà thơ sử dụng để miêu tả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dải Ngân Hà </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ngôi sao dọc ngang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chòm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 Thần Nông, sao Hôm, sao Đại Hùng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6423544" y="2413404"/>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7510818" y="1740679"/>
            <a:ext cx="4531060"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50122" y="4753896"/>
            <a:ext cx="5871805" cy="198574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19201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on surfacing behind a mountain">
            <a:extLst>
              <a:ext uri="{FF2B5EF4-FFF2-40B4-BE49-F238E27FC236}">
                <a16:creationId xmlns:a16="http://schemas.microsoft.com/office/drawing/2014/main" id="{E15145D2-AA40-53D4-8BE2-4C1141975706}"/>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D1B89F7B-DC15-FD1C-5229-79C1BCD58BE6}"/>
              </a:ext>
            </a:extLst>
          </p:cNvPr>
          <p:cNvSpPr>
            <a:spLocks noGrp="1"/>
          </p:cNvSpPr>
          <p:nvPr>
            <p:ph type="ctrTitle"/>
          </p:nvPr>
        </p:nvSpPr>
        <p:spPr>
          <a:xfrm>
            <a:off x="352424" y="337349"/>
            <a:ext cx="9934575" cy="1262851"/>
          </a:xfrm>
        </p:spPr>
        <p:txBody>
          <a:bodyPr>
            <a:normAutofit/>
          </a:bodyPr>
          <a:lstStyle/>
          <a:p>
            <a:r>
              <a:rPr lang="en-US" sz="5400" b="1">
                <a:solidFill>
                  <a:schemeClr val="bg1"/>
                </a:solidFill>
              </a:rPr>
              <a:t>BÀI 1: BẦU TRỜI TUỔI THƠ</a:t>
            </a:r>
          </a:p>
        </p:txBody>
      </p:sp>
      <p:sp>
        <p:nvSpPr>
          <p:cNvPr id="3" name="Subtitle 2">
            <a:extLst>
              <a:ext uri="{FF2B5EF4-FFF2-40B4-BE49-F238E27FC236}">
                <a16:creationId xmlns:a16="http://schemas.microsoft.com/office/drawing/2014/main" id="{FEE25CCC-E1EB-2738-CA29-B1A6F509C8CB}"/>
              </a:ext>
            </a:extLst>
          </p:cNvPr>
          <p:cNvSpPr>
            <a:spLocks noGrp="1"/>
          </p:cNvSpPr>
          <p:nvPr>
            <p:ph type="subTitle" idx="1"/>
          </p:nvPr>
        </p:nvSpPr>
        <p:spPr>
          <a:xfrm>
            <a:off x="1309687" y="2271713"/>
            <a:ext cx="9144000" cy="3157537"/>
          </a:xfrm>
        </p:spPr>
        <p:txBody>
          <a:bodyPr>
            <a:normAutofit/>
          </a:bodyPr>
          <a:lstStyle/>
          <a:p>
            <a:r>
              <a:rPr lang="en-US" sz="5400" b="1" dirty="0" err="1">
                <a:solidFill>
                  <a:srgbClr val="FFFF00"/>
                </a:solidFill>
              </a:rPr>
              <a:t>Tiết</a:t>
            </a:r>
            <a:r>
              <a:rPr lang="en-US" sz="5400" b="1" dirty="0">
                <a:solidFill>
                  <a:srgbClr val="FFFF00"/>
                </a:solidFill>
              </a:rPr>
              <a:t> 8: Văn </a:t>
            </a:r>
            <a:r>
              <a:rPr lang="en-US" sz="5400" b="1" dirty="0" err="1">
                <a:solidFill>
                  <a:srgbClr val="FFFF00"/>
                </a:solidFill>
              </a:rPr>
              <a:t>bản</a:t>
            </a:r>
            <a:r>
              <a:rPr lang="en-US" sz="5400" b="1" dirty="0">
                <a:solidFill>
                  <a:srgbClr val="FFFF00"/>
                </a:solidFill>
              </a:rPr>
              <a:t> 3</a:t>
            </a:r>
          </a:p>
          <a:p>
            <a:r>
              <a:rPr lang="en-US" sz="5400" b="1" dirty="0">
                <a:solidFill>
                  <a:srgbClr val="FFFF00"/>
                </a:solidFill>
              </a:rPr>
              <a:t>NGÀN SAO LÀM VIỆC</a:t>
            </a:r>
          </a:p>
          <a:p>
            <a:r>
              <a:rPr lang="en-US" sz="5400" b="1" dirty="0">
                <a:solidFill>
                  <a:srgbClr val="FFFF00"/>
                </a:solidFill>
              </a:rPr>
              <a:t>_Võ </a:t>
            </a:r>
            <a:r>
              <a:rPr lang="en-US" sz="5400" b="1" dirty="0" err="1">
                <a:solidFill>
                  <a:srgbClr val="FFFF00"/>
                </a:solidFill>
              </a:rPr>
              <a:t>Quảng</a:t>
            </a:r>
            <a:r>
              <a:rPr lang="en-US" sz="5400" b="1" dirty="0">
                <a:solidFill>
                  <a:srgbClr val="FFFF00"/>
                </a:solidFill>
              </a:rPr>
              <a:t>_</a:t>
            </a:r>
          </a:p>
        </p:txBody>
      </p:sp>
    </p:spTree>
    <p:extLst>
      <p:ext uri="{BB962C8B-B14F-4D97-AF65-F5344CB8AC3E}">
        <p14:creationId xmlns:p14="http://schemas.microsoft.com/office/powerpoint/2010/main" val="2880980473"/>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ext uri="{D42A27DB-BD31-4B8C-83A1-F6EECF244321}">
                <p14:modId xmlns:p14="http://schemas.microsoft.com/office/powerpoint/2010/main" val="109297811"/>
              </p:ext>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27752625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2752914" y="2676286"/>
            <a:ext cx="5976194" cy="3403179"/>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3">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25036" y="2693256"/>
              <a:ext cx="4104564" cy="1384995"/>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361351601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III. TỔNG</a:t>
            </a:r>
            <a:r>
              <a:rPr kumimoji="0" lang="en-US" altLang="zh-CN" sz="5400" b="1" i="0" u="none" strike="noStrike" kern="1200" cap="none" spc="0" normalizeH="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 KẾT</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24491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本框 9">
            <a:extLst>
              <a:ext uri="{FF2B5EF4-FFF2-40B4-BE49-F238E27FC236}">
                <a16:creationId xmlns:a16="http://schemas.microsoft.com/office/drawing/2014/main" id="{ACA46D1E-969F-9134-7A3D-3C17176B3EBA}"/>
              </a:ext>
            </a:extLst>
          </p:cNvPr>
          <p:cNvSpPr txBox="1"/>
          <p:nvPr/>
        </p:nvSpPr>
        <p:spPr>
          <a:xfrm>
            <a:off x="469062" y="390701"/>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5" name="图片 8">
            <a:extLst>
              <a:ext uri="{FF2B5EF4-FFF2-40B4-BE49-F238E27FC236}">
                <a16:creationId xmlns:a16="http://schemas.microsoft.com/office/drawing/2014/main" id="{6F765E3B-185D-142C-104E-588874A2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281" y="971373"/>
            <a:ext cx="9025719" cy="588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5991DB-9593-2E6F-499A-D91C6E34C331}"/>
              </a:ext>
            </a:extLst>
          </p:cNvPr>
          <p:cNvSpPr txBox="1"/>
          <p:nvPr/>
        </p:nvSpPr>
        <p:spPr>
          <a:xfrm>
            <a:off x="4255276" y="3914687"/>
            <a:ext cx="7674591" cy="2042995"/>
          </a:xfrm>
          <a:prstGeom prst="rect">
            <a:avLst/>
          </a:prstGeom>
          <a:noFill/>
        </p:spPr>
        <p:txBody>
          <a:bodyPr wrap="square">
            <a:spAutoFit/>
          </a:bodyPr>
          <a:lstStyle/>
          <a:p>
            <a:pPr algn="just">
              <a:lnSpc>
                <a:spcPct val="115000"/>
              </a:lnSpc>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lướt nhanh nội dung bài học và tổng kết lại: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biện pháp nghệ thuật được tác giả sử dụng trong bài thơ.</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chính của bài thơ “</a:t>
            </a:r>
            <a:r>
              <a:rPr lang="en-US" sz="28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Ngàn sao làm việc</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18705"/>
      </p:ext>
    </p:extLst>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sp>
        <p:nvSpPr>
          <p:cNvPr id="7" name="文本框 9">
            <a:extLst>
              <a:ext uri="{FF2B5EF4-FFF2-40B4-BE49-F238E27FC236}">
                <a16:creationId xmlns:a16="http://schemas.microsoft.com/office/drawing/2014/main" id="{0DB9C5A1-2EF4-ADF2-2FF4-67CC881108DB}"/>
              </a:ext>
            </a:extLst>
          </p:cNvPr>
          <p:cNvSpPr txBox="1"/>
          <p:nvPr/>
        </p:nvSpPr>
        <p:spPr>
          <a:xfrm>
            <a:off x="1624573" y="374414"/>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rPr>
              <a:t>III. Tổng kết</a:t>
            </a:r>
            <a:endParaRPr kumimoji="0" lang="en-US" sz="3200" b="0" i="1"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EDB1BB-C1B3-72B1-EBB7-683E47A80D00}"/>
              </a:ext>
            </a:extLst>
          </p:cNvPr>
          <p:cNvSpPr txBox="1"/>
          <p:nvPr/>
        </p:nvSpPr>
        <p:spPr>
          <a:xfrm>
            <a:off x="600502" y="1091649"/>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Nghệ thuật:</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4815C5C-4661-779C-0149-B61E761384FD}"/>
              </a:ext>
            </a:extLst>
          </p:cNvPr>
          <p:cNvSpPr txBox="1"/>
          <p:nvPr/>
        </p:nvSpPr>
        <p:spPr>
          <a:xfrm>
            <a:off x="600502" y="3174135"/>
            <a:ext cx="3166280"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Nội dung:</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E1C9C86-370F-1AC2-D6AD-3DCC2ECE2350}"/>
              </a:ext>
            </a:extLst>
          </p:cNvPr>
          <p:cNvSpPr txBox="1"/>
          <p:nvPr/>
        </p:nvSpPr>
        <p:spPr>
          <a:xfrm>
            <a:off x="838200" y="1776311"/>
            <a:ext cx="11081493" cy="105195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thể thơ 5 chữ</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biện pháp tu từ (so sánh, nhân hóa), từ ngữ giàu sức gợi hình.</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65C12E-E426-DDFA-7A26-0921062AB2A3}"/>
              </a:ext>
            </a:extLst>
          </p:cNvPr>
          <p:cNvSpPr txBox="1"/>
          <p:nvPr/>
        </p:nvSpPr>
        <p:spPr>
          <a:xfrm>
            <a:off x="838199" y="3804989"/>
            <a:ext cx="11081493" cy="1547475"/>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Bài thơ gợi được vẻ đẹp của khung cảnh êm đềm và nhịp sống bình yên nơi đồng quê, của thiên nhiên, vũ trụ bao la mà vẫn gần gũi, thân thuộc</a:t>
            </a:r>
            <a:r>
              <a:rPr lang="en-US" sz="2800"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198755" algn="l"/>
              </a:tabLst>
            </a:pPr>
            <a:r>
              <a:rPr lang="vi-VN" sz="28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Qua đó, khơi gợi tình yêu với thiên nhiên trong mỗi người</a:t>
            </a: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09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723224" y="1865659"/>
            <a:ext cx="5798382" cy="255454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 TẬP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i="1">
                <a:solidFill>
                  <a:srgbClr val="FFFF00"/>
                </a:solidFill>
                <a:latin typeface="Times New Roman" panose="02020603050405020304" pitchFamily="18" charset="0"/>
                <a:cs typeface="Times New Roman" panose="02020603050405020304" pitchFamily="18" charset="0"/>
              </a:rPr>
              <a:t>CỦNG CỐ</a:t>
            </a:r>
            <a:endParaRPr kumimoji="0" lang="en-US" sz="8000" b="1" i="1"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4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5 – 7 câu) phân tích nội dung và nghệ thuật một chi tiết gợi tả đặc sắc mà em ấn tượng trong bài thơ “</a:t>
            </a:r>
            <a:r>
              <a:rPr lang="en-US" sz="3200" b="1" i="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Ngàn sao làm việc</a:t>
            </a:r>
            <a:r>
              <a:rPr lang="en-US" sz="32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của nhà thơ Võ Quảng.</a:t>
            </a:r>
            <a:endParaRPr lang="en-US" sz="32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47551444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6" name="图片 16">
            <a:extLst>
              <a:ext uri="{FF2B5EF4-FFF2-40B4-BE49-F238E27FC236}">
                <a16:creationId xmlns:a16="http://schemas.microsoft.com/office/drawing/2014/main" id="{4DBEF947-CA1B-DB6D-BCC1-892F7CA00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67597"/>
            <a:ext cx="12192000" cy="1790403"/>
          </a:xfrm>
          <a:prstGeom prst="rect">
            <a:avLst/>
          </a:prstGeom>
        </p:spPr>
      </p:pic>
      <p:pic>
        <p:nvPicPr>
          <p:cNvPr id="7" name="Picture 2" descr="A picture containing food&#10;&#10;Description automatically generated">
            <a:extLst>
              <a:ext uri="{FF2B5EF4-FFF2-40B4-BE49-F238E27FC236}">
                <a16:creationId xmlns:a16="http://schemas.microsoft.com/office/drawing/2014/main" id="{C0EEFC9D-3DBF-FEFA-6021-108F3D443D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954" y="997046"/>
            <a:ext cx="5591908" cy="419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31624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3"/>
          <a:srcRect t="61080" r="51656"/>
          <a:stretch>
            <a:fillRect/>
          </a:stretch>
        </p:blipFill>
        <p:spPr>
          <a:xfrm>
            <a:off x="0" y="2254567"/>
            <a:ext cx="4771390" cy="4939030"/>
          </a:xfrm>
          <a:prstGeom prst="rect">
            <a:avLst/>
          </a:prstGeom>
        </p:spPr>
      </p:pic>
      <p:pic>
        <p:nvPicPr>
          <p:cNvPr id="28" name="图片 3" descr="dbbdf7ebe7fa68866d08b93311b00402">
            <a:extLst>
              <a:ext uri="{FF2B5EF4-FFF2-40B4-BE49-F238E27FC236}">
                <a16:creationId xmlns:a16="http://schemas.microsoft.com/office/drawing/2014/main" id="{971497F2-EF85-4F00-9004-57377C230699}"/>
              </a:ext>
            </a:extLst>
          </p:cNvPr>
          <p:cNvPicPr>
            <a:picLocks noChangeAspect="1"/>
          </p:cNvPicPr>
          <p:nvPr/>
        </p:nvPicPr>
        <p:blipFill>
          <a:blip r:embed="rId4"/>
          <a:stretch>
            <a:fillRect/>
          </a:stretch>
        </p:blipFill>
        <p:spPr>
          <a:xfrm>
            <a:off x="10931857" y="259307"/>
            <a:ext cx="1778758" cy="1144182"/>
          </a:xfrm>
          <a:prstGeom prst="rect">
            <a:avLst/>
          </a:prstGeom>
        </p:spPr>
      </p:pic>
      <p:pic>
        <p:nvPicPr>
          <p:cNvPr id="7" name="图片 4" descr="564ed7d2ddea4">
            <a:extLst>
              <a:ext uri="{FF2B5EF4-FFF2-40B4-BE49-F238E27FC236}">
                <a16:creationId xmlns:a16="http://schemas.microsoft.com/office/drawing/2014/main" id="{D2A5E966-69D8-49E1-86E9-6E3682F65663}"/>
              </a:ext>
            </a:extLst>
          </p:cNvPr>
          <p:cNvPicPr>
            <a:picLocks noChangeAspect="1"/>
          </p:cNvPicPr>
          <p:nvPr/>
        </p:nvPicPr>
        <p:blipFill>
          <a:blip r:embed="rId3"/>
          <a:srcRect l="37062" t="59299" r="-8255" b="-3283"/>
          <a:stretch>
            <a:fillRect/>
          </a:stretch>
        </p:blipFill>
        <p:spPr>
          <a:xfrm flipH="1">
            <a:off x="6622415" y="3142932"/>
            <a:ext cx="5569585" cy="4424045"/>
          </a:xfrm>
          <a:prstGeom prst="ellipse">
            <a:avLst/>
          </a:prstGeom>
        </p:spPr>
      </p:pic>
      <p:sp>
        <p:nvSpPr>
          <p:cNvPr id="2" name="TextBox 1">
            <a:extLst>
              <a:ext uri="{FF2B5EF4-FFF2-40B4-BE49-F238E27FC236}">
                <a16:creationId xmlns:a16="http://schemas.microsoft.com/office/drawing/2014/main" id="{14526FCE-EED1-4F71-83C3-8C1FC9FE3A6B}"/>
              </a:ext>
            </a:extLst>
          </p:cNvPr>
          <p:cNvSpPr txBox="1"/>
          <p:nvPr/>
        </p:nvSpPr>
        <p:spPr>
          <a:xfrm>
            <a:off x="3269199" y="2105561"/>
            <a:ext cx="602600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a:ln>
                  <a:noFill/>
                </a:ln>
                <a:solidFill>
                  <a:srgbClr val="FFFF00"/>
                </a:solidFill>
                <a:effectLst/>
                <a:uLnTx/>
                <a:uFillTx/>
                <a:latin typeface="Times New Roman" panose="02020603050405020304" pitchFamily="18" charset="0"/>
                <a:cs typeface="Times New Roman" panose="02020603050405020304" pitchFamily="18" charset="0"/>
              </a:rPr>
              <a:t>KHỞI ĐỘNG</a:t>
            </a:r>
          </a:p>
        </p:txBody>
      </p:sp>
      <p:pic>
        <p:nvPicPr>
          <p:cNvPr id="6" name="图片 3" descr="dbbdf7ebe7fa68866d08b93311b00402">
            <a:extLst>
              <a:ext uri="{FF2B5EF4-FFF2-40B4-BE49-F238E27FC236}">
                <a16:creationId xmlns:a16="http://schemas.microsoft.com/office/drawing/2014/main" id="{6CA578A5-BEA5-0F42-8C5C-98D5329AE74F}"/>
              </a:ext>
            </a:extLst>
          </p:cNvPr>
          <p:cNvPicPr>
            <a:picLocks noChangeAspect="1"/>
          </p:cNvPicPr>
          <p:nvPr/>
        </p:nvPicPr>
        <p:blipFill>
          <a:blip r:embed="rId4"/>
          <a:stretch>
            <a:fillRect/>
          </a:stretch>
        </p:blipFill>
        <p:spPr>
          <a:xfrm>
            <a:off x="25168" y="-407160"/>
            <a:ext cx="2393981" cy="1539923"/>
          </a:xfrm>
          <a:prstGeom prst="rect">
            <a:avLst/>
          </a:prstGeom>
        </p:spPr>
      </p:pic>
    </p:spTree>
    <p:extLst>
      <p:ext uri="{BB962C8B-B14F-4D97-AF65-F5344CB8AC3E}">
        <p14:creationId xmlns:p14="http://schemas.microsoft.com/office/powerpoint/2010/main" val="4271097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9" name="图片 8" descr="f7d30ea4b628d33971365e72821aa1c5"/>
          <p:cNvPicPr>
            <a:picLocks noChangeAspect="1"/>
          </p:cNvPicPr>
          <p:nvPr/>
        </p:nvPicPr>
        <p:blipFill>
          <a:blip r:embed="rId5"/>
          <a:srcRect l="16885" t="7870" r="18795" b="24954"/>
          <a:stretch>
            <a:fillRect/>
          </a:stretch>
        </p:blipFill>
        <p:spPr>
          <a:xfrm>
            <a:off x="6976964" y="1678675"/>
            <a:ext cx="827051" cy="864595"/>
          </a:xfrm>
          <a:prstGeom prst="rect">
            <a:avLst/>
          </a:prstGeom>
        </p:spPr>
      </p:pic>
      <p:pic>
        <p:nvPicPr>
          <p:cNvPr id="30" name="图片 29" descr="8b0fccb2e21d61b25266c16d7d822443"/>
          <p:cNvPicPr>
            <a:picLocks noChangeAspect="1"/>
          </p:cNvPicPr>
          <p:nvPr/>
        </p:nvPicPr>
        <p:blipFill>
          <a:blip r:embed="rId6"/>
          <a:srcRect r="3242"/>
          <a:stretch>
            <a:fillRect/>
          </a:stretch>
        </p:blipFill>
        <p:spPr>
          <a:xfrm>
            <a:off x="9330690" y="0"/>
            <a:ext cx="2880360" cy="1807210"/>
          </a:xfrm>
          <a:prstGeom prst="rect">
            <a:avLst/>
          </a:prstGeom>
        </p:spPr>
      </p:pic>
      <p:pic>
        <p:nvPicPr>
          <p:cNvPr id="2" name="V7-vẻ đẹp bầu trời sao">
            <a:hlinkClick r:id="" action="ppaction://media"/>
            <a:extLst>
              <a:ext uri="{FF2B5EF4-FFF2-40B4-BE49-F238E27FC236}">
                <a16:creationId xmlns:a16="http://schemas.microsoft.com/office/drawing/2014/main" id="{DC1705D3-1534-93F0-109D-9269E5D72C3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539" y="218289"/>
            <a:ext cx="6464692" cy="6464692"/>
          </a:xfrm>
          <a:prstGeom prst="rect">
            <a:avLst/>
          </a:prstGeom>
        </p:spPr>
      </p:pic>
      <p:sp>
        <p:nvSpPr>
          <p:cNvPr id="10" name="TextBox 9">
            <a:extLst>
              <a:ext uri="{FF2B5EF4-FFF2-40B4-BE49-F238E27FC236}">
                <a16:creationId xmlns:a16="http://schemas.microsoft.com/office/drawing/2014/main" id="{BCC77C26-FA7D-E447-B591-CC52ACE44528}"/>
              </a:ext>
            </a:extLst>
          </p:cNvPr>
          <p:cNvSpPr txBox="1"/>
          <p:nvPr/>
        </p:nvSpPr>
        <p:spPr>
          <a:xfrm>
            <a:off x="6722943" y="2570563"/>
            <a:ext cx="5428113" cy="3046988"/>
          </a:xfrm>
          <a:prstGeom prst="rect">
            <a:avLst/>
          </a:prstGeom>
          <a:noFill/>
        </p:spPr>
        <p:txBody>
          <a:bodyPr wrap="square">
            <a:spAutoFit/>
          </a:bodyPr>
          <a:lstStyle/>
          <a:p>
            <a:pPr algn="just"/>
            <a:r>
              <a:rPr lang="en-US" sz="3200" b="1" i="1">
                <a:effectLst/>
                <a:latin typeface="Times New Roman" panose="02020603050405020304" pitchFamily="18" charset="0"/>
                <a:ea typeface="Calibri" panose="020F0502020204030204" pitchFamily="34" charset="0"/>
              </a:rPr>
              <a:t>Em đã từng được quan sát bầu trời cao rộng lúc hoàng hôn hay khi đêm xuống chưa? </a:t>
            </a:r>
          </a:p>
          <a:p>
            <a:pPr algn="just"/>
            <a:r>
              <a:rPr lang="en-US" sz="3200" b="1" i="1">
                <a:effectLst/>
                <a:latin typeface="Times New Roman" panose="02020603050405020304" pitchFamily="18" charset="0"/>
                <a:ea typeface="Calibri" panose="020F0502020204030204" pitchFamily="34" charset="0"/>
              </a:rPr>
              <a:t>Hãy chia sẻ cho các bạn những cảm nhận của em về khung cảnh đó.</a:t>
            </a:r>
            <a:endParaRPr lang="en-US" sz="3200" i="1"/>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218290"/>
            <a:ext cx="6722943" cy="663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18290"/>
            <a:ext cx="6740013" cy="675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343651"/>
            <a:ext cx="6722944" cy="683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43650"/>
            <a:ext cx="6740015" cy="683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626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barn(inVertical)">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9"/>
                                        </p:tgtEl>
                                        <p:attrNameLst>
                                          <p:attrName>style.visibility</p:attrName>
                                        </p:attrNameLst>
                                      </p:cBhvr>
                                      <p:to>
                                        <p:strVal val="visible"/>
                                      </p:to>
                                    </p:set>
                                    <p:anim calcmode="lin" valueType="num">
                                      <p:cBhvr additive="base">
                                        <p:cTn id="28" dur="500" fill="hold"/>
                                        <p:tgtEl>
                                          <p:spTgt spid="1029"/>
                                        </p:tgtEl>
                                        <p:attrNameLst>
                                          <p:attrName>ppt_x</p:attrName>
                                        </p:attrNameLst>
                                      </p:cBhvr>
                                      <p:tavLst>
                                        <p:tav tm="0">
                                          <p:val>
                                            <p:strVal val="#ppt_x"/>
                                          </p:val>
                                        </p:tav>
                                        <p:tav tm="100000">
                                          <p:val>
                                            <p:strVal val="#ppt_x"/>
                                          </p:val>
                                        </p:tav>
                                      </p:tavLst>
                                    </p:anim>
                                    <p:anim calcmode="lin" valueType="num">
                                      <p:cBhvr additive="base">
                                        <p:cTn id="29"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4" descr="2">
            <a:extLst>
              <a:ext uri="{FF2B5EF4-FFF2-40B4-BE49-F238E27FC236}">
                <a16:creationId xmlns:a16="http://schemas.microsoft.com/office/drawing/2014/main" id="{9EC31BD7-E1E3-4998-44F5-313A42927360}"/>
              </a:ext>
            </a:extLst>
          </p:cNvPr>
          <p:cNvPicPr>
            <a:picLocks noChangeAspect="1"/>
          </p:cNvPicPr>
          <p:nvPr/>
        </p:nvPicPr>
        <p:blipFill>
          <a:blip r:embed="rId3"/>
          <a:stretch>
            <a:fillRect/>
          </a:stretch>
        </p:blipFill>
        <p:spPr>
          <a:xfrm>
            <a:off x="11203940" y="1411605"/>
            <a:ext cx="1006475" cy="5197475"/>
          </a:xfrm>
          <a:prstGeom prst="rect">
            <a:avLst/>
          </a:prstGeom>
        </p:spPr>
      </p:pic>
      <p:pic>
        <p:nvPicPr>
          <p:cNvPr id="5" name="图片 5" descr="3">
            <a:extLst>
              <a:ext uri="{FF2B5EF4-FFF2-40B4-BE49-F238E27FC236}">
                <a16:creationId xmlns:a16="http://schemas.microsoft.com/office/drawing/2014/main" id="{E47E08D2-4C96-B4DF-0CD0-69ECF80CB9F7}"/>
              </a:ext>
            </a:extLst>
          </p:cNvPr>
          <p:cNvPicPr>
            <a:picLocks noChangeAspect="1"/>
          </p:cNvPicPr>
          <p:nvPr/>
        </p:nvPicPr>
        <p:blipFill>
          <a:blip r:embed="rId4"/>
          <a:stretch>
            <a:fillRect/>
          </a:stretch>
        </p:blipFill>
        <p:spPr>
          <a:xfrm>
            <a:off x="9519285" y="-5080"/>
            <a:ext cx="2691130" cy="2771775"/>
          </a:xfrm>
          <a:prstGeom prst="rect">
            <a:avLst/>
          </a:prstGeom>
        </p:spPr>
      </p:pic>
      <p:pic>
        <p:nvPicPr>
          <p:cNvPr id="6" name="图片 6" descr="222">
            <a:extLst>
              <a:ext uri="{FF2B5EF4-FFF2-40B4-BE49-F238E27FC236}">
                <a16:creationId xmlns:a16="http://schemas.microsoft.com/office/drawing/2014/main" id="{1DF78717-1534-7608-DD00-5B0A81EE5E17}"/>
              </a:ext>
            </a:extLst>
          </p:cNvPr>
          <p:cNvPicPr>
            <a:picLocks noChangeAspect="1"/>
          </p:cNvPicPr>
          <p:nvPr/>
        </p:nvPicPr>
        <p:blipFill>
          <a:blip r:embed="rId5"/>
          <a:stretch>
            <a:fillRect/>
          </a:stretch>
        </p:blipFill>
        <p:spPr>
          <a:xfrm>
            <a:off x="635" y="2787015"/>
            <a:ext cx="4646295" cy="4078605"/>
          </a:xfrm>
          <a:prstGeom prst="rect">
            <a:avLst/>
          </a:prstGeom>
        </p:spPr>
      </p:pic>
      <p:grpSp>
        <p:nvGrpSpPr>
          <p:cNvPr id="7" name="组合 3">
            <a:extLst>
              <a:ext uri="{FF2B5EF4-FFF2-40B4-BE49-F238E27FC236}">
                <a16:creationId xmlns:a16="http://schemas.microsoft.com/office/drawing/2014/main" id="{FE856BDC-37C5-EF01-C49B-7B7AE17F6AF0}"/>
              </a:ext>
            </a:extLst>
          </p:cNvPr>
          <p:cNvGrpSpPr/>
          <p:nvPr/>
        </p:nvGrpSpPr>
        <p:grpSpPr>
          <a:xfrm flipV="1">
            <a:off x="3684601" y="698118"/>
            <a:ext cx="4934554" cy="1876579"/>
            <a:chOff x="2066306" y="641123"/>
            <a:chExt cx="11101479" cy="4221822"/>
          </a:xfrm>
        </p:grpSpPr>
        <p:pic>
          <p:nvPicPr>
            <p:cNvPr id="8" name="图片 1">
              <a:extLst>
                <a:ext uri="{FF2B5EF4-FFF2-40B4-BE49-F238E27FC236}">
                  <a16:creationId xmlns:a16="http://schemas.microsoft.com/office/drawing/2014/main" id="{B0A4BF07-CAB6-83FB-9E17-32A0FBC9F0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94440">
              <a:off x="2066306" y="641123"/>
              <a:ext cx="5585916" cy="4221822"/>
            </a:xfrm>
            <a:prstGeom prst="rect">
              <a:avLst/>
            </a:prstGeom>
          </p:spPr>
        </p:pic>
        <p:pic>
          <p:nvPicPr>
            <p:cNvPr id="9" name="图片 2">
              <a:extLst>
                <a:ext uri="{FF2B5EF4-FFF2-40B4-BE49-F238E27FC236}">
                  <a16:creationId xmlns:a16="http://schemas.microsoft.com/office/drawing/2014/main" id="{8C4BFD47-5AB4-9087-74F9-92E20586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77172" flipV="1">
              <a:off x="8075495" y="794405"/>
              <a:ext cx="5092290" cy="3847742"/>
            </a:xfrm>
            <a:prstGeom prst="rect">
              <a:avLst/>
            </a:prstGeom>
          </p:spPr>
        </p:pic>
      </p:grpSp>
      <p:grpSp>
        <p:nvGrpSpPr>
          <p:cNvPr id="10" name="组合 7">
            <a:extLst>
              <a:ext uri="{FF2B5EF4-FFF2-40B4-BE49-F238E27FC236}">
                <a16:creationId xmlns:a16="http://schemas.microsoft.com/office/drawing/2014/main" id="{FE7816F8-0105-0A6E-FF80-F0823D0289BA}"/>
              </a:ext>
            </a:extLst>
          </p:cNvPr>
          <p:cNvGrpSpPr/>
          <p:nvPr/>
        </p:nvGrpSpPr>
        <p:grpSpPr>
          <a:xfrm>
            <a:off x="4455341" y="4718229"/>
            <a:ext cx="2910550" cy="1326014"/>
            <a:chOff x="4184868" y="4545775"/>
            <a:chExt cx="3367230" cy="1534072"/>
          </a:xfrm>
        </p:grpSpPr>
        <p:pic>
          <p:nvPicPr>
            <p:cNvPr id="11" name="图片 8">
              <a:extLst>
                <a:ext uri="{FF2B5EF4-FFF2-40B4-BE49-F238E27FC236}">
                  <a16:creationId xmlns:a16="http://schemas.microsoft.com/office/drawing/2014/main" id="{8552AEB1-2529-C18A-7455-59B8CC76FC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7608495">
              <a:off x="4639778" y="4407527"/>
              <a:ext cx="1031796" cy="1941616"/>
            </a:xfrm>
            <a:prstGeom prst="rect">
              <a:avLst/>
            </a:prstGeom>
          </p:spPr>
        </p:pic>
        <p:pic>
          <p:nvPicPr>
            <p:cNvPr id="12" name="图片 9">
              <a:extLst>
                <a:ext uri="{FF2B5EF4-FFF2-40B4-BE49-F238E27FC236}">
                  <a16:creationId xmlns:a16="http://schemas.microsoft.com/office/drawing/2014/main" id="{B5CA3720-802C-E8C4-41B6-B8E973773B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476710">
              <a:off x="6134888" y="4662637"/>
              <a:ext cx="1534072" cy="1300348"/>
            </a:xfrm>
            <a:prstGeom prst="rect">
              <a:avLst/>
            </a:prstGeom>
          </p:spPr>
        </p:pic>
      </p:grpSp>
      <p:sp>
        <p:nvSpPr>
          <p:cNvPr id="13" name="TextBox 76">
            <a:extLst>
              <a:ext uri="{FF2B5EF4-FFF2-40B4-BE49-F238E27FC236}">
                <a16:creationId xmlns:a16="http://schemas.microsoft.com/office/drawing/2014/main" id="{F82BA963-508F-B72F-2294-87DF51A8A873}"/>
              </a:ext>
            </a:extLst>
          </p:cNvPr>
          <p:cNvSpPr txBox="1"/>
          <p:nvPr/>
        </p:nvSpPr>
        <p:spPr>
          <a:xfrm>
            <a:off x="2104523" y="2796706"/>
            <a:ext cx="8274571" cy="923330"/>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rPr>
              <a:t>I. TÌM HIỂU CHUNG</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83016071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E265C78F-DE6A-F285-247D-907F05CD4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0273"/>
            <a:ext cx="6902388" cy="456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170C796-4BA4-EF27-186D-4A9B4A4FC6AC}"/>
              </a:ext>
            </a:extLst>
          </p:cNvPr>
          <p:cNvSpPr txBox="1"/>
          <p:nvPr/>
        </p:nvSpPr>
        <p:spPr>
          <a:xfrm>
            <a:off x="948654" y="4488768"/>
            <a:ext cx="5494811" cy="1745863"/>
          </a:xfrm>
          <a:prstGeom prst="rect">
            <a:avLst/>
          </a:prstGeom>
          <a:noFill/>
        </p:spPr>
        <p:txBody>
          <a:bodyPr wrap="square">
            <a:spAutoFit/>
          </a:bodyPr>
          <a:lstStyle/>
          <a:p>
            <a:pPr algn="ctr">
              <a:lnSpc>
                <a:spcPct val="115000"/>
              </a:lnSpc>
            </a:pP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mục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 khi đọc</a:t>
            </a: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trình bày những nét chính về tác giả Võ Quảng</a:t>
            </a:r>
            <a:endParaRPr lang="en-US" sz="32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algn="just">
              <a:lnSpc>
                <a:spcPct val="115000"/>
              </a:lnSpc>
              <a:tabLst>
                <a:tab pos="228600" algn="l"/>
              </a:tabLst>
            </a:pPr>
            <a:r>
              <a:rPr lang="en-US" sz="3200" b="1" i="1">
                <a:solidFill>
                  <a:schemeClr val="bg1"/>
                </a:solidFill>
                <a:effectLst/>
                <a:latin typeface="+mj-lt"/>
                <a:ea typeface="Times New Roman" panose="02020603050405020304" pitchFamily="18" charset="0"/>
                <a:cs typeface="Times New Roman" panose="02020603050405020304" pitchFamily="18" charset="0"/>
              </a:rPr>
              <a:t>I. Tìm hiểu chung</a:t>
            </a:r>
            <a:endParaRPr lang="en-US" sz="3200" i="1">
              <a:solidFill>
                <a:schemeClr val="bg1"/>
              </a:solidFill>
              <a:effectLst/>
              <a:latin typeface="+mj-lt"/>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algn="just">
              <a:lnSpc>
                <a:spcPct val="115000"/>
              </a:lnSpc>
              <a:tabLst>
                <a:tab pos="228600" algn="l"/>
              </a:tabLst>
            </a:pPr>
            <a:r>
              <a:rPr lang="en-US" sz="3000" b="1">
                <a:solidFill>
                  <a:schemeClr val="bg1"/>
                </a:solidFill>
                <a:effectLst/>
                <a:latin typeface="+mj-lt"/>
                <a:ea typeface="Times New Roman" panose="02020603050405020304" pitchFamily="18" charset="0"/>
                <a:cs typeface="Times New Roman" panose="02020603050405020304" pitchFamily="18" charset="0"/>
              </a:rPr>
              <a:t>1. Tác giả:</a:t>
            </a:r>
            <a:endParaRPr lang="en-US" sz="3000">
              <a:solidFill>
                <a:schemeClr val="bg1"/>
              </a:solidFill>
              <a:effectLst/>
              <a:latin typeface="+mj-lt"/>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r>
              <a:rPr lang="en-US" sz="3000" b="1">
                <a:solidFill>
                  <a:schemeClr val="bg1"/>
                </a:solidFill>
                <a:effectLst/>
                <a:latin typeface="+mj-lt"/>
                <a:ea typeface="Times New Roman" panose="02020603050405020304" pitchFamily="18" charset="0"/>
                <a:cs typeface="Times New Roman" panose="02020603050405020304" pitchFamily="18" charset="0"/>
              </a:rPr>
              <a:t>Võ Quảng</a:t>
            </a:r>
            <a:endParaRPr lang="en-US" sz="3000">
              <a:solidFill>
                <a:schemeClr val="bg1"/>
              </a:solidFill>
              <a:latin typeface="+mj-lt"/>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1736134"/>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55164" y="333033"/>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36038" y="979015"/>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1. Tác giả:</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E4FE5D1-1B1D-AC26-BB59-ED77305AA3CB}"/>
              </a:ext>
            </a:extLst>
          </p:cNvPr>
          <p:cNvSpPr txBox="1"/>
          <p:nvPr/>
        </p:nvSpPr>
        <p:spPr>
          <a:xfrm>
            <a:off x="2786700" y="1005689"/>
            <a:ext cx="342558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Võ Quảng</a:t>
            </a:r>
            <a:endParaRPr kumimoji="0" lang="en-US" sz="30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026" name="Picture 2" descr="Báo Đà Nẵng điện tử">
            <a:extLst>
              <a:ext uri="{FF2B5EF4-FFF2-40B4-BE49-F238E27FC236}">
                <a16:creationId xmlns:a16="http://schemas.microsoft.com/office/drawing/2014/main" id="{B3E20DE1-8733-CFC4-3DE6-E06F65B15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042" y="682522"/>
            <a:ext cx="3425587" cy="4421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B1D7DEC-06FB-4132-1BF4-B38F492EC136}"/>
              </a:ext>
            </a:extLst>
          </p:cNvPr>
          <p:cNvSpPr txBox="1"/>
          <p:nvPr/>
        </p:nvSpPr>
        <p:spPr>
          <a:xfrm>
            <a:off x="590265" y="1664222"/>
            <a:ext cx="6670343" cy="3529556"/>
          </a:xfrm>
          <a:prstGeom prst="rect">
            <a:avLst/>
          </a:prstGeom>
          <a:noFill/>
        </p:spPr>
        <p:txBody>
          <a:bodyPr wrap="square">
            <a:spAutoFit/>
          </a:bodyPr>
          <a:lstStyle/>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1920 – 2007</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Quê: Quảng Nam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Một đời cầm bút, Võ Quảng dành trọn tình yêu, tài năng và tâm huyết cho trẻ em.</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tabLst>
                <a:tab pos="228600" algn="l"/>
              </a:tabLst>
            </a:pPr>
            <a:r>
              <a:rPr lang="en-US" sz="28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Thơ viết cho thiếu nhi của ông giản dị, trong sáng, gợi nhiều liên tưởng bất ngờ, độc đáo.</a:t>
            </a:r>
            <a:endParaRPr lang="en-US" sz="280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67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25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25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25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25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ABE7D-228E-82D7-7F1C-0E42C0DFEE15}"/>
              </a:ext>
            </a:extLst>
          </p:cNvPr>
          <p:cNvPicPr>
            <a:picLocks noChangeAspect="1"/>
          </p:cNvPicPr>
          <p:nvPr/>
        </p:nvPicPr>
        <p:blipFill>
          <a:blip r:embed="rId3"/>
          <a:stretch>
            <a:fillRect/>
          </a:stretch>
        </p:blipFill>
        <p:spPr>
          <a:xfrm rot="20954398">
            <a:off x="-990" y="354978"/>
            <a:ext cx="5556738" cy="3907082"/>
          </a:xfrm>
          <a:prstGeom prst="rect">
            <a:avLst/>
          </a:prstGeom>
        </p:spPr>
      </p:pic>
      <p:pic>
        <p:nvPicPr>
          <p:cNvPr id="2052" name="Picture 4" descr="Võ Quảng - nhà văn của thiếu nhi | BÁO QUẢNG NAM ONLINE - Tin tức mới nhất">
            <a:extLst>
              <a:ext uri="{FF2B5EF4-FFF2-40B4-BE49-F238E27FC236}">
                <a16:creationId xmlns:a16="http://schemas.microsoft.com/office/drawing/2014/main" id="{6917304A-7246-6B7E-8E25-5FCFD99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998" y="3288350"/>
            <a:ext cx="6260124" cy="3431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2CFD85-6ED5-0C28-4D38-1354EA1A57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4894">
            <a:off x="6521994" y="296961"/>
            <a:ext cx="2171576" cy="27874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ơ Võ Quảng - Câu lạc bộ Đọc sách cùng con">
            <a:extLst>
              <a:ext uri="{FF2B5EF4-FFF2-40B4-BE49-F238E27FC236}">
                <a16:creationId xmlns:a16="http://schemas.microsoft.com/office/drawing/2014/main" id="{81E18314-55DB-425E-E0DC-67DF43DA4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2877">
            <a:off x="9248939" y="13788"/>
            <a:ext cx="2368449" cy="3353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FA7C8DE-9345-3369-A1DD-EE32D2767D3D}"/>
              </a:ext>
            </a:extLst>
          </p:cNvPr>
          <p:cNvSpPr>
            <a:spLocks noGrp="1"/>
          </p:cNvSpPr>
          <p:nvPr>
            <p:ph type="title"/>
          </p:nvPr>
        </p:nvSpPr>
        <p:spPr>
          <a:xfrm>
            <a:off x="0" y="5004327"/>
            <a:ext cx="5631307" cy="1325563"/>
          </a:xfrm>
        </p:spPr>
        <p:txBody>
          <a:bodyPr/>
          <a:lstStyle/>
          <a:p>
            <a:pPr algn="ctr"/>
            <a:r>
              <a:rPr lang="en-US">
                <a:solidFill>
                  <a:srgbClr val="FFFF00"/>
                </a:solidFill>
              </a:rPr>
              <a:t>Các tác phẩm tiêu biểu của Võ Quảng</a:t>
            </a:r>
          </a:p>
        </p:txBody>
      </p:sp>
    </p:spTree>
    <p:extLst>
      <p:ext uri="{BB962C8B-B14F-4D97-AF65-F5344CB8AC3E}">
        <p14:creationId xmlns:p14="http://schemas.microsoft.com/office/powerpoint/2010/main" val="133513933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9">
            <a:extLst>
              <a:ext uri="{FF2B5EF4-FFF2-40B4-BE49-F238E27FC236}">
                <a16:creationId xmlns:a16="http://schemas.microsoft.com/office/drawing/2014/main" id="{C47456BD-F49B-C365-A4ED-743E27BB14F2}"/>
              </a:ext>
            </a:extLst>
          </p:cNvPr>
          <p:cNvSpPr txBox="1"/>
          <p:nvPr/>
        </p:nvSpPr>
        <p:spPr>
          <a:xfrm>
            <a:off x="182460" y="248429"/>
            <a:ext cx="4471427" cy="613245"/>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2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I. Tìm hiểu chung</a:t>
            </a:r>
            <a:endParaRPr kumimoji="0" lang="en-US" sz="32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3D4F5C-662E-670B-FB28-F3862ABF242B}"/>
              </a:ext>
            </a:extLst>
          </p:cNvPr>
          <p:cNvSpPr txBox="1"/>
          <p:nvPr/>
        </p:nvSpPr>
        <p:spPr>
          <a:xfrm>
            <a:off x="772735" y="829101"/>
            <a:ext cx="2678459"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2. Tác phẩm:</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2FF998C-F8FB-8433-D9B7-F2B379CEC299}"/>
              </a:ext>
            </a:extLst>
          </p:cNvPr>
          <p:cNvSpPr txBox="1"/>
          <p:nvPr/>
        </p:nvSpPr>
        <p:spPr>
          <a:xfrm>
            <a:off x="1078943" y="1409773"/>
            <a:ext cx="3711421"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a. Đọc – chú thích:</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AE06C-1A09-1F01-A423-3961F4E926DE}"/>
              </a:ext>
            </a:extLst>
          </p:cNvPr>
          <p:cNvPicPr>
            <a:picLocks noChangeAspect="1"/>
          </p:cNvPicPr>
          <p:nvPr/>
        </p:nvPicPr>
        <p:blipFill>
          <a:blip r:embed="rId3"/>
          <a:stretch>
            <a:fillRect/>
          </a:stretch>
        </p:blipFill>
        <p:spPr>
          <a:xfrm>
            <a:off x="6885097" y="429583"/>
            <a:ext cx="3711421" cy="5195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6A4852AE-3C37-E62A-BD55-AB729996EFEF}"/>
              </a:ext>
            </a:extLst>
          </p:cNvPr>
          <p:cNvSpPr txBox="1"/>
          <p:nvPr/>
        </p:nvSpPr>
        <p:spPr>
          <a:xfrm>
            <a:off x="6885097" y="5044901"/>
            <a:ext cx="3711421" cy="58067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Ngân Hà</a:t>
            </a:r>
            <a:endParaRPr kumimoji="0" lang="en-US" sz="3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F60A303-B279-8537-4090-E00AAA208623}"/>
              </a:ext>
            </a:extLst>
          </p:cNvPr>
          <p:cNvPicPr>
            <a:picLocks noChangeAspect="1"/>
          </p:cNvPicPr>
          <p:nvPr/>
        </p:nvPicPr>
        <p:blipFill>
          <a:blip r:embed="rId4"/>
          <a:stretch>
            <a:fillRect/>
          </a:stretch>
        </p:blipFill>
        <p:spPr>
          <a:xfrm>
            <a:off x="5415680" y="593800"/>
            <a:ext cx="6293404" cy="4867555"/>
          </a:xfrm>
          <a:prstGeom prst="rect">
            <a:avLst/>
          </a:prstGeom>
        </p:spPr>
      </p:pic>
      <p:sp>
        <p:nvSpPr>
          <p:cNvPr id="12" name="TextBox 11">
            <a:extLst>
              <a:ext uri="{FF2B5EF4-FFF2-40B4-BE49-F238E27FC236}">
                <a16:creationId xmlns:a16="http://schemas.microsoft.com/office/drawing/2014/main" id="{1DA5416D-AD56-7BC6-4B0E-51F57FD574BB}"/>
              </a:ext>
            </a:extLst>
          </p:cNvPr>
          <p:cNvSpPr txBox="1"/>
          <p:nvPr/>
        </p:nvSpPr>
        <p:spPr>
          <a:xfrm>
            <a:off x="6605450" y="4880683"/>
            <a:ext cx="3913863" cy="580672"/>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lang="en-US" sz="3000" b="1">
                <a:solidFill>
                  <a:srgbClr val="FFFF00"/>
                </a:solidFill>
                <a:latin typeface="Times New Roman"/>
                <a:ea typeface="Times New Roman" panose="02020603050405020304" pitchFamily="18" charset="0"/>
                <a:cs typeface="Times New Roman" panose="02020603050405020304" pitchFamily="18" charset="0"/>
              </a:rPr>
              <a:t>Chòm sao Thần Nông</a:t>
            </a:r>
            <a:endParaRPr kumimoji="0" lang="en-US" sz="3000" b="0" i="0" u="none" strike="noStrike" kern="1200" cap="none" spc="0" normalizeH="0" baseline="0" noProof="0">
              <a:ln>
                <a:noFill/>
              </a:ln>
              <a:solidFill>
                <a:srgbClr val="FFFF00"/>
              </a:solidFill>
              <a:effectLst/>
              <a:uLnTx/>
              <a:uFillTx/>
              <a:latin typeface="Times New Roman"/>
              <a:ea typeface="Times New Roman" panose="02020603050405020304" pitchFamily="18" charset="0"/>
              <a:cs typeface="Times New Roman" panose="02020603050405020304" pitchFamily="18" charset="0"/>
            </a:endParaRPr>
          </a:p>
        </p:txBody>
      </p:sp>
      <p:pic>
        <p:nvPicPr>
          <p:cNvPr id="4098" name="Picture 2" descr="Nghề cất vó - Nét văn hóa độc đáo ở miền sông nước | VTV.VN">
            <a:extLst>
              <a:ext uri="{FF2B5EF4-FFF2-40B4-BE49-F238E27FC236}">
                <a16:creationId xmlns:a16="http://schemas.microsoft.com/office/drawing/2014/main" id="{717A9D13-B91D-DAEF-AD0E-F4565BCAB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631" y="872951"/>
            <a:ext cx="6667500" cy="41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E2B044E9-F181-A02A-D60C-170C5F8BE6C0}"/>
              </a:ext>
            </a:extLst>
          </p:cNvPr>
          <p:cNvSpPr txBox="1"/>
          <p:nvPr/>
        </p:nvSpPr>
        <p:spPr>
          <a:xfrm>
            <a:off x="6885096" y="4301428"/>
            <a:ext cx="3711421" cy="743473"/>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Vó</a:t>
            </a:r>
            <a:endParaRPr kumimoji="0" lang="en-US" sz="4000" b="0" i="0"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pic>
        <p:nvPicPr>
          <p:cNvPr id="4100" name="Picture 4" descr="Nơm bắt cá trang trí độc đáo| Homie Decor">
            <a:extLst>
              <a:ext uri="{FF2B5EF4-FFF2-40B4-BE49-F238E27FC236}">
                <a16:creationId xmlns:a16="http://schemas.microsoft.com/office/drawing/2014/main" id="{FB956D57-F005-2F71-A489-F777B597D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450" y="1017755"/>
            <a:ext cx="4046561" cy="4046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3413DFE-2CF3-B359-C647-E3D150A1FB52}"/>
              </a:ext>
            </a:extLst>
          </p:cNvPr>
          <p:cNvSpPr txBox="1"/>
          <p:nvPr/>
        </p:nvSpPr>
        <p:spPr>
          <a:xfrm>
            <a:off x="6773020" y="4223728"/>
            <a:ext cx="1756832" cy="74347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tab pos="228600" algn="l"/>
              </a:tabLst>
              <a:defRPr/>
            </a:pPr>
            <a:r>
              <a:rPr kumimoji="0" lang="en-US" sz="4000" b="1"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Nơm</a:t>
            </a:r>
            <a:endParaRPr kumimoji="0" lang="en-US" sz="4000" b="0" i="0" u="none" strike="noStrike" kern="1200" cap="none" spc="0" normalizeH="0" baseline="0" noProof="0">
              <a:ln>
                <a:noFill/>
              </a:ln>
              <a:solidFill>
                <a:srgbClr val="C00000"/>
              </a:solidFill>
              <a:effectLst/>
              <a:uLnTx/>
              <a:uFillTx/>
              <a:latin typeface="Times New Roma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6843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500"/>
                                        <p:tgtEl>
                                          <p:spTgt spid="2"/>
                                        </p:tgtEl>
                                      </p:cBhvr>
                                    </p:animEffect>
                                    <p:anim calcmode="lin" valueType="num">
                                      <p:cBhvr>
                                        <p:cTn id="24" dur="500"/>
                                        <p:tgtEl>
                                          <p:spTgt spid="2"/>
                                        </p:tgtEl>
                                        <p:attrNameLst>
                                          <p:attrName>ppt_x</p:attrName>
                                        </p:attrNameLst>
                                      </p:cBhvr>
                                      <p:tavLst>
                                        <p:tav tm="0">
                                          <p:val>
                                            <p:strVal val="ppt_x"/>
                                          </p:val>
                                        </p:tav>
                                        <p:tav tm="100000">
                                          <p:val>
                                            <p:strVal val="ppt_x"/>
                                          </p:val>
                                        </p:tav>
                                      </p:tavLst>
                                    </p:anim>
                                    <p:anim calcmode="lin" valueType="num">
                                      <p:cBhvr>
                                        <p:cTn id="25" dur="500"/>
                                        <p:tgtEl>
                                          <p:spTgt spid="2"/>
                                        </p:tgtEl>
                                        <p:attrNameLst>
                                          <p:attrName>ppt_y</p:attrName>
                                        </p:attrNameLst>
                                      </p:cBhvr>
                                      <p:tavLst>
                                        <p:tav tm="0">
                                          <p:val>
                                            <p:strVal val="ppt_y"/>
                                          </p:val>
                                        </p:tav>
                                        <p:tav tm="100000">
                                          <p:val>
                                            <p:strVal val="ppt_y+.1"/>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750"/>
                                        <p:tgtEl>
                                          <p:spTgt spid="12"/>
                                        </p:tgtEl>
                                      </p:cBhvr>
                                    </p:animEffect>
                                    <p:anim calcmode="lin" valueType="num">
                                      <p:cBhvr>
                                        <p:cTn id="32" dur="750" fill="hold"/>
                                        <p:tgtEl>
                                          <p:spTgt spid="12"/>
                                        </p:tgtEl>
                                        <p:attrNameLst>
                                          <p:attrName>ppt_x</p:attrName>
                                        </p:attrNameLst>
                                      </p:cBhvr>
                                      <p:tavLst>
                                        <p:tav tm="0">
                                          <p:val>
                                            <p:strVal val="#ppt_x"/>
                                          </p:val>
                                        </p:tav>
                                        <p:tav tm="100000">
                                          <p:val>
                                            <p:strVal val="#ppt_x"/>
                                          </p:val>
                                        </p:tav>
                                      </p:tavLst>
                                    </p:anim>
                                    <p:anim calcmode="lin" valueType="num">
                                      <p:cBhvr>
                                        <p:cTn id="33" dur="75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750"/>
                                        <p:tgtEl>
                                          <p:spTgt spid="3"/>
                                        </p:tgtEl>
                                      </p:cBhvr>
                                    </p:animEffect>
                                    <p:anim calcmode="lin" valueType="num">
                                      <p:cBhvr>
                                        <p:cTn id="37" dur="750" fill="hold"/>
                                        <p:tgtEl>
                                          <p:spTgt spid="3"/>
                                        </p:tgtEl>
                                        <p:attrNameLst>
                                          <p:attrName>ppt_x</p:attrName>
                                        </p:attrNameLst>
                                      </p:cBhvr>
                                      <p:tavLst>
                                        <p:tav tm="0">
                                          <p:val>
                                            <p:strVal val="#ppt_x"/>
                                          </p:val>
                                        </p:tav>
                                        <p:tav tm="100000">
                                          <p:val>
                                            <p:strVal val="#ppt_x"/>
                                          </p:val>
                                        </p:tav>
                                      </p:tavLst>
                                    </p:anim>
                                    <p:anim calcmode="lin" valueType="num">
                                      <p:cBhvr>
                                        <p:cTn id="38"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500"/>
                                        <p:tgtEl>
                                          <p:spTgt spid="12"/>
                                        </p:tgtEl>
                                      </p:cBhvr>
                                    </p:animEffect>
                                    <p:anim calcmode="lin" valueType="num">
                                      <p:cBhvr>
                                        <p:cTn id="43" dur="500"/>
                                        <p:tgtEl>
                                          <p:spTgt spid="12"/>
                                        </p:tgtEl>
                                        <p:attrNameLst>
                                          <p:attrName>ppt_x</p:attrName>
                                        </p:attrNameLst>
                                      </p:cBhvr>
                                      <p:tavLst>
                                        <p:tav tm="0">
                                          <p:val>
                                            <p:strVal val="ppt_x"/>
                                          </p:val>
                                        </p:tav>
                                        <p:tav tm="100000">
                                          <p:val>
                                            <p:strVal val="ppt_x"/>
                                          </p:val>
                                        </p:tav>
                                      </p:tavLst>
                                    </p:anim>
                                    <p:anim calcmode="lin" valueType="num">
                                      <p:cBhvr>
                                        <p:cTn id="44" dur="500"/>
                                        <p:tgtEl>
                                          <p:spTgt spid="12"/>
                                        </p:tgtEl>
                                        <p:attrNameLst>
                                          <p:attrName>ppt_y</p:attrName>
                                        </p:attrNameLst>
                                      </p:cBhvr>
                                      <p:tavLst>
                                        <p:tav tm="0">
                                          <p:val>
                                            <p:strVal val="ppt_y"/>
                                          </p:val>
                                        </p:tav>
                                        <p:tav tm="100000">
                                          <p:val>
                                            <p:strVal val="ppt_y+.1"/>
                                          </p:val>
                                        </p:tav>
                                      </p:tavLst>
                                    </p:anim>
                                    <p:set>
                                      <p:cBhvr>
                                        <p:cTn id="45" dur="1" fill="hold">
                                          <p:stCondLst>
                                            <p:cond delay="499"/>
                                          </p:stCondLst>
                                        </p:cTn>
                                        <p:tgtEl>
                                          <p:spTgt spid="12"/>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500"/>
                                        <p:tgtEl>
                                          <p:spTgt spid="3"/>
                                        </p:tgtEl>
                                      </p:cBhvr>
                                    </p:animEffect>
                                    <p:anim calcmode="lin" valueType="num">
                                      <p:cBhvr>
                                        <p:cTn id="48" dur="500"/>
                                        <p:tgtEl>
                                          <p:spTgt spid="3"/>
                                        </p:tgtEl>
                                        <p:attrNameLst>
                                          <p:attrName>ppt_x</p:attrName>
                                        </p:attrNameLst>
                                      </p:cBhvr>
                                      <p:tavLst>
                                        <p:tav tm="0">
                                          <p:val>
                                            <p:strVal val="ppt_x"/>
                                          </p:val>
                                        </p:tav>
                                        <p:tav tm="100000">
                                          <p:val>
                                            <p:strVal val="ppt_x"/>
                                          </p:val>
                                        </p:tav>
                                      </p:tavLst>
                                    </p:anim>
                                    <p:anim calcmode="lin" valueType="num">
                                      <p:cBhvr>
                                        <p:cTn id="49" dur="500"/>
                                        <p:tgtEl>
                                          <p:spTgt spid="3"/>
                                        </p:tgtEl>
                                        <p:attrNameLst>
                                          <p:attrName>ppt_y</p:attrName>
                                        </p:attrNameLst>
                                      </p:cBhvr>
                                      <p:tavLst>
                                        <p:tav tm="0">
                                          <p:val>
                                            <p:strVal val="ppt_y"/>
                                          </p:val>
                                        </p:tav>
                                        <p:tav tm="100000">
                                          <p:val>
                                            <p:strVal val="ppt_y+.1"/>
                                          </p:val>
                                        </p:tav>
                                      </p:tavLst>
                                    </p:anim>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750"/>
                                        <p:tgtEl>
                                          <p:spTgt spid="14"/>
                                        </p:tgtEl>
                                      </p:cBhvr>
                                    </p:animEffect>
                                    <p:anim calcmode="lin" valueType="num">
                                      <p:cBhvr>
                                        <p:cTn id="56" dur="750" fill="hold"/>
                                        <p:tgtEl>
                                          <p:spTgt spid="14"/>
                                        </p:tgtEl>
                                        <p:attrNameLst>
                                          <p:attrName>ppt_x</p:attrName>
                                        </p:attrNameLst>
                                      </p:cBhvr>
                                      <p:tavLst>
                                        <p:tav tm="0">
                                          <p:val>
                                            <p:strVal val="#ppt_x"/>
                                          </p:val>
                                        </p:tav>
                                        <p:tav tm="100000">
                                          <p:val>
                                            <p:strVal val="#ppt_x"/>
                                          </p:val>
                                        </p:tav>
                                      </p:tavLst>
                                    </p:anim>
                                    <p:anim calcmode="lin" valueType="num">
                                      <p:cBhvr>
                                        <p:cTn id="57" dur="750" fill="hold"/>
                                        <p:tgtEl>
                                          <p:spTgt spid="14"/>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fade">
                                      <p:cBhvr>
                                        <p:cTn id="60" dur="750"/>
                                        <p:tgtEl>
                                          <p:spTgt spid="4098"/>
                                        </p:tgtEl>
                                      </p:cBhvr>
                                    </p:animEffect>
                                    <p:anim calcmode="lin" valueType="num">
                                      <p:cBhvr>
                                        <p:cTn id="61" dur="750" fill="hold"/>
                                        <p:tgtEl>
                                          <p:spTgt spid="4098"/>
                                        </p:tgtEl>
                                        <p:attrNameLst>
                                          <p:attrName>ppt_x</p:attrName>
                                        </p:attrNameLst>
                                      </p:cBhvr>
                                      <p:tavLst>
                                        <p:tav tm="0">
                                          <p:val>
                                            <p:strVal val="#ppt_x"/>
                                          </p:val>
                                        </p:tav>
                                        <p:tav tm="100000">
                                          <p:val>
                                            <p:strVal val="#ppt_x"/>
                                          </p:val>
                                        </p:tav>
                                      </p:tavLst>
                                    </p:anim>
                                    <p:anim calcmode="lin" valueType="num">
                                      <p:cBhvr>
                                        <p:cTn id="62" dur="75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xit" presetSubtype="0" fill="hold" grpId="1" nodeType="clickEffect">
                                  <p:stCondLst>
                                    <p:cond delay="0"/>
                                  </p:stCondLst>
                                  <p:childTnLst>
                                    <p:animEffect transition="out" filter="fade">
                                      <p:cBhvr>
                                        <p:cTn id="66" dur="500"/>
                                        <p:tgtEl>
                                          <p:spTgt spid="14"/>
                                        </p:tgtEl>
                                      </p:cBhvr>
                                    </p:animEffect>
                                    <p:anim calcmode="lin" valueType="num">
                                      <p:cBhvr>
                                        <p:cTn id="67" dur="500"/>
                                        <p:tgtEl>
                                          <p:spTgt spid="14"/>
                                        </p:tgtEl>
                                        <p:attrNameLst>
                                          <p:attrName>ppt_x</p:attrName>
                                        </p:attrNameLst>
                                      </p:cBhvr>
                                      <p:tavLst>
                                        <p:tav tm="0">
                                          <p:val>
                                            <p:strVal val="ppt_x"/>
                                          </p:val>
                                        </p:tav>
                                        <p:tav tm="100000">
                                          <p:val>
                                            <p:strVal val="ppt_x"/>
                                          </p:val>
                                        </p:tav>
                                      </p:tavLst>
                                    </p:anim>
                                    <p:anim calcmode="lin" valueType="num">
                                      <p:cBhvr>
                                        <p:cTn id="68" dur="500"/>
                                        <p:tgtEl>
                                          <p:spTgt spid="14"/>
                                        </p:tgtEl>
                                        <p:attrNameLst>
                                          <p:attrName>ppt_y</p:attrName>
                                        </p:attrNameLst>
                                      </p:cBhvr>
                                      <p:tavLst>
                                        <p:tav tm="0">
                                          <p:val>
                                            <p:strVal val="ppt_y"/>
                                          </p:val>
                                        </p:tav>
                                        <p:tav tm="100000">
                                          <p:val>
                                            <p:strVal val="ppt_y-.1"/>
                                          </p:val>
                                        </p:tav>
                                      </p:tavLst>
                                    </p:anim>
                                    <p:set>
                                      <p:cBhvr>
                                        <p:cTn id="69" dur="1" fill="hold">
                                          <p:stCondLst>
                                            <p:cond delay="499"/>
                                          </p:stCondLst>
                                        </p:cTn>
                                        <p:tgtEl>
                                          <p:spTgt spid="14"/>
                                        </p:tgtEl>
                                        <p:attrNameLst>
                                          <p:attrName>style.visibility</p:attrName>
                                        </p:attrNameLst>
                                      </p:cBhvr>
                                      <p:to>
                                        <p:strVal val="hidden"/>
                                      </p:to>
                                    </p:set>
                                  </p:childTnLst>
                                </p:cTn>
                              </p:par>
                              <p:par>
                                <p:cTn id="70" presetID="47" presetClass="exit" presetSubtype="0" fill="hold" nodeType="withEffect">
                                  <p:stCondLst>
                                    <p:cond delay="0"/>
                                  </p:stCondLst>
                                  <p:childTnLst>
                                    <p:animEffect transition="out" filter="fade">
                                      <p:cBhvr>
                                        <p:cTn id="71" dur="500"/>
                                        <p:tgtEl>
                                          <p:spTgt spid="4098"/>
                                        </p:tgtEl>
                                      </p:cBhvr>
                                    </p:animEffect>
                                    <p:anim calcmode="lin" valueType="num">
                                      <p:cBhvr>
                                        <p:cTn id="72" dur="500"/>
                                        <p:tgtEl>
                                          <p:spTgt spid="4098"/>
                                        </p:tgtEl>
                                        <p:attrNameLst>
                                          <p:attrName>ppt_x</p:attrName>
                                        </p:attrNameLst>
                                      </p:cBhvr>
                                      <p:tavLst>
                                        <p:tav tm="0">
                                          <p:val>
                                            <p:strVal val="ppt_x"/>
                                          </p:val>
                                        </p:tav>
                                        <p:tav tm="100000">
                                          <p:val>
                                            <p:strVal val="ppt_x"/>
                                          </p:val>
                                        </p:tav>
                                      </p:tavLst>
                                    </p:anim>
                                    <p:anim calcmode="lin" valueType="num">
                                      <p:cBhvr>
                                        <p:cTn id="73" dur="500"/>
                                        <p:tgtEl>
                                          <p:spTgt spid="4098"/>
                                        </p:tgtEl>
                                        <p:attrNameLst>
                                          <p:attrName>ppt_y</p:attrName>
                                        </p:attrNameLst>
                                      </p:cBhvr>
                                      <p:tavLst>
                                        <p:tav tm="0">
                                          <p:val>
                                            <p:strVal val="ppt_y"/>
                                          </p:val>
                                        </p:tav>
                                        <p:tav tm="100000">
                                          <p:val>
                                            <p:strVal val="ppt_y-.1"/>
                                          </p:val>
                                        </p:tav>
                                      </p:tavLst>
                                    </p:anim>
                                    <p:set>
                                      <p:cBhvr>
                                        <p:cTn id="74" dur="1" fill="hold">
                                          <p:stCondLst>
                                            <p:cond delay="499"/>
                                          </p:stCondLst>
                                        </p:cTn>
                                        <p:tgtEl>
                                          <p:spTgt spid="409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par>
                                <p:cTn id="80" presetID="16" presetClass="entr" presetSubtype="21" fill="hold" nodeType="withEffect">
                                  <p:stCondLst>
                                    <p:cond delay="0"/>
                                  </p:stCondLst>
                                  <p:childTnLst>
                                    <p:set>
                                      <p:cBhvr>
                                        <p:cTn id="81" dur="1" fill="hold">
                                          <p:stCondLst>
                                            <p:cond delay="0"/>
                                          </p:stCondLst>
                                        </p:cTn>
                                        <p:tgtEl>
                                          <p:spTgt spid="4100"/>
                                        </p:tgtEl>
                                        <p:attrNameLst>
                                          <p:attrName>style.visibility</p:attrName>
                                        </p:attrNameLst>
                                      </p:cBhvr>
                                      <p:to>
                                        <p:strVal val="visible"/>
                                      </p:to>
                                    </p:set>
                                    <p:animEffect transition="in" filter="barn(inVertical)">
                                      <p:cBhvr>
                                        <p:cTn id="8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4" grpId="0"/>
      <p:bldP spid="14" grpId="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TotalTime>
  <Words>1092</Words>
  <Application>Microsoft Office PowerPoint</Application>
  <PresentationFormat>Widescreen</PresentationFormat>
  <Paragraphs>131</Paragraphs>
  <Slides>27</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Algerian</vt:lpstr>
      <vt:lpstr>Arial</vt:lpstr>
      <vt:lpstr>Calibri</vt:lpstr>
      <vt:lpstr>Calibri Light</vt:lpstr>
      <vt:lpstr>iCielPr Outfitter Script</vt:lpstr>
      <vt:lpstr>Symbol</vt:lpstr>
      <vt:lpstr>Times New Roman</vt:lpstr>
      <vt:lpstr>Office Theme</vt:lpstr>
      <vt:lpstr>Office 主题</vt:lpstr>
      <vt:lpstr>PowerPoint Presentation</vt:lpstr>
      <vt:lpstr>BÀI 1: BẦU TRỜI TUỔI THƠ</vt:lpstr>
      <vt:lpstr>PowerPoint Presentation</vt:lpstr>
      <vt:lpstr>PowerPoint Presentation</vt:lpstr>
      <vt:lpstr>PowerPoint Presentation</vt:lpstr>
      <vt:lpstr>PowerPoint Presentation</vt:lpstr>
      <vt:lpstr>PowerPoint Presentation</vt:lpstr>
      <vt:lpstr>Các tác phẩm tiêu biểu của Võ Quảng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Thị Bạch Tuyết</dc:creator>
  <cp:lastModifiedBy>PC</cp:lastModifiedBy>
  <cp:revision>68</cp:revision>
  <dcterms:created xsi:type="dcterms:W3CDTF">2022-06-14T08:53:21Z</dcterms:created>
  <dcterms:modified xsi:type="dcterms:W3CDTF">2024-09-14T16:02:35Z</dcterms:modified>
</cp:coreProperties>
</file>