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306" r:id="rId5"/>
    <p:sldId id="307" r:id="rId6"/>
    <p:sldId id="263" r:id="rId7"/>
    <p:sldId id="308" r:id="rId8"/>
    <p:sldId id="265" r:id="rId9"/>
    <p:sldId id="293" r:id="rId10"/>
    <p:sldId id="259" r:id="rId11"/>
    <p:sldId id="271" r:id="rId12"/>
    <p:sldId id="284" r:id="rId13"/>
    <p:sldId id="285" r:id="rId14"/>
    <p:sldId id="286" r:id="rId15"/>
    <p:sldId id="287" r:id="rId16"/>
    <p:sldId id="288" r:id="rId17"/>
    <p:sldId id="289" r:id="rId18"/>
    <p:sldId id="290" r:id="rId19"/>
    <p:sldId id="291" r:id="rId20"/>
    <p:sldId id="262" r:id="rId21"/>
    <p:sldId id="269" r:id="rId22"/>
    <p:sldId id="272" r:id="rId23"/>
    <p:sldId id="264" r:id="rId24"/>
    <p:sldId id="273" r:id="rId25"/>
    <p:sldId id="276" r:id="rId26"/>
    <p:sldId id="275" r:id="rId27"/>
    <p:sldId id="277" r:id="rId28"/>
    <p:sldId id="278" r:id="rId29"/>
    <p:sldId id="279" r:id="rId30"/>
    <p:sldId id="280" r:id="rId31"/>
    <p:sldId id="283" r:id="rId32"/>
    <p:sldId id="282" r:id="rId33"/>
    <p:sldId id="261" r:id="rId34"/>
    <p:sldId id="295" r:id="rId35"/>
    <p:sldId id="296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7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26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3C29E54-23A1-4066-8A4A-B6411328F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B12AF1F-8223-4C33-B1BD-86845575B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FAE154-636E-4FAF-BD1C-3E182D466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459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77B75-8362-48F4-820D-260BECAC9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44E4F40-D4B1-4B44-8BC3-B527EF48B9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761FAD-C74A-40A7-839C-858C6CBE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42D47D-F4B4-4A73-8D1E-11C3AE683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70A524-F2AE-479B-BA44-0EB1BBB28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97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25ABDF9-A0F0-471B-8EA6-3BD2ADD36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CA493F0-C4F9-4651-B6BD-47E1CF70A4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775F62-E237-4CBD-8D98-9D88D2B60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81D538-CA7B-4084-9B47-5147AF13E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18B1E5-B393-4EA0-95F0-C1E6A161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77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3F9312-CCA1-E64A-A805-AA97B805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E0E5D-1CA9-7545-9A2E-79890EA5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F648D8F-8F0B-7C43-856C-17657D30A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D73C7-5B9A-5C4D-B4AC-63F07AF23B0E}" type="datetimeFigureOut">
              <a:rPr lang="x-none" smtClean="0"/>
              <a:t>9/4/2023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1F27F3B-A502-7B4F-B951-8C5BBA72B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DE9880-26D6-8440-9FCA-24CD4C76B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96F8E8-35BF-E140-9ABA-0CEC0426B546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xmlns="" id="{F80A85ED-6751-5544-8A66-DFD7B2422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50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EB4B6-BD15-4E68-8BFA-8A2D3AAA4790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26279-CC7E-44C3-BE74-6057693754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51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8E0604E-5FCA-4E77-B273-963F0B3637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6671" y="6289522"/>
            <a:ext cx="586171" cy="4424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CF06348-858D-4C59-A43D-7F3738FF0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12"/>
          <a:stretch/>
        </p:blipFill>
        <p:spPr>
          <a:xfrm>
            <a:off x="4841004" y="6083265"/>
            <a:ext cx="486776" cy="322903"/>
          </a:xfrm>
          <a:prstGeom prst="rect">
            <a:avLst/>
          </a:prstGeom>
        </p:spPr>
      </p:pic>
      <p:pic>
        <p:nvPicPr>
          <p:cNvPr id="11" name="Google Shape;161;p24">
            <a:extLst>
              <a:ext uri="{FF2B5EF4-FFF2-40B4-BE49-F238E27FC236}">
                <a16:creationId xmlns:a16="http://schemas.microsoft.com/office/drawing/2014/main" xmlns="" id="{A557777B-0AAB-44C4-B8E1-B5A580B9967C}"/>
              </a:ext>
            </a:extLst>
          </p:cNvPr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54550"/>
            <a:ext cx="12115800" cy="680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B41497A-0EF0-45B6-9C44-3BBDA03736EE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316" y="5645020"/>
            <a:ext cx="5707222" cy="107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D21E89F6-DBC3-4096-B720-8DBD28E4F47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62" y="5645020"/>
            <a:ext cx="5472760" cy="1038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627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2F88B-C46F-4693-A058-B990FD3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F837C8-F726-40D4-AF85-FCF4F9D5C6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14E5EA-62A0-4409-A9F6-2AE617825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8C50A6-1057-477F-A7D9-032931586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C533B-F312-449B-9249-2A6736BC7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61;p24">
            <a:extLst>
              <a:ext uri="{FF2B5EF4-FFF2-40B4-BE49-F238E27FC236}">
                <a16:creationId xmlns:a16="http://schemas.microsoft.com/office/drawing/2014/main" xmlns="" id="{8A0A56F3-C026-499A-A0F4-8D1A476DB648}"/>
              </a:ext>
            </a:extLst>
          </p:cNvPr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15800" cy="6803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62246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96B4945-920E-4FAE-A7C5-60FB5043D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013838-FA0C-44D2-A7F9-88BAC3B5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CA7557F-8320-40FB-8F6D-355CFE2491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E2A8C85-57A6-48D1-B6E9-E26B70628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C64122-7BA5-4D55-A7F9-FBBCC61BB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224003-7925-4D44-AE3C-68490A05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95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76261B-94D9-4047-96C3-803CF5DFE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D2376C9-2DC8-4E60-BD0F-0B4E72CD1A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8EF8428-4686-4ED1-B35D-82C1177EBD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5C6E8D-DA32-4678-8B11-751E8ECC25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F268B37-A591-4B33-BA5E-391D406FA3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8305596-1EDA-40D9-A39C-C0021E9A2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1316889-E045-4E98-8FD9-42C5F7554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2E3BFE02-376D-4B6E-82B8-DB731B0C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929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DBFEDF-A59D-452B-B9B9-754D99894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A5BBE30-76CD-44A2-B558-AF6D3AFAE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8E4F902-14EE-4F36-ADE5-7727206E5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7CD33E7-0EF7-46DD-852F-0692BD73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60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D29A391-EF3B-403C-98DA-F99AEE07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A4A3B7B-0254-46B3-BAA9-FA7B56E4B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6C43648-59D8-4DBE-B0ED-807179BC8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F04986-0698-4AA0-B388-6411B9501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F28EC8A-EADD-4B17-B436-1F90412B5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FC98A0-BF37-486A-886E-BE28A27CBD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93373E-140D-45AC-A90F-174740989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9F3FDD5-F27E-4E0A-926A-E7A9F4F67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AF6D273-BCCC-41AB-A5BE-5CDC0EEAB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11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9409C6-5A3F-4862-8280-A797A013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102E21C-B24D-4DFC-8773-3780125EE3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A87EFB3-20D4-4D98-A607-308DE3721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1E2EE6F-9AAB-4E79-8622-27E18A6FD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284BD-6CCB-4CAD-B3D3-9FA3B01D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25C7652-FAAD-4379-BD84-DB4662A1D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27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2B293A-E929-45EC-B172-A52F9F0FD8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F1692-9F8D-411A-9C16-425555511FE8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75E5DC-538A-47F7-A859-B3EC7F3C5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307D87-B1F1-48B7-87DE-C6DFF3739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A9F950BE-4E64-4452-AC0B-9810ED614D97}"/>
              </a:ext>
            </a:extLst>
          </p:cNvPr>
          <p:cNvCxnSpPr/>
          <p:nvPr userDrawn="1"/>
        </p:nvCxnSpPr>
        <p:spPr>
          <a:xfrm>
            <a:off x="0" y="0"/>
            <a:ext cx="12192000" cy="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27A5E837-23AE-46BA-9089-2A740991D032}"/>
              </a:ext>
            </a:extLst>
          </p:cNvPr>
          <p:cNvCxnSpPr/>
          <p:nvPr userDrawn="1"/>
        </p:nvCxnSpPr>
        <p:spPr>
          <a:xfrm>
            <a:off x="0" y="6858000"/>
            <a:ext cx="12192000" cy="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16860469-0E52-49D0-B73F-73ABCDA2F281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7DC1A378-A5AC-42CE-B712-1B04FCAB40FB}"/>
              </a:ext>
            </a:extLst>
          </p:cNvPr>
          <p:cNvCxnSpPr/>
          <p:nvPr userDrawn="1"/>
        </p:nvCxnSpPr>
        <p:spPr>
          <a:xfrm>
            <a:off x="0" y="0"/>
            <a:ext cx="0" cy="6858000"/>
          </a:xfrm>
          <a:prstGeom prst="line">
            <a:avLst/>
          </a:prstGeom>
          <a:ln w="66675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3AC6CBE7-8EBE-47A5-B0FA-121905B3B785}"/>
              </a:ext>
            </a:extLst>
          </p:cNvPr>
          <p:cNvCxnSpPr/>
          <p:nvPr userDrawn="1"/>
        </p:nvCxnSpPr>
        <p:spPr>
          <a:xfrm>
            <a:off x="12192000" y="0"/>
            <a:ext cx="0" cy="6858000"/>
          </a:xfrm>
          <a:prstGeom prst="line">
            <a:avLst/>
          </a:prstGeom>
          <a:ln w="66675" cmpd="thickThin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D1CB58C-7B13-44E2-ADB1-62411974EB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6"/>
          <a:stretch/>
        </p:blipFill>
        <p:spPr>
          <a:xfrm>
            <a:off x="68425" y="32657"/>
            <a:ext cx="12055150" cy="679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3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microsoft.com/office/2007/relationships/hdphoto" Target="../media/hdphoto5.wdp"/><Relationship Id="rId2" Type="http://schemas.openxmlformats.org/officeDocument/2006/relationships/image" Target="../media/image11.jp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11" Type="http://schemas.openxmlformats.org/officeDocument/2006/relationships/image" Target="../media/image16.png"/><Relationship Id="rId5" Type="http://schemas.openxmlformats.org/officeDocument/2006/relationships/image" Target="../media/image13.png"/><Relationship Id="rId15" Type="http://schemas.openxmlformats.org/officeDocument/2006/relationships/slide" Target="slide4.xml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Relationship Id="rId14" Type="http://schemas.microsoft.com/office/2007/relationships/hdphoto" Target="../media/hdphoto6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18" Type="http://schemas.openxmlformats.org/officeDocument/2006/relationships/image" Target="../media/image27.png"/><Relationship Id="rId26" Type="http://schemas.microsoft.com/office/2007/relationships/hdphoto" Target="../media/hdphoto13.wdp"/><Relationship Id="rId3" Type="http://schemas.openxmlformats.org/officeDocument/2006/relationships/image" Target="../media/image20.png"/><Relationship Id="rId21" Type="http://schemas.openxmlformats.org/officeDocument/2006/relationships/image" Target="../media/image29.png"/><Relationship Id="rId7" Type="http://schemas.openxmlformats.org/officeDocument/2006/relationships/image" Target="../media/image22.png"/><Relationship Id="rId12" Type="http://schemas.openxmlformats.org/officeDocument/2006/relationships/slide" Target="slide6.xml"/><Relationship Id="rId17" Type="http://schemas.openxmlformats.org/officeDocument/2006/relationships/slide" Target="slide5.xml"/><Relationship Id="rId25" Type="http://schemas.openxmlformats.org/officeDocument/2006/relationships/image" Target="../media/image32.png"/><Relationship Id="rId2" Type="http://schemas.openxmlformats.org/officeDocument/2006/relationships/image" Target="../media/image19.jpg"/><Relationship Id="rId16" Type="http://schemas.openxmlformats.org/officeDocument/2006/relationships/slide" Target="slide8.xml"/><Relationship Id="rId20" Type="http://schemas.microsoft.com/office/2007/relationships/hdphoto" Target="../media/hdphoto11.wdp"/><Relationship Id="rId1" Type="http://schemas.openxmlformats.org/officeDocument/2006/relationships/slideLayout" Target="../slideLayouts/slideLayout13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24" Type="http://schemas.openxmlformats.org/officeDocument/2006/relationships/image" Target="../media/image31.png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23" Type="http://schemas.openxmlformats.org/officeDocument/2006/relationships/image" Target="../media/image30.png"/><Relationship Id="rId28" Type="http://schemas.microsoft.com/office/2007/relationships/hdphoto" Target="../media/hdphoto14.wdp"/><Relationship Id="rId10" Type="http://schemas.openxmlformats.org/officeDocument/2006/relationships/image" Target="../media/image24.png"/><Relationship Id="rId19" Type="http://schemas.openxmlformats.org/officeDocument/2006/relationships/image" Target="../media/image28.png"/><Relationship Id="rId4" Type="http://schemas.microsoft.com/office/2007/relationships/hdphoto" Target="../media/hdphoto7.wdp"/><Relationship Id="rId9" Type="http://schemas.microsoft.com/office/2007/relationships/hdphoto" Target="../media/hdphoto9.wdp"/><Relationship Id="rId14" Type="http://schemas.openxmlformats.org/officeDocument/2006/relationships/slide" Target="slide7.xml"/><Relationship Id="rId22" Type="http://schemas.microsoft.com/office/2007/relationships/hdphoto" Target="../media/hdphoto12.wdp"/><Relationship Id="rId27" Type="http://schemas.openxmlformats.org/officeDocument/2006/relationships/image" Target="../media/image3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3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microsoft.com/office/2007/relationships/hdphoto" Target="../media/hdphoto17.wdp"/><Relationship Id="rId3" Type="http://schemas.openxmlformats.org/officeDocument/2006/relationships/slide" Target="slide4.xml"/><Relationship Id="rId7" Type="http://schemas.microsoft.com/office/2007/relationships/hdphoto" Target="../media/hdphoto2.wdp"/><Relationship Id="rId12" Type="http://schemas.openxmlformats.org/officeDocument/2006/relationships/image" Target="../media/image3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15.wdp"/><Relationship Id="rId10" Type="http://schemas.openxmlformats.org/officeDocument/2006/relationships/image" Target="../media/image16.png"/><Relationship Id="rId4" Type="http://schemas.openxmlformats.org/officeDocument/2006/relationships/image" Target="../media/image34.png"/><Relationship Id="rId9" Type="http://schemas.microsoft.com/office/2007/relationships/hdphoto" Target="../media/hdphoto16.wdp"/><Relationship Id="rId1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8F11DBE-D7E8-420A-A853-43C452BD1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5DABC0-EE0A-4850-94B2-8526623346CA}"/>
              </a:ext>
            </a:extLst>
          </p:cNvPr>
          <p:cNvSpPr txBox="1"/>
          <p:nvPr/>
        </p:nvSpPr>
        <p:spPr>
          <a:xfrm>
            <a:off x="4050890" y="452284"/>
            <a:ext cx="51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BẦU TRỜI TUỔI THƠ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0FB95A-F9D1-45D4-A2C5-06E7D83C4E64}"/>
              </a:ext>
            </a:extLst>
          </p:cNvPr>
          <p:cNvSpPr txBox="1"/>
          <p:nvPr/>
        </p:nvSpPr>
        <p:spPr>
          <a:xfrm>
            <a:off x="5522135" y="1007825"/>
            <a:ext cx="6199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Trẻ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thơ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thấy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tất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cả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ở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nơi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chẳng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gì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...</a:t>
            </a:r>
          </a:p>
          <a:p>
            <a:pPr algn="ctr"/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Gia-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cô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mô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 Lê-ô-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pác</a:t>
            </a:r>
            <a:r>
              <a:rPr lang="en-US" sz="2400" i="1" dirty="0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-</a:t>
            </a:r>
            <a:r>
              <a:rPr lang="en-US" sz="2400" i="1" dirty="0" err="1">
                <a:solidFill>
                  <a:srgbClr val="7030A0"/>
                </a:solidFill>
                <a:latin typeface="#9Slide05 Claudia" pitchFamily="2" charset="0"/>
                <a:cs typeface="Times New Roman" panose="02020603050405020304" pitchFamily="18" charset="0"/>
              </a:rPr>
              <a:t>đi</a:t>
            </a:r>
            <a:endParaRPr lang="en-US" sz="2400" i="1" dirty="0">
              <a:solidFill>
                <a:srgbClr val="7030A0"/>
              </a:solidFill>
              <a:latin typeface="#9Slide05 Claudia" pitchFamily="2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65CFE94-99FC-4697-A83B-4CE42C598F1F}"/>
              </a:ext>
            </a:extLst>
          </p:cNvPr>
          <p:cNvSpPr txBox="1"/>
          <p:nvPr/>
        </p:nvSpPr>
        <p:spPr>
          <a:xfrm>
            <a:off x="4922557" y="3080994"/>
            <a:ext cx="6272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NGUYẾN THỊ MAI LINH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060D0C-5F3E-4FE5-8034-952AE9C48E65}"/>
              </a:ext>
            </a:extLst>
          </p:cNvPr>
          <p:cNvSpPr txBox="1"/>
          <p:nvPr/>
        </p:nvSpPr>
        <p:spPr>
          <a:xfrm>
            <a:off x="4922556" y="3459847"/>
            <a:ext cx="7398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THCS AN HẢI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866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– HIỂU</a:t>
            </a:r>
          </a:p>
        </p:txBody>
      </p:sp>
    </p:spTree>
    <p:extLst>
      <p:ext uri="{BB962C8B-B14F-4D97-AF65-F5344CB8AC3E}">
        <p14:creationId xmlns:p14="http://schemas.microsoft.com/office/powerpoint/2010/main" val="8208985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!!Tex">
            <a:extLst>
              <a:ext uri="{FF2B5EF4-FFF2-40B4-BE49-F238E27FC236}">
                <a16:creationId xmlns:a16="http://schemas.microsoft.com/office/drawing/2014/main" xmlns="" id="{4C365A15-FD4C-7C47-A847-FC1E08C395ED}"/>
              </a:ext>
            </a:extLst>
          </p:cNvPr>
          <p:cNvSpPr/>
          <p:nvPr/>
        </p:nvSpPr>
        <p:spPr>
          <a:xfrm>
            <a:off x="36885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Snip Diagonal Corner Rectangle 6">
            <a:extLst>
              <a:ext uri="{FF2B5EF4-FFF2-40B4-BE49-F238E27FC236}">
                <a16:creationId xmlns:a16="http://schemas.microsoft.com/office/drawing/2014/main" xmlns="" id="{5D1CA70F-6FB1-5848-9A5C-D94A2BECF26F}"/>
              </a:ext>
            </a:extLst>
          </p:cNvPr>
          <p:cNvSpPr/>
          <p:nvPr/>
        </p:nvSpPr>
        <p:spPr>
          <a:xfrm>
            <a:off x="36885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xmlns="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61389798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 animBg="1"/>
      <p:bldP spid="7" grpId="0" uiExpand="1" build="allAtOnce" animBg="1"/>
      <p:bldP spid="8" grpId="0" uiExpand="1" build="allAtOnce" animBg="1"/>
      <p:bldP spid="11" grpId="0" uiExpand="1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454461" y="1528191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ĐỀ TÀI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F59DDB-532F-46D8-9641-16568661BBB0}"/>
              </a:ext>
            </a:extLst>
          </p:cNvPr>
          <p:cNvSpPr txBox="1"/>
          <p:nvPr/>
        </p:nvSpPr>
        <p:spPr>
          <a:xfrm>
            <a:off x="3030414" y="2051411"/>
            <a:ext cx="61311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…).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84247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xmlns="" id="{4C365A15-FD4C-7C47-A847-FC1E08C395ED}"/>
              </a:ext>
            </a:extLst>
          </p:cNvPr>
          <p:cNvSpPr/>
          <p:nvPr/>
        </p:nvSpPr>
        <p:spPr>
          <a:xfrm>
            <a:off x="3383757" y="2401196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xmlns="" id="{5D1CA70F-6FB1-5848-9A5C-D94A2BECF26F}"/>
              </a:ext>
            </a:extLst>
          </p:cNvPr>
          <p:cNvSpPr/>
          <p:nvPr/>
        </p:nvSpPr>
        <p:spPr>
          <a:xfrm>
            <a:off x="3383757" y="3306169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xmlns="" id="{8CBAE360-6A29-D94B-8D61-1EC01CF8B906}"/>
              </a:ext>
            </a:extLst>
          </p:cNvPr>
          <p:cNvSpPr/>
          <p:nvPr/>
        </p:nvSpPr>
        <p:spPr>
          <a:xfrm>
            <a:off x="6311505" y="2425521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xmlns="" id="{D615951E-9A01-4645-BF92-54B0DCA3797F}"/>
              </a:ext>
            </a:extLst>
          </p:cNvPr>
          <p:cNvSpPr/>
          <p:nvPr/>
        </p:nvSpPr>
        <p:spPr>
          <a:xfrm>
            <a:off x="6311505" y="3360966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3E4416E-0E1F-43CD-8E68-7D23F68FB5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339" y="2501721"/>
            <a:ext cx="479911" cy="4452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D0BD6FE-BA4D-4155-809E-7252085EB32C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262388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CHI TIẾT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F4E62BB-5360-471E-9BCA-DF3F110555EE}"/>
              </a:ext>
            </a:extLst>
          </p:cNvPr>
          <p:cNvSpPr txBox="1"/>
          <p:nvPr/>
        </p:nvSpPr>
        <p:spPr>
          <a:xfrm>
            <a:off x="2995245" y="2059310"/>
            <a:ext cx="613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2750077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2170" y="0"/>
            <a:ext cx="12264169" cy="6775938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xmlns="" id="{4C365A15-FD4C-7C47-A847-FC1E08C395ED}"/>
              </a:ext>
            </a:extLst>
          </p:cNvPr>
          <p:cNvSpPr/>
          <p:nvPr/>
        </p:nvSpPr>
        <p:spPr>
          <a:xfrm>
            <a:off x="3383757" y="2483258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xmlns="" id="{5D1CA70F-6FB1-5848-9A5C-D94A2BECF26F}"/>
              </a:ext>
            </a:extLst>
          </p:cNvPr>
          <p:cNvSpPr/>
          <p:nvPr/>
        </p:nvSpPr>
        <p:spPr>
          <a:xfrm>
            <a:off x="3383757" y="3388231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xmlns="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Snip Diagonal Corner Rectangle 10">
            <a:extLst>
              <a:ext uri="{FF2B5EF4-FFF2-40B4-BE49-F238E27FC236}">
                <a16:creationId xmlns:a16="http://schemas.microsoft.com/office/drawing/2014/main" xmlns="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48604DF-9385-4BA2-AEF7-41030D8509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78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96C3B18-2386-43DD-BB38-8FD4F80142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385" y="3388231"/>
            <a:ext cx="479911" cy="445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D630AF5-084F-4FFC-A2B2-8E90BF88B017}"/>
              </a:ext>
            </a:extLst>
          </p:cNvPr>
          <p:cNvSpPr txBox="1"/>
          <p:nvPr/>
        </p:nvSpPr>
        <p:spPr>
          <a:xfrm>
            <a:off x="3688556" y="1547813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116771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 5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TÍNH CÁCH NHÂN VẬT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896E20E-5697-4AAD-BEBA-B3E398CF93D6}"/>
              </a:ext>
            </a:extLst>
          </p:cNvPr>
          <p:cNvSpPr txBox="1"/>
          <p:nvPr/>
        </p:nvSpPr>
        <p:spPr>
          <a:xfrm>
            <a:off x="3030414" y="2051411"/>
            <a:ext cx="6131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Tihnsh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6875876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xmlns="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xmlns="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 5">
            <a:extLst>
              <a:ext uri="{FF2B5EF4-FFF2-40B4-BE49-F238E27FC236}">
                <a16:creationId xmlns:a16="http://schemas.microsoft.com/office/drawing/2014/main" xmlns="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xmlns="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5" y="3429000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080149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3" name="!!!Texbox4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688555" y="1536090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VĂN BẢN TÓM TẮT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8BDBE53-6F92-4E23-8BD6-1B948F5C59C3}"/>
              </a:ext>
            </a:extLst>
          </p:cNvPr>
          <p:cNvSpPr txBox="1"/>
          <p:nvPr/>
        </p:nvSpPr>
        <p:spPr>
          <a:xfrm>
            <a:off x="3030414" y="2051411"/>
            <a:ext cx="61311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2640340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4" name="!!Tex">
            <a:extLst>
              <a:ext uri="{FF2B5EF4-FFF2-40B4-BE49-F238E27FC236}">
                <a16:creationId xmlns:a16="http://schemas.microsoft.com/office/drawing/2014/main" xmlns="" id="{4C365A15-FD4C-7C47-A847-FC1E08C395ED}"/>
              </a:ext>
            </a:extLst>
          </p:cNvPr>
          <p:cNvSpPr/>
          <p:nvPr/>
        </p:nvSpPr>
        <p:spPr>
          <a:xfrm>
            <a:off x="3512711" y="2502655"/>
            <a:ext cx="1983582" cy="646329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Đề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tài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7" name="!!!Texbox">
            <a:extLst>
              <a:ext uri="{FF2B5EF4-FFF2-40B4-BE49-F238E27FC236}">
                <a16:creationId xmlns:a16="http://schemas.microsoft.com/office/drawing/2014/main" xmlns="" id="{5D1CA70F-6FB1-5848-9A5C-D94A2BECF26F}"/>
              </a:ext>
            </a:extLst>
          </p:cNvPr>
          <p:cNvSpPr/>
          <p:nvPr/>
        </p:nvSpPr>
        <p:spPr>
          <a:xfrm>
            <a:off x="3512711" y="3407628"/>
            <a:ext cx="1983582" cy="665957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Chi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tiết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8" name="!!!Texbox2">
            <a:extLst>
              <a:ext uri="{FF2B5EF4-FFF2-40B4-BE49-F238E27FC236}">
                <a16:creationId xmlns:a16="http://schemas.microsoft.com/office/drawing/2014/main" xmlns="" id="{8CBAE360-6A29-D94B-8D61-1EC01CF8B906}"/>
              </a:ext>
            </a:extLst>
          </p:cNvPr>
          <p:cNvSpPr/>
          <p:nvPr/>
        </p:nvSpPr>
        <p:spPr>
          <a:xfrm>
            <a:off x="6191249" y="2483259"/>
            <a:ext cx="1983582" cy="646330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Tính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cách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nhân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vật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sp>
        <p:nvSpPr>
          <p:cNvPr id="11" name="!!!Texbox4">
            <a:extLst>
              <a:ext uri="{FF2B5EF4-FFF2-40B4-BE49-F238E27FC236}">
                <a16:creationId xmlns:a16="http://schemas.microsoft.com/office/drawing/2014/main" xmlns="" id="{D615951E-9A01-4645-BF92-54B0DCA3797F}"/>
              </a:ext>
            </a:extLst>
          </p:cNvPr>
          <p:cNvSpPr/>
          <p:nvPr/>
        </p:nvSpPr>
        <p:spPr>
          <a:xfrm>
            <a:off x="6191249" y="3418704"/>
            <a:ext cx="2078831" cy="665956"/>
          </a:xfrm>
          <a:prstGeom prst="snip2Diag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Văn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bản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tóm</a:t>
            </a:r>
            <a:r>
              <a:rPr lang="en-US" sz="1700" b="1" dirty="0">
                <a:solidFill>
                  <a:schemeClr val="bg1"/>
                </a:solidFill>
                <a:latin typeface="Snell Roundhand" panose="02000603080000090004" pitchFamily="2" charset="77"/>
              </a:rPr>
              <a:t> </a:t>
            </a:r>
            <a:r>
              <a:rPr lang="en-US" sz="1700" b="1" dirty="0" err="1">
                <a:solidFill>
                  <a:schemeClr val="bg1"/>
                </a:solidFill>
                <a:latin typeface="Snell Roundhand" panose="02000603080000090004" pitchFamily="2" charset="77"/>
              </a:rPr>
              <a:t>tắt</a:t>
            </a:r>
            <a:endParaRPr lang="x-none" sz="1700" b="1" dirty="0">
              <a:solidFill>
                <a:schemeClr val="bg1"/>
              </a:solidFill>
              <a:latin typeface="Snell Roundhand" panose="02000603080000090004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A4A974B-4A17-42FB-B17C-F6F733997A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356" y="2542349"/>
            <a:ext cx="479911" cy="4452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FEAAF5C-1686-48FD-9906-5A7BC10A8D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841" y="3628307"/>
            <a:ext cx="479911" cy="4452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87C8A5EB-005B-4F7C-A084-BB075991C9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370" y="2483258"/>
            <a:ext cx="479911" cy="4452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A459DE1-27FA-43E4-8793-F4E48E03B81F}"/>
              </a:ext>
            </a:extLst>
          </p:cNvPr>
          <p:cNvSpPr txBox="1"/>
          <p:nvPr/>
        </p:nvSpPr>
        <p:spPr>
          <a:xfrm>
            <a:off x="3783805" y="1476507"/>
            <a:ext cx="4814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TRI THỨC </a:t>
            </a:r>
            <a:r>
              <a:rPr lang="en-US" sz="28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ĐỌC – HIỂU</a:t>
            </a:r>
            <a:endParaRPr lang="x-none" sz="28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8B3BBC0-E05E-4A8F-9398-FC5C63547E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223" y="3651639"/>
            <a:ext cx="479911" cy="44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6634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36ED90-D7F4-4176-87D4-E95D2889A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2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BA9E59-FB1F-444B-AC36-7A41B8E6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B57C374-473F-40EF-ADF1-26917F687C1A}"/>
              </a:ext>
            </a:extLst>
          </p:cNvPr>
          <p:cNvSpPr txBox="1"/>
          <p:nvPr/>
        </p:nvSpPr>
        <p:spPr>
          <a:xfrm>
            <a:off x="2538169" y="3105834"/>
            <a:ext cx="74843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</p:spTree>
    <p:extLst>
      <p:ext uri="{BB962C8B-B14F-4D97-AF65-F5344CB8AC3E}">
        <p14:creationId xmlns:p14="http://schemas.microsoft.com/office/powerpoint/2010/main" val="194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382694" y="947256"/>
            <a:ext cx="4529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B81AD7-3E49-49D2-8DAF-0E0DF2F057B2}"/>
              </a:ext>
            </a:extLst>
          </p:cNvPr>
          <p:cNvSpPr txBox="1"/>
          <p:nvPr/>
        </p:nvSpPr>
        <p:spPr>
          <a:xfrm>
            <a:off x="382694" y="1224255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C388D2B-54C5-4801-8E59-F9121C556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93" y="1632128"/>
            <a:ext cx="5043687" cy="3782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B7F79CC3-24CF-4E87-9962-F234261566EF}"/>
              </a:ext>
            </a:extLst>
          </p:cNvPr>
          <p:cNvSpPr txBox="1"/>
          <p:nvPr/>
        </p:nvSpPr>
        <p:spPr>
          <a:xfrm>
            <a:off x="1664163" y="5679545"/>
            <a:ext cx="233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17F848-9198-4461-BB38-458D5DD47C55}"/>
              </a:ext>
            </a:extLst>
          </p:cNvPr>
          <p:cNvSpPr txBox="1"/>
          <p:nvPr/>
        </p:nvSpPr>
        <p:spPr>
          <a:xfrm>
            <a:off x="6603022" y="2507847"/>
            <a:ext cx="5248084" cy="203132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1957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</p:spTree>
    <p:extLst>
      <p:ext uri="{BB962C8B-B14F-4D97-AF65-F5344CB8AC3E}">
        <p14:creationId xmlns:p14="http://schemas.microsoft.com/office/powerpoint/2010/main" val="354778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21" grpId="0"/>
      <p:bldP spid="2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6603021" y="970988"/>
            <a:ext cx="5185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B81AD7-3E49-49D2-8DAF-0E0DF2F057B2}"/>
              </a:ext>
            </a:extLst>
          </p:cNvPr>
          <p:cNvSpPr txBox="1"/>
          <p:nvPr/>
        </p:nvSpPr>
        <p:spPr>
          <a:xfrm>
            <a:off x="6603021" y="1262796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E17F848-9198-4461-BB38-458D5DD47C55}"/>
              </a:ext>
            </a:extLst>
          </p:cNvPr>
          <p:cNvSpPr txBox="1"/>
          <p:nvPr/>
        </p:nvSpPr>
        <p:spPr>
          <a:xfrm>
            <a:off x="6603021" y="1792036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5494890-2EBA-43B5-8154-D580DF8358E4}"/>
              </a:ext>
            </a:extLst>
          </p:cNvPr>
          <p:cNvSpPr txBox="1"/>
          <p:nvPr/>
        </p:nvSpPr>
        <p:spPr>
          <a:xfrm>
            <a:off x="6603021" y="1524589"/>
            <a:ext cx="3704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1023108"/>
            <a:ext cx="4701626" cy="2682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DCB933F-1242-4C90-A8B3-9A0EC00DFA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2" y="3959847"/>
            <a:ext cx="4590927" cy="2368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4FB416D-0ADF-4032-8293-A4060D859836}"/>
              </a:ext>
            </a:extLst>
          </p:cNvPr>
          <p:cNvSpPr txBox="1"/>
          <p:nvPr/>
        </p:nvSpPr>
        <p:spPr>
          <a:xfrm>
            <a:off x="6603021" y="2078190"/>
            <a:ext cx="5308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3EFAA29-C0DB-4FE0-890B-B3C2BF393D91}"/>
              </a:ext>
            </a:extLst>
          </p:cNvPr>
          <p:cNvSpPr txBox="1"/>
          <p:nvPr/>
        </p:nvSpPr>
        <p:spPr>
          <a:xfrm>
            <a:off x="6603021" y="2364344"/>
            <a:ext cx="959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954F80EA-88BD-415C-92E5-2A9E59455681}"/>
              </a:ext>
            </a:extLst>
          </p:cNvPr>
          <p:cNvSpPr txBox="1"/>
          <p:nvPr/>
        </p:nvSpPr>
        <p:spPr>
          <a:xfrm>
            <a:off x="7310264" y="2364344"/>
            <a:ext cx="171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C4B2D05-B9BE-452A-B6A6-AE1414EEFB78}"/>
              </a:ext>
            </a:extLst>
          </p:cNvPr>
          <p:cNvSpPr txBox="1"/>
          <p:nvPr/>
        </p:nvSpPr>
        <p:spPr>
          <a:xfrm>
            <a:off x="6603020" y="2633592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BFA360D-5932-438F-9038-0707FFC01B22}"/>
              </a:ext>
            </a:extLst>
          </p:cNvPr>
          <p:cNvSpPr txBox="1"/>
          <p:nvPr/>
        </p:nvSpPr>
        <p:spPr>
          <a:xfrm>
            <a:off x="7537594" y="2624815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561C327-F70B-4208-ABD2-2F8FAA7BFCB9}"/>
              </a:ext>
            </a:extLst>
          </p:cNvPr>
          <p:cNvSpPr txBox="1"/>
          <p:nvPr/>
        </p:nvSpPr>
        <p:spPr>
          <a:xfrm>
            <a:off x="6603020" y="2919746"/>
            <a:ext cx="1226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C3879FF5-CEC5-43CA-86D3-88E2CFA9825C}"/>
              </a:ext>
            </a:extLst>
          </p:cNvPr>
          <p:cNvSpPr txBox="1"/>
          <p:nvPr/>
        </p:nvSpPr>
        <p:spPr>
          <a:xfrm>
            <a:off x="7537594" y="2910969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17E0509-87BC-46CF-A053-4D6C48B09658}"/>
              </a:ext>
            </a:extLst>
          </p:cNvPr>
          <p:cNvSpPr txBox="1"/>
          <p:nvPr/>
        </p:nvSpPr>
        <p:spPr>
          <a:xfrm>
            <a:off x="6628277" y="320590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B22B398-8E73-41F6-B1C5-8B5474C47ED0}"/>
              </a:ext>
            </a:extLst>
          </p:cNvPr>
          <p:cNvSpPr txBox="1"/>
          <p:nvPr/>
        </p:nvSpPr>
        <p:spPr>
          <a:xfrm>
            <a:off x="8216090" y="3205900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0B83B82-90B0-43AE-9676-8600145733CA}"/>
              </a:ext>
            </a:extLst>
          </p:cNvPr>
          <p:cNvSpPr txBox="1"/>
          <p:nvPr/>
        </p:nvSpPr>
        <p:spPr>
          <a:xfrm>
            <a:off x="6660044" y="3473347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3A3508-DEB4-4F1D-916D-B23F580A76E4}"/>
              </a:ext>
            </a:extLst>
          </p:cNvPr>
          <p:cNvSpPr txBox="1"/>
          <p:nvPr/>
        </p:nvSpPr>
        <p:spPr>
          <a:xfrm>
            <a:off x="7562851" y="3473347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6476D58-2199-474D-9425-F5DF5D2B9627}"/>
              </a:ext>
            </a:extLst>
          </p:cNvPr>
          <p:cNvSpPr txBox="1"/>
          <p:nvPr/>
        </p:nvSpPr>
        <p:spPr>
          <a:xfrm>
            <a:off x="6691038" y="3762666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957A0D9-00B8-42D3-B507-FE49120165D1}"/>
              </a:ext>
            </a:extLst>
          </p:cNvPr>
          <p:cNvSpPr txBox="1"/>
          <p:nvPr/>
        </p:nvSpPr>
        <p:spPr>
          <a:xfrm>
            <a:off x="7453929" y="3775181"/>
            <a:ext cx="401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993B7568-DCE2-4F7D-A487-BCD274A1724E}"/>
              </a:ext>
            </a:extLst>
          </p:cNvPr>
          <p:cNvSpPr txBox="1"/>
          <p:nvPr/>
        </p:nvSpPr>
        <p:spPr>
          <a:xfrm>
            <a:off x="6670330" y="4040530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38DCA1-AEF2-4E17-A871-A1940052CA28}"/>
              </a:ext>
            </a:extLst>
          </p:cNvPr>
          <p:cNvSpPr txBox="1"/>
          <p:nvPr/>
        </p:nvSpPr>
        <p:spPr>
          <a:xfrm>
            <a:off x="7433223" y="4042628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5879E5C-FBAC-4DB9-B4B1-A3092EE0149D}"/>
              </a:ext>
            </a:extLst>
          </p:cNvPr>
          <p:cNvSpPr txBox="1"/>
          <p:nvPr/>
        </p:nvSpPr>
        <p:spPr>
          <a:xfrm>
            <a:off x="6670330" y="4653211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09B22DF5-E339-4019-BED6-5D4F14877985}"/>
              </a:ext>
            </a:extLst>
          </p:cNvPr>
          <p:cNvSpPr txBox="1"/>
          <p:nvPr/>
        </p:nvSpPr>
        <p:spPr>
          <a:xfrm>
            <a:off x="7433223" y="4655309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“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AAC765FA-F581-4CE1-8908-55A206A97301}"/>
              </a:ext>
            </a:extLst>
          </p:cNvPr>
          <p:cNvSpPr txBox="1"/>
          <p:nvPr/>
        </p:nvSpPr>
        <p:spPr>
          <a:xfrm>
            <a:off x="6660044" y="5287169"/>
            <a:ext cx="206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0A3F19-921D-4275-A181-C99BD4215133}"/>
              </a:ext>
            </a:extLst>
          </p:cNvPr>
          <p:cNvSpPr txBox="1"/>
          <p:nvPr/>
        </p:nvSpPr>
        <p:spPr>
          <a:xfrm>
            <a:off x="7422937" y="5289267"/>
            <a:ext cx="447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A3CDA2FB-6976-484E-9E47-ED01A304E420}"/>
              </a:ext>
            </a:extLst>
          </p:cNvPr>
          <p:cNvSpPr txBox="1"/>
          <p:nvPr/>
        </p:nvSpPr>
        <p:spPr>
          <a:xfrm>
            <a:off x="6457416" y="4310075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F3AF4FFB-74E6-45FE-9834-66E8B19A5D7B}"/>
              </a:ext>
            </a:extLst>
          </p:cNvPr>
          <p:cNvSpPr txBox="1"/>
          <p:nvPr/>
        </p:nvSpPr>
        <p:spPr>
          <a:xfrm>
            <a:off x="6457416" y="4965164"/>
            <a:ext cx="5010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trò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chuyện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Mon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9DDB3EEB-E32F-46BD-A639-A1BB988E41AC}"/>
              </a:ext>
            </a:extLst>
          </p:cNvPr>
          <p:cNvSpPr txBox="1"/>
          <p:nvPr/>
        </p:nvSpPr>
        <p:spPr>
          <a:xfrm>
            <a:off x="6457415" y="5620253"/>
            <a:ext cx="5547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bầy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chim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chìa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bay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minh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4298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101614-FFAC-48B4-B0D3-740A72655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82486B-05BF-43F6-AA5E-3182B8EA32E0}"/>
              </a:ext>
            </a:extLst>
          </p:cNvPr>
          <p:cNvSpPr txBox="1"/>
          <p:nvPr/>
        </p:nvSpPr>
        <p:spPr>
          <a:xfrm>
            <a:off x="2989005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NGẪM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2B92EF-857A-4606-B5B9-D46D3D7258CA}"/>
              </a:ext>
            </a:extLst>
          </p:cNvPr>
          <p:cNvSpPr txBox="1"/>
          <p:nvPr/>
        </p:nvSpPr>
        <p:spPr>
          <a:xfrm>
            <a:off x="5361036" y="3844413"/>
            <a:ext cx="3038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PHẢN HỒI</a:t>
            </a:r>
          </a:p>
        </p:txBody>
      </p:sp>
    </p:spTree>
    <p:extLst>
      <p:ext uri="{BB962C8B-B14F-4D97-AF65-F5344CB8AC3E}">
        <p14:creationId xmlns:p14="http://schemas.microsoft.com/office/powerpoint/2010/main" val="3276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23" y="2256975"/>
            <a:ext cx="4839700" cy="28005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xmlns="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9608943"/>
              </p:ext>
            </p:extLst>
          </p:nvPr>
        </p:nvGraphicFramePr>
        <p:xfrm>
          <a:off x="6509089" y="1019114"/>
          <a:ext cx="5282397" cy="54994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xmlns="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xmlns="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237743"/>
                  </a:ext>
                </a:extLst>
              </a:tr>
              <a:tr h="1533537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4342939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CC93352-93F7-4EDC-AC47-447C7FB8E3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148" y="1700105"/>
            <a:ext cx="3390741" cy="413878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0ECE3B6F-AF73-45F3-9510-DF819EA33865}"/>
              </a:ext>
            </a:extLst>
          </p:cNvPr>
          <p:cNvSpPr txBox="1"/>
          <p:nvPr/>
        </p:nvSpPr>
        <p:spPr>
          <a:xfrm>
            <a:off x="386751" y="5416924"/>
            <a:ext cx="498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4887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454883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xmlns="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305509"/>
              </p:ext>
            </p:extLst>
          </p:nvPr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xmlns="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xmlns="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1769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400514" y="977173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TRẢI NGHIỆM CÙNG VĂN BẢN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79" y="2452702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38BEB0-7AFF-46E7-B8D9-A3FE59B9C018}"/>
              </a:ext>
            </a:extLst>
          </p:cNvPr>
          <p:cNvSpPr txBox="1"/>
          <p:nvPr/>
        </p:nvSpPr>
        <p:spPr>
          <a:xfrm>
            <a:off x="377249" y="1219321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SUY NGẪM VÀ PHẢN HỒI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4292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8" name="!!!Picture 6">
            <a:extLst>
              <a:ext uri="{FF2B5EF4-FFF2-40B4-BE49-F238E27FC236}">
                <a16:creationId xmlns:a16="http://schemas.microsoft.com/office/drawing/2014/main" xmlns="" id="{5083C867-A61B-4E3B-AC1D-F8C4854EDD92}"/>
              </a:ext>
            </a:extLst>
          </p:cNvPr>
          <p:cNvSpPr/>
          <p:nvPr/>
        </p:nvSpPr>
        <p:spPr>
          <a:xfrm>
            <a:off x="377249" y="1881269"/>
            <a:ext cx="5341770" cy="4162927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đệm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bay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dãy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Nwhngx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chợt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sấm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cựa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cìm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Khi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vây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đập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[…]</a:t>
            </a:r>
          </a:p>
        </p:txBody>
      </p:sp>
    </p:spTree>
    <p:extLst>
      <p:ext uri="{BB962C8B-B14F-4D97-AF65-F5344CB8AC3E}">
        <p14:creationId xmlns:p14="http://schemas.microsoft.com/office/powerpoint/2010/main" val="5559640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xmlns="" id="{6866A3EF-3F1A-48F9-BDD0-E335AF10B343}"/>
              </a:ext>
            </a:extLst>
          </p:cNvPr>
          <p:cNvGraphicFramePr>
            <a:graphicFrameLocks noGrp="1"/>
          </p:cNvGraphicFramePr>
          <p:nvPr/>
        </p:nvGraphicFramePr>
        <p:xfrm>
          <a:off x="6509089" y="1019114"/>
          <a:ext cx="5282397" cy="55908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512">
                  <a:extLst>
                    <a:ext uri="{9D8B030D-6E8A-4147-A177-3AD203B41FA5}">
                      <a16:colId xmlns:a16="http://schemas.microsoft.com/office/drawing/2014/main" xmlns="" val="3416650495"/>
                    </a:ext>
                  </a:extLst>
                </a:gridCol>
                <a:gridCol w="4243885">
                  <a:extLst>
                    <a:ext uri="{9D8B030D-6E8A-4147-A177-3AD203B41FA5}">
                      <a16:colId xmlns:a16="http://schemas.microsoft.com/office/drawing/2014/main" xmlns="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ở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đoạn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1850099"/>
                  </a:ext>
                </a:extLst>
              </a:tr>
              <a:tr h="373451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51048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56654496"/>
                  </a:ext>
                </a:extLst>
              </a:tr>
              <a:tr h="200177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03237743"/>
                  </a:ext>
                </a:extLst>
              </a:tr>
              <a:tr h="453785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4342939"/>
                  </a:ext>
                </a:extLst>
              </a:tr>
              <a:tr h="759279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53530611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8A1F4CF-0569-4FCF-B1E0-C11D32E9BD93}"/>
              </a:ext>
            </a:extLst>
          </p:cNvPr>
          <p:cNvSpPr txBox="1"/>
          <p:nvPr/>
        </p:nvSpPr>
        <p:spPr>
          <a:xfrm>
            <a:off x="7577272" y="1629803"/>
            <a:ext cx="24586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F016C539-949E-462D-9124-0FDB542A0E3F}"/>
              </a:ext>
            </a:extLst>
          </p:cNvPr>
          <p:cNvSpPr txBox="1"/>
          <p:nvPr/>
        </p:nvSpPr>
        <p:spPr>
          <a:xfrm>
            <a:off x="7577272" y="1995765"/>
            <a:ext cx="3553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60B0E94A-3EC9-4D05-810A-E63C1914C507}"/>
              </a:ext>
            </a:extLst>
          </p:cNvPr>
          <p:cNvCxnSpPr>
            <a:cxnSpLocks/>
          </p:cNvCxnSpPr>
          <p:nvPr/>
        </p:nvCxnSpPr>
        <p:spPr>
          <a:xfrm>
            <a:off x="9941379" y="2637220"/>
            <a:ext cx="0" cy="2126936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1AE0F3A-A151-4E6D-A636-CE95CB25DF69}"/>
              </a:ext>
            </a:extLst>
          </p:cNvPr>
          <p:cNvSpPr txBox="1"/>
          <p:nvPr/>
        </p:nvSpPr>
        <p:spPr>
          <a:xfrm>
            <a:off x="7548181" y="2511210"/>
            <a:ext cx="25323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Mon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75B6E00-74D0-43A4-984E-3B76F8A3807D}"/>
              </a:ext>
            </a:extLst>
          </p:cNvPr>
          <p:cNvSpPr txBox="1"/>
          <p:nvPr/>
        </p:nvSpPr>
        <p:spPr>
          <a:xfrm>
            <a:off x="9986918" y="2505033"/>
            <a:ext cx="18741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Tao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ABF0BEF-2D25-4F65-863D-D00E104ED872}"/>
              </a:ext>
            </a:extLst>
          </p:cNvPr>
          <p:cNvSpPr txBox="1"/>
          <p:nvPr/>
        </p:nvSpPr>
        <p:spPr>
          <a:xfrm>
            <a:off x="7597294" y="4794807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CE70B01-F81F-4B3F-AD2F-EAF014CC268D}"/>
              </a:ext>
            </a:extLst>
          </p:cNvPr>
          <p:cNvSpPr txBox="1"/>
          <p:nvPr/>
        </p:nvSpPr>
        <p:spPr>
          <a:xfrm>
            <a:off x="7577272" y="5007089"/>
            <a:ext cx="40702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358D9A9-AFA4-4009-AAF2-082B466431D0}"/>
              </a:ext>
            </a:extLst>
          </p:cNvPr>
          <p:cNvSpPr txBox="1"/>
          <p:nvPr/>
        </p:nvSpPr>
        <p:spPr>
          <a:xfrm>
            <a:off x="7572253" y="5405080"/>
            <a:ext cx="438120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lo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đuối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4336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9B3FEE-9D18-4FA5-A607-9EE451E8CABB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243378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38BEB0-7AFF-46E7-B8D9-A3FE59B9C01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54883" y="1569487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5EA7E34-6EBE-4686-A0D9-E3D09DB81DB0}"/>
              </a:ext>
            </a:extLst>
          </p:cNvPr>
          <p:cNvSpPr txBox="1"/>
          <p:nvPr/>
        </p:nvSpPr>
        <p:spPr>
          <a:xfrm>
            <a:off x="454883" y="1801882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9048C28-32C4-447B-BDB2-AF14EEA7D99E}"/>
              </a:ext>
            </a:extLst>
          </p:cNvPr>
          <p:cNvSpPr txBox="1"/>
          <p:nvPr/>
        </p:nvSpPr>
        <p:spPr>
          <a:xfrm>
            <a:off x="454883" y="5387189"/>
            <a:ext cx="5074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CẶP ĐÔI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E0E8E883-0039-4FB9-8CF5-BCDA05405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080" y="1409550"/>
            <a:ext cx="3304568" cy="46195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32477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4" name="!!!Picture 3">
            <a:extLst>
              <a:ext uri="{FF2B5EF4-FFF2-40B4-BE49-F238E27FC236}">
                <a16:creationId xmlns:a16="http://schemas.microsoft.com/office/drawing/2014/main" xmlns="" id="{7F51F0B8-CCC6-409E-9E2B-1F74D7EDA3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" y="2446014"/>
            <a:ext cx="5341771" cy="3091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!!!Picture 6">
            <a:extLst>
              <a:ext uri="{FF2B5EF4-FFF2-40B4-BE49-F238E27FC236}">
                <a16:creationId xmlns:a16="http://schemas.microsoft.com/office/drawing/2014/main" xmlns="" id="{6866A3EF-3F1A-48F9-BDD0-E335AF10B3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3808528"/>
              </p:ext>
            </p:extLst>
          </p:nvPr>
        </p:nvGraphicFramePr>
        <p:xfrm>
          <a:off x="6509089" y="912454"/>
          <a:ext cx="5282397" cy="5697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76328">
                  <a:extLst>
                    <a:ext uri="{9D8B030D-6E8A-4147-A177-3AD203B41FA5}">
                      <a16:colId xmlns:a16="http://schemas.microsoft.com/office/drawing/2014/main" xmlns="" val="3416650495"/>
                    </a:ext>
                  </a:extLst>
                </a:gridCol>
                <a:gridCol w="2506069">
                  <a:extLst>
                    <a:ext uri="{9D8B030D-6E8A-4147-A177-3AD203B41FA5}">
                      <a16:colId xmlns:a16="http://schemas.microsoft.com/office/drawing/2014/main" xmlns="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049368"/>
                  </a:ext>
                </a:extLst>
              </a:tr>
              <a:tr h="29040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1850099"/>
                  </a:ext>
                </a:extLst>
              </a:tr>
              <a:tr h="2158352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51048"/>
                  </a:ext>
                </a:extLst>
              </a:tr>
              <a:tr h="300724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84342939"/>
                  </a:ext>
                </a:extLst>
              </a:tr>
              <a:tr h="27024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cứu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bống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6404633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9693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DDF232-8D4D-4633-A589-4666FCE12D69}"/>
              </a:ext>
            </a:extLst>
          </p:cNvPr>
          <p:cNvSpPr txBox="1"/>
          <p:nvPr/>
        </p:nvSpPr>
        <p:spPr>
          <a:xfrm>
            <a:off x="400514" y="1918421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D2430A3-CD95-4A69-898F-511A38BAE742}"/>
              </a:ext>
            </a:extLst>
          </p:cNvPr>
          <p:cNvSpPr txBox="1"/>
          <p:nvPr/>
        </p:nvSpPr>
        <p:spPr>
          <a:xfrm>
            <a:off x="6582193" y="1619675"/>
            <a:ext cx="2637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Anh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bao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endParaRPr lang="en-US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B9ABC13-C51C-40D6-BA7A-59B3A29A16E7}"/>
              </a:ext>
            </a:extLst>
          </p:cNvPr>
          <p:cNvSpPr txBox="1"/>
          <p:nvPr/>
        </p:nvSpPr>
        <p:spPr>
          <a:xfrm>
            <a:off x="9384008" y="1514038"/>
            <a:ext cx="2637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16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3D86371-17A1-4C46-BAD6-7D99596AC8BF}"/>
              </a:ext>
            </a:extLst>
          </p:cNvPr>
          <p:cNvSpPr txBox="1"/>
          <p:nvPr/>
        </p:nvSpPr>
        <p:spPr>
          <a:xfrm>
            <a:off x="6582193" y="2327560"/>
            <a:ext cx="26376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chìm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E928D6A8-9565-44F3-9E92-AC5DF0D5D04C}"/>
              </a:ext>
            </a:extLst>
          </p:cNvPr>
          <p:cNvSpPr txBox="1"/>
          <p:nvPr/>
        </p:nvSpPr>
        <p:spPr>
          <a:xfrm>
            <a:off x="9303700" y="2292125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4AAD27C-D102-4D08-9C0A-E545CFB55D75}"/>
              </a:ext>
            </a:extLst>
          </p:cNvPr>
          <p:cNvSpPr txBox="1"/>
          <p:nvPr/>
        </p:nvSpPr>
        <p:spPr>
          <a:xfrm>
            <a:off x="6549148" y="2599091"/>
            <a:ext cx="3052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D9C7EC3C-E3F1-435A-9C9F-53C4D664CA7B}"/>
              </a:ext>
            </a:extLst>
          </p:cNvPr>
          <p:cNvSpPr txBox="1"/>
          <p:nvPr/>
        </p:nvSpPr>
        <p:spPr>
          <a:xfrm>
            <a:off x="9252930" y="2581780"/>
            <a:ext cx="26376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1DEB2310-8B08-4971-A1D1-1D701A6A9C0B}"/>
              </a:ext>
            </a:extLst>
          </p:cNvPr>
          <p:cNvSpPr txBox="1"/>
          <p:nvPr/>
        </p:nvSpPr>
        <p:spPr>
          <a:xfrm>
            <a:off x="6549148" y="3150914"/>
            <a:ext cx="263769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ngập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ạ.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7DED942-4EBC-446B-AE31-B132AB33CA13}"/>
              </a:ext>
            </a:extLst>
          </p:cNvPr>
          <p:cNvSpPr txBox="1"/>
          <p:nvPr/>
        </p:nvSpPr>
        <p:spPr>
          <a:xfrm>
            <a:off x="9268901" y="3150914"/>
            <a:ext cx="26376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à?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0D3352E-DE64-4EE4-81F8-033343F4B6EA}"/>
              </a:ext>
            </a:extLst>
          </p:cNvPr>
          <p:cNvSpPr txBox="1"/>
          <p:nvPr/>
        </p:nvSpPr>
        <p:spPr>
          <a:xfrm>
            <a:off x="6549148" y="4404517"/>
            <a:ext cx="5023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đứa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1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C7896D5-45B5-4357-9E69-48C6A955BCF3}"/>
              </a:ext>
            </a:extLst>
          </p:cNvPr>
          <p:cNvSpPr txBox="1"/>
          <p:nvPr/>
        </p:nvSpPr>
        <p:spPr>
          <a:xfrm>
            <a:off x="6609067" y="5621363"/>
            <a:ext cx="50230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Mon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trộm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6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5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C45360C-615B-4CFF-B328-EDD46677B9CC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8DB76156-45AB-4C8A-A676-8663CA39C7FE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199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134762" y="3499848"/>
            <a:ext cx="2964989" cy="3868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801" y="198217"/>
            <a:ext cx="5612191" cy="561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36336">
            <a:off x="2729177" y="2817157"/>
            <a:ext cx="1040815" cy="97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92" y="4547141"/>
            <a:ext cx="2934896" cy="2831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192" y="2314074"/>
            <a:ext cx="4595363" cy="54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192" y="-950823"/>
            <a:ext cx="35560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498768" y="628807"/>
            <a:ext cx="27142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8" name="Picture 11" descr="C:\Users\ADMIN\Desktop\Tai nguyen thiet ke tro choi\Angry birds epic birds\1505573783630 (2).pn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5" y="2791451"/>
            <a:ext cx="1681872" cy="102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1613DAC0-78A7-400E-8345-65CB4B196321}"/>
              </a:ext>
            </a:extLst>
          </p:cNvPr>
          <p:cNvSpPr/>
          <p:nvPr/>
        </p:nvSpPr>
        <p:spPr>
          <a:xfrm>
            <a:off x="189882" y="300022"/>
            <a:ext cx="3850756" cy="2321030"/>
          </a:xfrm>
          <a:prstGeom prst="roundRect">
            <a:avLst/>
          </a:prstGeom>
          <a:solidFill>
            <a:schemeClr val="accent6">
              <a:lumMod val="50000"/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LUẬT CHƠI</a:t>
            </a:r>
          </a:p>
          <a:p>
            <a:r>
              <a:rPr lang="en-US" dirty="0" err="1"/>
              <a:t>Kích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rừng</a:t>
            </a:r>
            <a:r>
              <a:rPr lang="en-US" dirty="0"/>
              <a:t> </a:t>
            </a:r>
            <a:r>
              <a:rPr lang="en-US" dirty="0" err="1"/>
              <a:t>xanh</a:t>
            </a:r>
            <a:r>
              <a:rPr lang="en-US" dirty="0"/>
              <a:t>, </a:t>
            </a:r>
            <a:r>
              <a:rPr lang="en-US" dirty="0" err="1"/>
              <a:t>nếu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con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cũi</a:t>
            </a:r>
            <a:r>
              <a:rPr lang="en-US" dirty="0"/>
              <a:t>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.</a:t>
            </a:r>
          </a:p>
          <a:p>
            <a:r>
              <a:rPr lang="en-US" dirty="0" err="1"/>
              <a:t>Chúc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cứu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loài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422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2" name="!!!Picture 6">
            <a:extLst>
              <a:ext uri="{FF2B5EF4-FFF2-40B4-BE49-F238E27FC236}">
                <a16:creationId xmlns:a16="http://schemas.microsoft.com/office/drawing/2014/main" xmlns="" id="{20C3DE8D-1580-4E58-B37E-7850BCC065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81228" y="1490205"/>
            <a:ext cx="3332770" cy="47699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!!!Picture 3">
            <a:extLst>
              <a:ext uri="{FF2B5EF4-FFF2-40B4-BE49-F238E27FC236}">
                <a16:creationId xmlns:a16="http://schemas.microsoft.com/office/drawing/2014/main" xmlns="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FFC3247-21E8-4BAA-A8AB-BCED54F722D7}"/>
              </a:ext>
            </a:extLst>
          </p:cNvPr>
          <p:cNvSpPr txBox="1"/>
          <p:nvPr/>
        </p:nvSpPr>
        <p:spPr>
          <a:xfrm>
            <a:off x="454883" y="5387189"/>
            <a:ext cx="5074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BE9EA24-6BB9-401A-AF11-086F7E39B36E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7DB3FF6-3452-4969-9A30-D0943EAAD599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566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D395EAF4-72EA-46AC-9F31-27D2A15E2A02}"/>
              </a:ext>
            </a:extLst>
          </p:cNvPr>
          <p:cNvCxnSpPr/>
          <p:nvPr/>
        </p:nvCxnSpPr>
        <p:spPr>
          <a:xfrm>
            <a:off x="6096000" y="912454"/>
            <a:ext cx="0" cy="4631305"/>
          </a:xfrm>
          <a:prstGeom prst="line">
            <a:avLst/>
          </a:prstGeom>
          <a:ln w="3492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FBC87FF-732A-48D8-A912-A5C9838DF6DF}"/>
              </a:ext>
            </a:extLst>
          </p:cNvPr>
          <p:cNvSpPr txBox="1"/>
          <p:nvPr/>
        </p:nvSpPr>
        <p:spPr>
          <a:xfrm>
            <a:off x="400514" y="161967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13" name="!!!Picture 3">
            <a:extLst>
              <a:ext uri="{FF2B5EF4-FFF2-40B4-BE49-F238E27FC236}">
                <a16:creationId xmlns:a16="http://schemas.microsoft.com/office/drawing/2014/main" xmlns="" id="{F857FA2A-7370-4F16-80FA-7035A691B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514" y="2689471"/>
            <a:ext cx="5530882" cy="2854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67E5DD3-86A7-42FB-920C-A62C3993BE6F}"/>
              </a:ext>
            </a:extLst>
          </p:cNvPr>
          <p:cNvSpPr txBox="1"/>
          <p:nvPr/>
        </p:nvSpPr>
        <p:spPr>
          <a:xfrm>
            <a:off x="400514" y="1907330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ở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59FB7C3-E4EE-4888-A5C1-D6CD4D57FB79}"/>
              </a:ext>
            </a:extLst>
          </p:cNvPr>
          <p:cNvSpPr txBox="1"/>
          <p:nvPr/>
        </p:nvSpPr>
        <p:spPr>
          <a:xfrm>
            <a:off x="400514" y="2194985"/>
            <a:ext cx="498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!!!Picture 6">
            <a:extLst>
              <a:ext uri="{FF2B5EF4-FFF2-40B4-BE49-F238E27FC236}">
                <a16:creationId xmlns:a16="http://schemas.microsoft.com/office/drawing/2014/main" xmlns="" id="{2F43260F-C35E-4FD2-96AA-3B9612D4E7CC}"/>
              </a:ext>
            </a:extLst>
          </p:cNvPr>
          <p:cNvGraphicFramePr>
            <a:graphicFrameLocks noGrp="1"/>
          </p:cNvGraphicFramePr>
          <p:nvPr/>
        </p:nvGraphicFramePr>
        <p:xfrm>
          <a:off x="6541476" y="930183"/>
          <a:ext cx="5319607" cy="57144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4031">
                  <a:extLst>
                    <a:ext uri="{9D8B030D-6E8A-4147-A177-3AD203B41FA5}">
                      <a16:colId xmlns:a16="http://schemas.microsoft.com/office/drawing/2014/main" xmlns="" val="3416650495"/>
                    </a:ext>
                  </a:extLst>
                </a:gridCol>
                <a:gridCol w="4135576">
                  <a:extLst>
                    <a:ext uri="{9D8B030D-6E8A-4147-A177-3AD203B41FA5}">
                      <a16:colId xmlns:a16="http://schemas.microsoft.com/office/drawing/2014/main" xmlns="" val="3717351838"/>
                    </a:ext>
                  </a:extLst>
                </a:gridCol>
              </a:tblGrid>
              <a:tr h="347596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6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6049368"/>
                  </a:ext>
                </a:extLst>
              </a:tr>
              <a:tr h="1952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31850099"/>
                  </a:ext>
                </a:extLst>
              </a:tr>
              <a:tr h="60451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bãi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514637473"/>
                  </a:ext>
                </a:extLst>
              </a:tr>
              <a:tr h="148183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68219976"/>
                  </a:ext>
                </a:extLst>
              </a:tr>
              <a:tr h="1477108"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Mon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chứng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bầy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chìa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vôi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cất</a:t>
                      </a:r>
                      <a:r>
                        <a:rPr lang="en-US" sz="1200" b="1" dirty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err="1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cánh</a:t>
                      </a:r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2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689151048"/>
                  </a:ext>
                </a:extLst>
              </a:tr>
              <a:tr h="453785">
                <a:tc gridSpan="2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sz="16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79693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B67A656-7F8C-4D6A-9918-406B6B4D3780}"/>
              </a:ext>
            </a:extLst>
          </p:cNvPr>
          <p:cNvSpPr txBox="1"/>
          <p:nvPr/>
        </p:nvSpPr>
        <p:spPr>
          <a:xfrm>
            <a:off x="7798403" y="1220505"/>
            <a:ext cx="6131168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69BC336-CBA5-4BB2-B4CD-D44DEFF10226}"/>
              </a:ext>
            </a:extLst>
          </p:cNvPr>
          <p:cNvSpPr txBox="1"/>
          <p:nvPr/>
        </p:nvSpPr>
        <p:spPr>
          <a:xfrm>
            <a:off x="7798402" y="1734031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dải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51F339-754F-4EC9-94D4-7ACF74D82E47}"/>
              </a:ext>
            </a:extLst>
          </p:cNvPr>
          <p:cNvSpPr txBox="1"/>
          <p:nvPr/>
        </p:nvSpPr>
        <p:spPr>
          <a:xfrm>
            <a:off x="7749387" y="234779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3E04393-CE9D-402A-AE51-0F28B3ECC641}"/>
              </a:ext>
            </a:extLst>
          </p:cNvPr>
          <p:cNvSpPr txBox="1"/>
          <p:nvPr/>
        </p:nvSpPr>
        <p:spPr>
          <a:xfrm>
            <a:off x="7726094" y="2581100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64A4BB1F-C856-47BE-B29A-5BC5AA43AF72}"/>
              </a:ext>
            </a:extLst>
          </p:cNvPr>
          <p:cNvSpPr txBox="1"/>
          <p:nvPr/>
        </p:nvSpPr>
        <p:spPr>
          <a:xfrm>
            <a:off x="7737740" y="3039159"/>
            <a:ext cx="406268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94E031A-A8B3-4B4D-BF10-6220CE1F5257}"/>
              </a:ext>
            </a:extLst>
          </p:cNvPr>
          <p:cNvSpPr txBox="1"/>
          <p:nvPr/>
        </p:nvSpPr>
        <p:spPr>
          <a:xfrm>
            <a:off x="7737740" y="3906829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nhích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D019A82-6727-4C45-BEAE-45F81B023A22}"/>
              </a:ext>
            </a:extLst>
          </p:cNvPr>
          <p:cNvSpPr txBox="1"/>
          <p:nvPr/>
        </p:nvSpPr>
        <p:spPr>
          <a:xfrm>
            <a:off x="7735030" y="4171516"/>
            <a:ext cx="406268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nhợt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hửng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E705EC0-A0A3-4083-86C2-8D4EB3A3B163}"/>
              </a:ext>
            </a:extLst>
          </p:cNvPr>
          <p:cNvSpPr txBox="1"/>
          <p:nvPr/>
        </p:nvSpPr>
        <p:spPr>
          <a:xfrm>
            <a:off x="7732319" y="4638124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F6B812D-F714-4CDB-BA90-EEE5F541ABDB}"/>
              </a:ext>
            </a:extLst>
          </p:cNvPr>
          <p:cNvSpPr txBox="1"/>
          <p:nvPr/>
        </p:nvSpPr>
        <p:spPr>
          <a:xfrm>
            <a:off x="7724431" y="4896930"/>
            <a:ext cx="40626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-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B4D8C4E-ABA1-4827-AE01-5AEFF41FF38E}"/>
              </a:ext>
            </a:extLst>
          </p:cNvPr>
          <p:cNvSpPr txBox="1"/>
          <p:nvPr/>
        </p:nvSpPr>
        <p:spPr>
          <a:xfrm>
            <a:off x="6524409" y="5555037"/>
            <a:ext cx="5270591" cy="10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14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b="1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thẳng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Sau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 sung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sướng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hạnh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phúc</a:t>
            </a:r>
            <a:r>
              <a:rPr lang="en-US" sz="14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6AF4E5CE-F054-4B76-BB30-FC18D2ABB41F}"/>
              </a:ext>
            </a:extLst>
          </p:cNvPr>
          <p:cNvSpPr txBox="1"/>
          <p:nvPr/>
        </p:nvSpPr>
        <p:spPr>
          <a:xfrm>
            <a:off x="6590492" y="5251391"/>
            <a:ext cx="5270591" cy="3768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Nhận</a:t>
            </a:r>
            <a:r>
              <a:rPr lang="en-US" sz="1400" b="1" u="sng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400" b="1" u="sng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xét</a:t>
            </a:r>
            <a:endParaRPr lang="en-US" sz="1400" b="1" i="1" u="sng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26D89E8F-767C-436C-9400-1897EA2826DD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4A20168A-4034-4DE8-83A8-0AA6FCF48D48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9814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1A7F0883-B50F-40ED-A5E9-112D17C5D51F}"/>
              </a:ext>
            </a:extLst>
          </p:cNvPr>
          <p:cNvSpPr txBox="1"/>
          <p:nvPr/>
        </p:nvSpPr>
        <p:spPr>
          <a:xfrm>
            <a:off x="454883" y="162274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Tổng kết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61424A2-8DA0-445A-AA56-31D52211E109}"/>
              </a:ext>
            </a:extLst>
          </p:cNvPr>
          <p:cNvSpPr txBox="1"/>
          <p:nvPr/>
        </p:nvSpPr>
        <p:spPr>
          <a:xfrm>
            <a:off x="454883" y="1884110"/>
            <a:ext cx="5512161" cy="29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4.1 Nghệ thuật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4.2 Nội dung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Mon.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Qua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ngây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98EAD1A9-332B-41D2-BB2E-8091AD46AFF0}"/>
              </a:ext>
            </a:extLst>
          </p:cNvPr>
          <p:cNvSpPr txBox="1"/>
          <p:nvPr/>
        </p:nvSpPr>
        <p:spPr>
          <a:xfrm>
            <a:off x="6553203" y="912454"/>
            <a:ext cx="5307622" cy="32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4.3 Những </a:t>
            </a:r>
            <a:r>
              <a:rPr lang="en-US" sz="1400" b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4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rút ra từ tác phẩm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chốn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Về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4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giấu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xưng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1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”).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c)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F3DE3D3-4D36-401E-A025-202965071078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 NGHIỆM CÙNG VĂN BẢN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B7F3F5A-E34F-499C-ACEB-E9968F561DC2}"/>
              </a:ext>
            </a:extLst>
          </p:cNvPr>
          <p:cNvSpPr txBox="1"/>
          <p:nvPr/>
        </p:nvSpPr>
        <p:spPr>
          <a:xfrm>
            <a:off x="454883" y="132092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NGẪM VÀ PHẢN HỒI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922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KẾT NỐI VỚI ĐỌC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D393818-CC7D-403F-858E-CC189E4998D0}"/>
              </a:ext>
            </a:extLst>
          </p:cNvPr>
          <p:cNvSpPr txBox="1"/>
          <p:nvPr/>
        </p:nvSpPr>
        <p:spPr>
          <a:xfrm>
            <a:off x="444838" y="2338986"/>
            <a:ext cx="5147069" cy="1891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50000"/>
              </a:lnSpc>
              <a:spcBef>
                <a:spcPts val="65"/>
              </a:spcBef>
              <a:spcAft>
                <a:spcPts val="0"/>
              </a:spcAft>
            </a:pPr>
            <a:r>
              <a:rPr lang="vi-VN" sz="2000" dirty="0">
                <a:effectLst/>
                <a:latin typeface="+mj-lt"/>
                <a:ea typeface="Times New Roman" panose="02020603050405020304" pitchFamily="18" charset="0"/>
              </a:rPr>
              <a:t>Viết đoạn văn (từ 5 – 7 câu) kể lại một sự việc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bầy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chim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chìa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vôi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bay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lên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khỏi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bãi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sông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bằng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lời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của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nhân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vật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Mên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Mon (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ngôi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kể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thứ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+mj-lt"/>
                <a:ea typeface="Times New Roman" panose="02020603050405020304" pitchFamily="18" charset="0"/>
              </a:rPr>
              <a:t>nhất</a:t>
            </a:r>
            <a:r>
              <a:rPr lang="en-US" sz="2000" dirty="0">
                <a:effectLst/>
                <a:latin typeface="+mj-lt"/>
                <a:ea typeface="Times New Roman" panose="02020603050405020304" pitchFamily="18" charset="0"/>
              </a:rPr>
              <a:t>).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A2F6DF2A-D3EE-493C-8329-42DD512179B2}"/>
              </a:ext>
            </a:extLst>
          </p:cNvPr>
          <p:cNvSpPr/>
          <p:nvPr/>
        </p:nvSpPr>
        <p:spPr>
          <a:xfrm>
            <a:off x="6494584" y="1289537"/>
            <a:ext cx="5278985" cy="402101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Khi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nuốt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chửng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loáng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ngùn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nhô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nớt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lùm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kia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86215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</p:spTree>
    <p:extLst>
      <p:ext uri="{BB962C8B-B14F-4D97-AF65-F5344CB8AC3E}">
        <p14:creationId xmlns:p14="http://schemas.microsoft.com/office/powerpoint/2010/main" val="3057794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B626B3A-F700-4275-BF85-B5473750AD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4" b="3843"/>
          <a:stretch/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DA9B80F-F52C-43CB-816E-F9D9850AC3B2}"/>
              </a:ext>
            </a:extLst>
          </p:cNvPr>
          <p:cNvSpPr txBox="1"/>
          <p:nvPr/>
        </p:nvSpPr>
        <p:spPr>
          <a:xfrm>
            <a:off x="2113935" y="3539613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235236C-2F4D-44A1-999C-DC00323B3431}"/>
              </a:ext>
            </a:extLst>
          </p:cNvPr>
          <p:cNvSpPr txBox="1"/>
          <p:nvPr/>
        </p:nvSpPr>
        <p:spPr>
          <a:xfrm>
            <a:off x="7140676" y="3692012"/>
            <a:ext cx="3038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TIẾNG VIỆT</a:t>
            </a:r>
          </a:p>
        </p:txBody>
      </p:sp>
    </p:spTree>
    <p:extLst>
      <p:ext uri="{BB962C8B-B14F-4D97-AF65-F5344CB8AC3E}">
        <p14:creationId xmlns:p14="http://schemas.microsoft.com/office/powerpoint/2010/main" val="1360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C72D33-8C38-B54B-B11B-C62BB459F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x-none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29FC5EC9-3F9C-D94A-8D57-737010A3DD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A5E8734-CFC1-BB42-98F4-4CF290AF26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09600" y="-117231"/>
            <a:ext cx="13434646" cy="6858000"/>
          </a:xfrm>
          <a:prstGeom prst="rect">
            <a:avLst/>
          </a:prstGeom>
        </p:spPr>
      </p:pic>
      <p:sp>
        <p:nvSpPr>
          <p:cNvPr id="3" name="!!Tex">
            <a:extLst>
              <a:ext uri="{FF2B5EF4-FFF2-40B4-BE49-F238E27FC236}">
                <a16:creationId xmlns:a16="http://schemas.microsoft.com/office/drawing/2014/main" xmlns="" id="{E709D37F-676D-EC45-AC8B-B7FA0B100ED3}"/>
              </a:ext>
            </a:extLst>
          </p:cNvPr>
          <p:cNvSpPr txBox="1"/>
          <p:nvPr/>
        </p:nvSpPr>
        <p:spPr>
          <a:xfrm>
            <a:off x="3083166" y="1651301"/>
            <a:ext cx="60256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MỞ RỘNG THÀNH PHẦN CHÍNH VÀ TRẠNG NGỮ CỦA CÂU BẰNG CỤM TỪ</a:t>
            </a:r>
            <a:endParaRPr lang="x-none" sz="2000" b="1" dirty="0">
              <a:solidFill>
                <a:srgbClr val="0070C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4F59DDB-532F-46D8-9641-16568661BBB0}"/>
              </a:ext>
            </a:extLst>
          </p:cNvPr>
          <p:cNvSpPr txBox="1"/>
          <p:nvPr/>
        </p:nvSpPr>
        <p:spPr>
          <a:xfrm>
            <a:off x="3083167" y="2359187"/>
            <a:ext cx="61897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155393"/>
      </p:ext>
    </p:extLst>
  </p:cSld>
  <p:clrMapOvr>
    <a:masterClrMapping/>
  </p:clrMapOvr>
  <p:transition spd="slow" advTm="87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D556E64-E7C5-4241-85D0-31534D0F0657}"/>
              </a:ext>
            </a:extLst>
          </p:cNvPr>
          <p:cNvSpPr txBox="1"/>
          <p:nvPr/>
        </p:nvSpPr>
        <p:spPr>
          <a:xfrm>
            <a:off x="6597775" y="1217771"/>
            <a:ext cx="54066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Mon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dâng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95838FB0-3374-4D4C-89B0-E85B5702F585}"/>
              </a:ext>
            </a:extLst>
          </p:cNvPr>
          <p:cNvCxnSpPr>
            <a:cxnSpLocks/>
          </p:cNvCxnSpPr>
          <p:nvPr/>
        </p:nvCxnSpPr>
        <p:spPr>
          <a:xfrm>
            <a:off x="6893170" y="1763300"/>
            <a:ext cx="155673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92E7394-7B6C-4AA8-A7D0-FAC57CD46A88}"/>
              </a:ext>
            </a:extLst>
          </p:cNvPr>
          <p:cNvCxnSpPr>
            <a:cxnSpLocks/>
          </p:cNvCxnSpPr>
          <p:nvPr/>
        </p:nvCxnSpPr>
        <p:spPr>
          <a:xfrm flipV="1">
            <a:off x="8991686" y="147715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D662555-4E08-42AD-83FA-5F68CBE07539}"/>
              </a:ext>
            </a:extLst>
          </p:cNvPr>
          <p:cNvSpPr txBox="1"/>
          <p:nvPr/>
        </p:nvSpPr>
        <p:spPr>
          <a:xfrm>
            <a:off x="6978335" y="1674394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VN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021DC10F-1236-4CF5-BC4A-8DD78C54A00F}"/>
              </a:ext>
            </a:extLst>
          </p:cNvPr>
          <p:cNvCxnSpPr>
            <a:cxnSpLocks/>
          </p:cNvCxnSpPr>
          <p:nvPr/>
        </p:nvCxnSpPr>
        <p:spPr>
          <a:xfrm flipV="1">
            <a:off x="9204413" y="2201983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C8579DE-CDA5-48D3-BD41-1328C4B871B4}"/>
              </a:ext>
            </a:extLst>
          </p:cNvPr>
          <p:cNvSpPr txBox="1"/>
          <p:nvPr/>
        </p:nvSpPr>
        <p:spPr>
          <a:xfrm>
            <a:off x="7139559" y="248171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           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86620F9-B384-41C4-95F6-681F69B73882}"/>
              </a:ext>
            </a:extLst>
          </p:cNvPr>
          <p:cNvCxnSpPr>
            <a:cxnSpLocks/>
          </p:cNvCxnSpPr>
          <p:nvPr/>
        </p:nvCxnSpPr>
        <p:spPr>
          <a:xfrm>
            <a:off x="6893170" y="2541210"/>
            <a:ext cx="188549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4B19505-084A-4695-BA5E-989A02F5B7B5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17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/>
      <p:bldP spid="13" grpId="0"/>
      <p:bldP spid="14" grpId="0"/>
      <p:bldP spid="17" grpId="0"/>
      <p:bldP spid="20" grpId="0"/>
      <p:bldP spid="21" grpId="0"/>
      <p:bldP spid="25" grpId="0"/>
      <p:bldP spid="27" grpId="0"/>
      <p:bldP spid="3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508266" y="2204093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88884F4-AECA-4DD5-BCD0-4474697EE2E2}"/>
              </a:ext>
            </a:extLst>
          </p:cNvPr>
          <p:cNvSpPr txBox="1"/>
          <p:nvPr/>
        </p:nvSpPr>
        <p:spPr>
          <a:xfrm>
            <a:off x="6508265" y="2766509"/>
            <a:ext cx="539065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gian phòng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tràn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những bức tranh của thí sinh  treo kín bốn bức tường.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0ABF4A-AE05-4B13-9C0F-4246B947D233}"/>
              </a:ext>
            </a:extLst>
          </p:cNvPr>
          <p:cNvSpPr txBox="1"/>
          <p:nvPr/>
        </p:nvSpPr>
        <p:spPr>
          <a:xfrm>
            <a:off x="6508265" y="3456900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a.2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800" b="1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a.1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nhờ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căn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phòng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8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9778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38" grpId="0" build="p"/>
      <p:bldP spid="4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b.1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</a:t>
            </a: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b.2 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Thế là qua một đêm mưa rào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trời  bỗng đổi gió bấc, rồi cái lạnh ở đâu đến làm cho người ta tưởng đang ở giữa mùa đông rét mướt.</a:t>
            </a:r>
          </a:p>
          <a:p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(Thạch Lam – Gió lạnh đầu mùa)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0ABF4A-AE05-4B13-9C0F-4246B947D233}"/>
              </a:ext>
            </a:extLst>
          </p:cNvPr>
          <p:cNvSpPr txBox="1"/>
          <p:nvPr/>
        </p:nvSpPr>
        <p:spPr>
          <a:xfrm>
            <a:off x="6440306" y="4159807"/>
            <a:ext cx="5238258" cy="12890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b.2, trạng ngữ được mở rộng hơn so với trạng ngữ ở ví dụ ở b.1, nhờ vậy mà thời gian của sự việc trời trở gió… được nêu lên cụ thể hơn.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5929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TRO CHOI POWERPOINT\Giai cuu rung xanh\flores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-838200"/>
            <a:ext cx="14020800" cy="802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801" y="2789767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5" descr="C:\Users\ADMIN\Desktop\Giai cuu con vat\860b43d1f72858179212c60650ccfc0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6356" y1="4000" x2="13136" y2="15667"/>
                        <a14:foregroundMark x1="64831" y1="1333" x2="64831" y2="15000"/>
                        <a14:foregroundMark x1="16525" y1="33667" x2="20763" y2="39000"/>
                        <a14:foregroundMark x1="58051" y1="29667" x2="51695" y2="36667"/>
                        <a14:foregroundMark x1="30932" y1="42667" x2="27542" y2="5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4531684"/>
            <a:ext cx="1342159" cy="170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ADMIN\Desktop\Giai cuu con vat\Baby-Elephant-Clipart_7.png.1379429044053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613" y="4211831"/>
            <a:ext cx="2330787" cy="2330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8" descr="C:\Users\ADMIN\Desktop\Giai cuu con vat\clipbear4.gif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backgroundMark x1="40102" y1="27511" x2="40102" y2="28603"/>
                        <a14:backgroundMark x1="33249" y1="35153" x2="32487" y2="366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0800" y="2933238"/>
            <a:ext cx="2641600" cy="307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9" descr="C:\Users\ADMIN\Desktop\Giai cuu con vat\cute-deer-cartoon-illustration-471713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20" y1="4667" x2="13786" y2="12778"/>
                        <a14:foregroundMark x1="72429" y1="4444" x2="68928" y2="12222"/>
                        <a14:foregroundMark x1="38293" y1="30333" x2="29540" y2="52333"/>
                        <a14:foregroundMark x1="46608" y1="69222" x2="69803" y2="67333"/>
                        <a14:foregroundMark x1="89934" y1="52111" x2="92123" y2="56222"/>
                        <a14:foregroundMark x1="32385" y1="97000" x2="40700" y2="98889"/>
                        <a14:foregroundMark x1="59300" y1="97222" x2="63895" y2="95333"/>
                        <a14:foregroundMark x1="92560" y1="98889" x2="95405" y2="97444"/>
                        <a14:backgroundMark x1="97155" y1="99000" x2="98249" y2="9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41" y="4319135"/>
            <a:ext cx="933521" cy="18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utoShape 11" descr="Hình ảnh có liên quan"/>
          <p:cNvSpPr>
            <a:spLocks noChangeAspect="1" noChangeArrowheads="1"/>
          </p:cNvSpPr>
          <p:nvPr/>
        </p:nvSpPr>
        <p:spPr bwMode="auto">
          <a:xfrm>
            <a:off x="207433" y="-126999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pic>
        <p:nvPicPr>
          <p:cNvPr id="41" name="Picture 13" descr="C:\Users\ADMIN\Desktop\Picture1 (2).pn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7175"/>
            <a:ext cx="2345011" cy="204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3" descr="C:\Users\ADMIN\Desktop\Picture1 (2).pn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409018"/>
            <a:ext cx="2819400" cy="22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3" descr="C:\Users\ADMIN\Desktop\Picture1 (2).pn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225800"/>
            <a:ext cx="2819400" cy="3108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41" y="4409017"/>
            <a:ext cx="1757927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ADMIN\Desktop\Giai cuu con vat\historieta-linda-de-los-ciervos-47108548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>
                        <a14:foregroundMark x1="17000" y1="15657" x2="20500" y2="27086"/>
                        <a14:foregroundMark x1="27625" y1="69029" x2="30750" y2="75657"/>
                        <a14:foregroundMark x1="96375" y1="86171" x2="98625" y2="89486"/>
                        <a14:foregroundMark x1="90625" y1="96457" x2="91125" y2="993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29338">
            <a:off x="588638" y="4893055"/>
            <a:ext cx="1695065" cy="158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2308" y1="14741" x2="6538" y2="26693"/>
                        <a14:foregroundMark x1="16154" y1="17928" x2="14231" y2="30279"/>
                        <a14:foregroundMark x1="32692" y1="17530" x2="26538" y2="35060"/>
                        <a14:foregroundMark x1="46538" y1="13944" x2="50000" y2="20319"/>
                        <a14:foregroundMark x1="7692" y1="7968" x2="6538" y2="15139"/>
                        <a14:foregroundMark x1="35000" y1="4781" x2="38462" y2="11554"/>
                        <a14:foregroundMark x1="34231" y1="3984" x2="23077" y2="2390"/>
                        <a14:foregroundMark x1="35385" y1="57371" x2="34615" y2="91633"/>
                        <a14:foregroundMark x1="31538" y1="73307" x2="30385" y2="83665"/>
                        <a14:foregroundMark x1="40000" y1="62948" x2="36923" y2="81673"/>
                        <a14:foregroundMark x1="34231" y1="56175" x2="57692" y2="63347"/>
                        <a14:foregroundMark x1="56538" y1="54980" x2="46538" y2="56574"/>
                        <a14:foregroundMark x1="68077" y1="54183" x2="66923" y2="83267"/>
                        <a14:foregroundMark x1="61538" y1="60558" x2="61538" y2="80478"/>
                        <a14:foregroundMark x1="76923" y1="81275" x2="76154" y2="88446"/>
                        <a14:foregroundMark x1="93462" y1="15538" x2="77692" y2="21116"/>
                        <a14:foregroundMark x1="93077" y1="12749" x2="96154" y2="18327"/>
                        <a14:foregroundMark x1="76923" y1="22311" x2="67308" y2="509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789" y="4757348"/>
            <a:ext cx="1442953" cy="13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MIN\Desktop\Giai cuu con vat\elephant-cartoon-clip-art.p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1361" y="4050936"/>
            <a:ext cx="2579291" cy="25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MIN\Desktop\Giai cuu con vat\bear  mother and baby cartoon image 5.png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397" y="3632200"/>
            <a:ext cx="3742603" cy="3742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 descr="C:\Users\ADMIN\Desktop\vector-fruits-cartoon-icon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64" b="96218" l="9886" r="897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56" y="-56492"/>
            <a:ext cx="830904" cy="75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Explosion 2 49"/>
          <p:cNvSpPr/>
          <p:nvPr/>
        </p:nvSpPr>
        <p:spPr>
          <a:xfrm rot="1364045">
            <a:off x="258667" y="2425183"/>
            <a:ext cx="1336984" cy="949579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51" name="TextBox 50"/>
          <p:cNvSpPr txBox="1"/>
          <p:nvPr/>
        </p:nvSpPr>
        <p:spPr>
          <a:xfrm rot="560109">
            <a:off x="481766" y="2828529"/>
            <a:ext cx="1546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POW!</a:t>
            </a:r>
          </a:p>
        </p:txBody>
      </p:sp>
      <p:pic>
        <p:nvPicPr>
          <p:cNvPr id="52" name="Picture 2" descr="C:\Users\ADMIN\Desktop\Giai cuu con vat\depositphotos_8033217-stock-illustration-cartoon-hunter-with-a-blunderbus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43971" flipH="1">
            <a:off x="499242" y="3208496"/>
            <a:ext cx="1092047" cy="131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ADMIN\Desktop\monkey_drawing_branch_hang_54278_2048x2048 (2)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0" b="100000" l="0" r="100000">
                        <a14:foregroundMark x1="59619" y1="6027" x2="62549" y2="13058"/>
                        <a14:foregroundMark x1="58984" y1="6027" x2="52246" y2="12612"/>
                        <a14:foregroundMark x1="35693" y1="19420" x2="28760" y2="19085"/>
                        <a14:foregroundMark x1="13135" y1="4464" x2="17188" y2="10268"/>
                        <a14:foregroundMark x1="17188" y1="10268" x2="22314" y2="15067"/>
                        <a14:foregroundMark x1="26514" y1="17634" x2="22607" y2="15625"/>
                        <a14:foregroundMark x1="37109" y1="18862" x2="38770" y2="18192"/>
                        <a14:backgroundMark x1="7715" y1="23438" x2="20166" y2="77790"/>
                        <a14:backgroundMark x1="7715" y1="71987" x2="26660" y2="91071"/>
                        <a14:backgroundMark x1="42627" y1="84152" x2="40625" y2="84152"/>
                        <a14:backgroundMark x1="39453" y1="84487" x2="36621" y2="81138"/>
                        <a14:backgroundMark x1="36914" y1="81920" x2="36182" y2="78571"/>
                        <a14:backgroundMark x1="60010" y1="25446" x2="70215" y2="56362"/>
                        <a14:backgroundMark x1="53760" y1="62388" x2="53662" y2="66406"/>
                        <a14:backgroundMark x1="54688" y1="78906" x2="50928" y2="84710"/>
                        <a14:backgroundMark x1="43994" y1="20647" x2="41846" y2="22991"/>
                        <a14:backgroundMark x1="75146" y1="39397" x2="78125" y2="65179"/>
                        <a14:backgroundMark x1="42041" y1="26786" x2="42969" y2="256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15"/>
            <a:ext cx="1763300" cy="82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75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44444E-6 L -0.23056 0.00186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28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80913E-6 L -0.50833 0.01079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5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96296E-6 L -0.00312 0.37407 " pathEditMode="relative" rAng="0" ptsTypes="AA">
                                      <p:cBhvr>
                                        <p:cTn id="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8704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44444E-6 L -0.75243 0.03612 " pathEditMode="relative" rAng="0" ptsTypes="AA">
                                      <p:cBhvr>
                                        <p:cTn id="85" dur="3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22" y="179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82051E-6 L -1.12153 0.02101 " pathEditMode="relative" rAng="0" ptsTypes="AA">
                                      <p:cBhvr>
                                        <p:cTn id="110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076" y="10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50" grpId="0" animBg="1"/>
      <p:bldP spid="50" grpId="1" animBg="1"/>
      <p:bldP spid="51" grpId="0"/>
      <p:bldP spid="5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sánh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cặp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597776" y="2186447"/>
            <a:ext cx="53906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c.1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c.2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 nóc một lô cốt cũ kề bên một xóm nhỏ, người phụ nữ trẻ  đang phơi thóc. </a:t>
            </a:r>
            <a:endParaRPr lang="vi-V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Trần Hoài Dương – Miền xanh thẳm)</a:t>
            </a:r>
          </a:p>
          <a:p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0ABF4A-AE05-4B13-9C0F-4246B947D233}"/>
              </a:ext>
            </a:extLst>
          </p:cNvPr>
          <p:cNvSpPr txBox="1"/>
          <p:nvPr/>
        </p:nvSpPr>
        <p:spPr>
          <a:xfrm>
            <a:off x="6440306" y="3599031"/>
            <a:ext cx="5238258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Ở ví dụ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.2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trạng ngữ được mở rộng hơn so với trạng ngữ ở ví dụ ở </a:t>
            </a:r>
            <a:r>
              <a:rPr lang="en-US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.1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nhờ vậy mà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trẻ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phơi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thóc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i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vi-VN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344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97776" y="90056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C61CF9A-1303-4083-8FCF-7C96C018B4E7}"/>
              </a:ext>
            </a:extLst>
          </p:cNvPr>
          <p:cNvSpPr txBox="1"/>
          <p:nvPr/>
        </p:nvSpPr>
        <p:spPr>
          <a:xfrm>
            <a:off x="6508266" y="1230231"/>
            <a:ext cx="50636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rộng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B54C96F3-D92C-4676-8B2C-18470C238D74}"/>
              </a:ext>
            </a:extLst>
          </p:cNvPr>
          <p:cNvSpPr txBox="1"/>
          <p:nvPr/>
        </p:nvSpPr>
        <p:spPr>
          <a:xfrm>
            <a:off x="6508266" y="2460259"/>
            <a:ext cx="539065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Gợi ý</a:t>
            </a:r>
            <a:r>
              <a:rPr lang="vi-V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Dùng trạng ngữ bằng 1 từ sau đó mở rộng trạng ngữ bằng một cụm từ (dựa trên từ chỉ trạng ngữ ban đầu).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D0ABF4A-AE05-4B13-9C0F-4246B947D233}"/>
              </a:ext>
            </a:extLst>
          </p:cNvPr>
          <p:cNvSpPr txBox="1"/>
          <p:nvPr/>
        </p:nvSpPr>
        <p:spPr>
          <a:xfrm>
            <a:off x="6515999" y="3277701"/>
            <a:ext cx="5238258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VD1: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1288E7F-8E04-400A-A2BE-47D29ECAE0CE}"/>
              </a:ext>
            </a:extLst>
          </p:cNvPr>
          <p:cNvSpPr txBox="1"/>
          <p:nvPr/>
        </p:nvSpPr>
        <p:spPr>
          <a:xfrm>
            <a:off x="6501488" y="3709819"/>
            <a:ext cx="5690512" cy="457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b="1" i="1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: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EAB8218-1D16-40B2-953D-6DC70D655249}"/>
              </a:ext>
            </a:extLst>
          </p:cNvPr>
          <p:cNvSpPr txBox="1"/>
          <p:nvPr/>
        </p:nvSpPr>
        <p:spPr>
          <a:xfrm>
            <a:off x="6571827" y="4055164"/>
            <a:ext cx="569051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Buổi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sáng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mùa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xuân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những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đóa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hoa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đua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 bung </a:t>
            </a:r>
            <a:r>
              <a:rPr lang="en-US" dirty="0" err="1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nở</a:t>
            </a: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37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build="p"/>
      <p:bldP spid="37" grpId="0" build="p"/>
      <p:bldP spid="40" grpId="0"/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929DFC4-E71B-4D20-8BE1-4C0C4B50D171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31F682E-019D-48F9-AD46-7FE9F4C829AF}"/>
              </a:ext>
            </a:extLst>
          </p:cNvPr>
          <p:cNvSpPr txBox="1"/>
          <p:nvPr/>
        </p:nvSpPr>
        <p:spPr>
          <a:xfrm>
            <a:off x="3463530" y="85880"/>
            <a:ext cx="5953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TIẾNG VIỆT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BA1692D-FC8A-4F37-8118-076246A3B1FF}"/>
              </a:ext>
            </a:extLst>
          </p:cNvPr>
          <p:cNvSpPr txBox="1"/>
          <p:nvPr/>
        </p:nvSpPr>
        <p:spPr>
          <a:xfrm>
            <a:off x="454884" y="1019114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TÌM HIỂU VÍ DỤ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D1763CA-9A8B-4593-B073-7F78E707BE8A}"/>
              </a:ext>
            </a:extLst>
          </p:cNvPr>
          <p:cNvSpPr txBox="1"/>
          <p:nvPr/>
        </p:nvSpPr>
        <p:spPr>
          <a:xfrm>
            <a:off x="518722" y="1357668"/>
            <a:ext cx="37042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1: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442C51A-3798-4F51-87D6-2179EFF8FFC8}"/>
              </a:ext>
            </a:extLst>
          </p:cNvPr>
          <p:cNvSpPr txBox="1"/>
          <p:nvPr/>
        </p:nvSpPr>
        <p:spPr>
          <a:xfrm>
            <a:off x="1048577" y="1609412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CN           VN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E94FB22D-5D99-437A-9F19-F99954CD39FF}"/>
              </a:ext>
            </a:extLst>
          </p:cNvPr>
          <p:cNvCxnSpPr/>
          <p:nvPr/>
        </p:nvCxnSpPr>
        <p:spPr>
          <a:xfrm>
            <a:off x="1160585" y="1650055"/>
            <a:ext cx="3282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9D3D08AA-39BC-4950-BF0B-C6004248C82E}"/>
              </a:ext>
            </a:extLst>
          </p:cNvPr>
          <p:cNvCxnSpPr>
            <a:cxnSpLocks/>
          </p:cNvCxnSpPr>
          <p:nvPr/>
        </p:nvCxnSpPr>
        <p:spPr>
          <a:xfrm flipV="1">
            <a:off x="1921996" y="1415218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B69D1E8-9D34-4F22-BF8E-7199755AF9E7}"/>
              </a:ext>
            </a:extLst>
          </p:cNvPr>
          <p:cNvSpPr txBox="1"/>
          <p:nvPr/>
        </p:nvSpPr>
        <p:spPr>
          <a:xfrm>
            <a:off x="783649" y="1865539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1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42DEEC3-B32B-4107-A4D1-07FCE8C1842B}"/>
              </a:ext>
            </a:extLst>
          </p:cNvPr>
          <p:cNvSpPr txBox="1"/>
          <p:nvPr/>
        </p:nvSpPr>
        <p:spPr>
          <a:xfrm>
            <a:off x="600784" y="2419576"/>
            <a:ext cx="42341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VD 2: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qua,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trút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1D905D8-F127-4A70-B429-397D5AE42AD5}"/>
              </a:ext>
            </a:extLst>
          </p:cNvPr>
          <p:cNvSpPr txBox="1"/>
          <p:nvPr/>
        </p:nvSpPr>
        <p:spPr>
          <a:xfrm>
            <a:off x="1130639" y="2671320"/>
            <a:ext cx="37042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                       CN           VN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6221361A-E95C-4674-8129-B5390E7ABB43}"/>
              </a:ext>
            </a:extLst>
          </p:cNvPr>
          <p:cNvCxnSpPr>
            <a:cxnSpLocks/>
          </p:cNvCxnSpPr>
          <p:nvPr/>
        </p:nvCxnSpPr>
        <p:spPr>
          <a:xfrm>
            <a:off x="1242647" y="2671320"/>
            <a:ext cx="112820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9329B068-846E-40AA-8C41-6B5D0785A3DB}"/>
              </a:ext>
            </a:extLst>
          </p:cNvPr>
          <p:cNvCxnSpPr>
            <a:cxnSpLocks/>
          </p:cNvCxnSpPr>
          <p:nvPr/>
        </p:nvCxnSpPr>
        <p:spPr>
          <a:xfrm flipV="1">
            <a:off x="2804013" y="2421770"/>
            <a:ext cx="96690" cy="3883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49D7C14-B472-49B8-A31A-47F40D4269F3}"/>
              </a:ext>
            </a:extLst>
          </p:cNvPr>
          <p:cNvSpPr txBox="1"/>
          <p:nvPr/>
        </p:nvSpPr>
        <p:spPr>
          <a:xfrm>
            <a:off x="865711" y="2927447"/>
            <a:ext cx="40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từ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“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Đêm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hôm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qua”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D75D32D-FE5D-4F1C-BB38-743BD26BCF50}"/>
              </a:ext>
            </a:extLst>
          </p:cNvPr>
          <p:cNvSpPr txBox="1"/>
          <p:nvPr/>
        </p:nvSpPr>
        <p:spPr>
          <a:xfrm>
            <a:off x="6561960" y="823617"/>
            <a:ext cx="3704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9310029E-63C1-41B5-B5BB-569324596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86E7BC5F-E820-4E3C-9A93-8C98E47337C2}"/>
              </a:ext>
            </a:extLst>
          </p:cNvPr>
          <p:cNvSpPr txBox="1"/>
          <p:nvPr/>
        </p:nvSpPr>
        <p:spPr>
          <a:xfrm>
            <a:off x="565614" y="3506738"/>
            <a:ext cx="4791550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được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mở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rộng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và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nhờ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vậy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nên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trạng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ngữ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ở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ví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cung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cấp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thông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tin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cụ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thể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hơn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gian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của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sự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việc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trời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mưa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như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trút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1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nước</a:t>
            </a:r>
            <a:r>
              <a:rPr lang="en-US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n-US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6A4DDF87-C50C-4E68-9A4A-7580177ED2F2}"/>
              </a:ext>
            </a:extLst>
          </p:cNvPr>
          <p:cNvSpPr txBox="1"/>
          <p:nvPr/>
        </p:nvSpPr>
        <p:spPr>
          <a:xfrm>
            <a:off x="6543438" y="1144162"/>
            <a:ext cx="5201466" cy="5547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xiên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xiết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chảy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trận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mưa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bay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mẽ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bứt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đàn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khỏi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run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lùm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dứa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dại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bờ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láy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mỏng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“</a:t>
            </a:r>
            <a:r>
              <a:rPr lang="en-US" sz="1400" i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run </a:t>
            </a:r>
            <a:r>
              <a:rPr lang="en-US" sz="1400" i="1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rẩy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miêu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tả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cánh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nớt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bé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bỏng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bầy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chim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chìa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vôi</a:t>
            </a:r>
            <a:r>
              <a:rPr lang="en-US" sz="14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non. </a:t>
            </a:r>
          </a:p>
        </p:txBody>
      </p:sp>
    </p:spTree>
    <p:extLst>
      <p:ext uri="{BB962C8B-B14F-4D97-AF65-F5344CB8AC3E}">
        <p14:creationId xmlns:p14="http://schemas.microsoft.com/office/powerpoint/2010/main" val="1658853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303F87B-2761-43FB-8E15-A6DAD14F5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422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7D20C8B-CCA9-41E5-8962-72367F0B48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3" b="5215"/>
          <a:stretch/>
        </p:blipFill>
        <p:spPr>
          <a:xfrm>
            <a:off x="3165232" y="1524059"/>
            <a:ext cx="6564922" cy="3794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116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055" y="-191940"/>
            <a:ext cx="8371271" cy="443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49021" y="1019810"/>
            <a:ext cx="2227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Vẹt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on vẹt ăn gì hình ảnh đặc điểm chi tiết của loài vật này">
            <a:extLst>
              <a:ext uri="{FF2B5EF4-FFF2-40B4-BE49-F238E27FC236}">
                <a16:creationId xmlns:a16="http://schemas.microsoft.com/office/drawing/2014/main" xmlns="" id="{2338FC15-C0FE-4DB1-903A-A7DA8FB8D8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12"/>
          <a:stretch/>
        </p:blipFill>
        <p:spPr bwMode="auto">
          <a:xfrm>
            <a:off x="4999768" y="664711"/>
            <a:ext cx="4189056" cy="2110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34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Chim Chào mào - Cách nhận biết, nuôi chim khỏe - Nhà đẹp">
            <a:extLst>
              <a:ext uri="{FF2B5EF4-FFF2-40B4-BE49-F238E27FC236}">
                <a16:creationId xmlns:a16="http://schemas.microsoft.com/office/drawing/2014/main" xmlns="" id="{BB99CA6C-D56B-4808-8C20-5A45AB2BDE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49" t="12545" r="9290" b="14404"/>
          <a:stretch/>
        </p:blipFill>
        <p:spPr bwMode="auto">
          <a:xfrm>
            <a:off x="6253018" y="786066"/>
            <a:ext cx="2636982" cy="18317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B904B9F7-ACF4-451F-9820-275E4728567A}"/>
              </a:ext>
            </a:extLst>
          </p:cNvPr>
          <p:cNvSpPr txBox="1"/>
          <p:nvPr/>
        </p:nvSpPr>
        <p:spPr>
          <a:xfrm>
            <a:off x="3107229" y="958342"/>
            <a:ext cx="22275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27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655" y="-3021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7" y="375976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4CD8E3F-ED2F-4711-B68C-0966518A0221}"/>
              </a:ext>
            </a:extLst>
          </p:cNvPr>
          <p:cNvSpPr txBox="1"/>
          <p:nvPr/>
        </p:nvSpPr>
        <p:spPr>
          <a:xfrm>
            <a:off x="3324825" y="1064774"/>
            <a:ext cx="23185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358C13A-B868-4253-B8FA-E3712EC59BF2}"/>
              </a:ext>
            </a:extLst>
          </p:cNvPr>
          <p:cNvSpPr txBox="1"/>
          <p:nvPr/>
        </p:nvSpPr>
        <p:spPr>
          <a:xfrm>
            <a:off x="4296758" y="4980581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Sáo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 descr="1 Chim Sáo đặc điểm và kinh nghiệm nuôi Sáo chất lượng">
            <a:extLst>
              <a:ext uri="{FF2B5EF4-FFF2-40B4-BE49-F238E27FC236}">
                <a16:creationId xmlns:a16="http://schemas.microsoft.com/office/drawing/2014/main" xmlns="" id="{D3800D30-425E-496C-B8BA-510DFAB43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9" b="18378"/>
          <a:stretch/>
        </p:blipFill>
        <p:spPr bwMode="auto">
          <a:xfrm>
            <a:off x="6343083" y="833423"/>
            <a:ext cx="3097174" cy="20829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48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RO CHOI POWERPOINT\Giai cuu rung xanh\Free-vector-cartoon-natur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30200"/>
            <a:ext cx="12192000" cy="71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Giai cuu con vat\depositphotos_8033217-stock-illustration-cartoon-hunter-with-a-blunderbuss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52488" y1="58358" x2="52488" y2="58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218" flipH="1">
            <a:off x="-157900" y="4386210"/>
            <a:ext cx="2204517" cy="2876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ình ảnh có liên qua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67250" y1="27750" x2="57750" y2="32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55200" y="3408716"/>
            <a:ext cx="2971400" cy="297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C:\Users\ADMIN\Desktop\Giai cuu con vat\dessin-animé-mignon-de-tigre-4319898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7823" y="5879592"/>
            <a:ext cx="1553895" cy="1499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ết quả hình ảnh cho elephant cartoon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19332" y1="31000" x2="47017" y2="41400"/>
                        <a14:foregroundMark x1="21480" y1="93800" x2="29117" y2="94400"/>
                        <a14:foregroundMark x1="43437" y1="94800" x2="52745" y2="96200"/>
                        <a14:foregroundMark x1="64200" y1="94400" x2="71360" y2="95600"/>
                        <a14:foregroundMark x1="83055" y1="98000" x2="92124" y2="9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201" y="4707505"/>
            <a:ext cx="2433036" cy="290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60631"/>
            <a:ext cx="8331200" cy="441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MIN\Desktop\Giai cuu con vat\wooden-board-theme-image-1-vector-clip-art_csp9738361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111" y1="5870" x2="2889" y2="16771"/>
                        <a14:foregroundMark x1="6667" y1="66876" x2="9222" y2="84696"/>
                        <a14:foregroundMark x1="92333" y1="6918" x2="96556" y2="16771"/>
                        <a14:foregroundMark x1="96556" y1="70860" x2="91778" y2="87841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41" y="3632201"/>
            <a:ext cx="6554860" cy="347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43395" y="1276628"/>
            <a:ext cx="35282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0800" y="489441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Chìa</a:t>
            </a:r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vôi</a:t>
            </a:r>
            <a:endParaRPr lang="en-US" sz="3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 descr="fca69iyxo">
            <a:extLst>
              <a:ext uri="{FF2B5EF4-FFF2-40B4-BE49-F238E27FC236}">
                <a16:creationId xmlns:a16="http://schemas.microsoft.com/office/drawing/2014/main" xmlns="" id="{A0A88112-B096-4ED6-A004-5A71AAA4C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255" y="778873"/>
            <a:ext cx="2868145" cy="20727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7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D86EE98A-DD44-4649-942A-93290B76817F}"/>
              </a:ext>
            </a:extLst>
          </p:cNvPr>
          <p:cNvSpPr/>
          <p:nvPr/>
        </p:nvSpPr>
        <p:spPr>
          <a:xfrm>
            <a:off x="3463530" y="85880"/>
            <a:ext cx="5657087" cy="677107"/>
          </a:xfrm>
          <a:prstGeom prst="roundRect">
            <a:avLst/>
          </a:prstGeom>
          <a:solidFill>
            <a:srgbClr val="DF70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8C1E836-4924-4C70-82DE-A777ED298D60}"/>
              </a:ext>
            </a:extLst>
          </p:cNvPr>
          <p:cNvSpPr txBox="1"/>
          <p:nvPr/>
        </p:nvSpPr>
        <p:spPr>
          <a:xfrm>
            <a:off x="3809303" y="109611"/>
            <a:ext cx="59535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 CHIM CHÌA VÔI</a:t>
            </a:r>
            <a:endParaRPr lang="en-US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                                                           -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Nguyễn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Quang </a:t>
            </a:r>
            <a:r>
              <a:rPr lang="en-US" b="1" i="1" dirty="0" err="1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Thiều</a:t>
            </a:r>
            <a:r>
              <a:rPr lang="en-US" b="1" i="1" dirty="0">
                <a:solidFill>
                  <a:srgbClr val="002060"/>
                </a:solidFill>
                <a:latin typeface="#9Slide05 Claudia" pitchFamily="2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9" name="!!!Picture 3">
            <a:extLst>
              <a:ext uri="{FF2B5EF4-FFF2-40B4-BE49-F238E27FC236}">
                <a16:creationId xmlns:a16="http://schemas.microsoft.com/office/drawing/2014/main" xmlns="" id="{0870175A-BDFC-49C7-B826-97AEE6629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77" y="2072432"/>
            <a:ext cx="5367317" cy="30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5DA64E-5257-4ABC-9AB8-091443DE21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6007" y="1991550"/>
            <a:ext cx="5571876" cy="3143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52693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1630</TotalTime>
  <Words>4017</Words>
  <Application>Microsoft Office PowerPoint</Application>
  <PresentationFormat>Custom</PresentationFormat>
  <Paragraphs>469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Hoang Thi Ha GV</dc:creator>
  <cp:lastModifiedBy>Dell</cp:lastModifiedBy>
  <cp:revision>28</cp:revision>
  <dcterms:created xsi:type="dcterms:W3CDTF">2021-12-19T15:46:24Z</dcterms:created>
  <dcterms:modified xsi:type="dcterms:W3CDTF">2023-09-04T03:34:12Z</dcterms:modified>
</cp:coreProperties>
</file>