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2" r:id="rId4"/>
    <p:sldId id="290" r:id="rId5"/>
    <p:sldId id="283" r:id="rId6"/>
    <p:sldId id="284" r:id="rId7"/>
    <p:sldId id="259" r:id="rId8"/>
    <p:sldId id="285" r:id="rId9"/>
    <p:sldId id="286" r:id="rId10"/>
    <p:sldId id="287" r:id="rId11"/>
    <p:sldId id="288" r:id="rId12"/>
    <p:sldId id="272" r:id="rId13"/>
    <p:sldId id="273" r:id="rId14"/>
    <p:sldId id="289" r:id="rId15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1T16:14:49.51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7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86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0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513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21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22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87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59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1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0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4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9/14/2024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63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2306AB6-9D65-4F8E-9FD7-C3F3A3DE39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utumn leaves in a tree">
            <a:extLst>
              <a:ext uri="{FF2B5EF4-FFF2-40B4-BE49-F238E27FC236}">
                <a16:creationId xmlns:a16="http://schemas.microsoft.com/office/drawing/2014/main" id="{0CD7F8D8-7F6C-46DC-9B13-2395FBE300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28" y="0"/>
            <a:ext cx="12191980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84C940E-7A1D-418E-A9E8-C9852CA8E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1255" y="2996261"/>
            <a:ext cx="6310745" cy="3861739"/>
          </a:xfrm>
          <a:custGeom>
            <a:avLst/>
            <a:gdLst>
              <a:gd name="connsiteX0" fmla="*/ 5172027 w 6310745"/>
              <a:gd name="connsiteY0" fmla="*/ 351902 h 3861739"/>
              <a:gd name="connsiteX1" fmla="*/ 5173047 w 6310745"/>
              <a:gd name="connsiteY1" fmla="*/ 352987 h 3861739"/>
              <a:gd name="connsiteX2" fmla="*/ 5177471 w 6310745"/>
              <a:gd name="connsiteY2" fmla="*/ 352581 h 3861739"/>
              <a:gd name="connsiteX3" fmla="*/ 2969865 w 6310745"/>
              <a:gd name="connsiteY3" fmla="*/ 91462 h 3861739"/>
              <a:gd name="connsiteX4" fmla="*/ 2918830 w 6310745"/>
              <a:gd name="connsiteY4" fmla="*/ 95401 h 3861739"/>
              <a:gd name="connsiteX5" fmla="*/ 1957331 w 6310745"/>
              <a:gd name="connsiteY5" fmla="*/ 323658 h 3861739"/>
              <a:gd name="connsiteX6" fmla="*/ 413011 w 6310745"/>
              <a:gd name="connsiteY6" fmla="*/ 1429370 h 3861739"/>
              <a:gd name="connsiteX7" fmla="*/ 88087 w 6310745"/>
              <a:gd name="connsiteY7" fmla="*/ 2204577 h 3861739"/>
              <a:gd name="connsiteX8" fmla="*/ 109862 w 6310745"/>
              <a:gd name="connsiteY8" fmla="*/ 2159496 h 3861739"/>
              <a:gd name="connsiteX9" fmla="*/ 566286 w 6310745"/>
              <a:gd name="connsiteY9" fmla="*/ 1369352 h 3861739"/>
              <a:gd name="connsiteX10" fmla="*/ 1648059 w 6310745"/>
              <a:gd name="connsiteY10" fmla="*/ 484837 h 3861739"/>
              <a:gd name="connsiteX11" fmla="*/ 2969865 w 6310745"/>
              <a:gd name="connsiteY11" fmla="*/ 91462 h 3861739"/>
              <a:gd name="connsiteX12" fmla="*/ 3495357 w 6310745"/>
              <a:gd name="connsiteY12" fmla="*/ 893 h 3861739"/>
              <a:gd name="connsiteX13" fmla="*/ 3941913 w 6310745"/>
              <a:gd name="connsiteY13" fmla="*/ 37963 h 3861739"/>
              <a:gd name="connsiteX14" fmla="*/ 5299614 w 6310745"/>
              <a:gd name="connsiteY14" fmla="*/ 324201 h 3861739"/>
              <a:gd name="connsiteX15" fmla="*/ 6213700 w 6310745"/>
              <a:gd name="connsiteY15" fmla="*/ 666307 h 3861739"/>
              <a:gd name="connsiteX16" fmla="*/ 6310745 w 6310745"/>
              <a:gd name="connsiteY16" fmla="*/ 718092 h 3861739"/>
              <a:gd name="connsiteX17" fmla="*/ 6310745 w 6310745"/>
              <a:gd name="connsiteY17" fmla="*/ 786964 h 3861739"/>
              <a:gd name="connsiteX18" fmla="*/ 6223734 w 6310745"/>
              <a:gd name="connsiteY18" fmla="*/ 739515 h 3861739"/>
              <a:gd name="connsiteX19" fmla="*/ 5436559 w 6310745"/>
              <a:gd name="connsiteY19" fmla="*/ 427942 h 3861739"/>
              <a:gd name="connsiteX20" fmla="*/ 5314925 w 6310745"/>
              <a:gd name="connsiteY20" fmla="*/ 390465 h 3861739"/>
              <a:gd name="connsiteX21" fmla="*/ 5198564 w 6310745"/>
              <a:gd name="connsiteY21" fmla="*/ 357468 h 3861739"/>
              <a:gd name="connsiteX22" fmla="*/ 5826636 w 6310745"/>
              <a:gd name="connsiteY22" fmla="*/ 619266 h 3861739"/>
              <a:gd name="connsiteX23" fmla="*/ 6125359 w 6310745"/>
              <a:gd name="connsiteY23" fmla="*/ 778370 h 3861739"/>
              <a:gd name="connsiteX24" fmla="*/ 6310745 w 6310745"/>
              <a:gd name="connsiteY24" fmla="*/ 896973 h 3861739"/>
              <a:gd name="connsiteX25" fmla="*/ 6310745 w 6310745"/>
              <a:gd name="connsiteY25" fmla="*/ 3861739 h 3861739"/>
              <a:gd name="connsiteX26" fmla="*/ 974639 w 6310745"/>
              <a:gd name="connsiteY26" fmla="*/ 3861739 h 3861739"/>
              <a:gd name="connsiteX27" fmla="*/ 719986 w 6310745"/>
              <a:gd name="connsiteY27" fmla="*/ 3659957 h 3861739"/>
              <a:gd name="connsiteX28" fmla="*/ 299202 w 6310745"/>
              <a:gd name="connsiteY28" fmla="*/ 3177626 h 3861739"/>
              <a:gd name="connsiteX29" fmla="*/ 52873 w 6310745"/>
              <a:gd name="connsiteY29" fmla="*/ 2564820 h 3861739"/>
              <a:gd name="connsiteX30" fmla="*/ 21743 w 6310745"/>
              <a:gd name="connsiteY30" fmla="*/ 2457276 h 3861739"/>
              <a:gd name="connsiteX31" fmla="*/ 15788 w 6310745"/>
              <a:gd name="connsiteY31" fmla="*/ 2193035 h 3861739"/>
              <a:gd name="connsiteX32" fmla="*/ 1087523 w 6310745"/>
              <a:gd name="connsiteY32" fmla="*/ 695306 h 3861739"/>
              <a:gd name="connsiteX33" fmla="*/ 2765215 w 6310745"/>
              <a:gd name="connsiteY33" fmla="*/ 56158 h 3861739"/>
              <a:gd name="connsiteX34" fmla="*/ 3120078 w 6310745"/>
              <a:gd name="connsiteY34" fmla="*/ 15422 h 3861739"/>
              <a:gd name="connsiteX35" fmla="*/ 3495357 w 6310745"/>
              <a:gd name="connsiteY35" fmla="*/ 893 h 3861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310745" h="3861739">
                <a:moveTo>
                  <a:pt x="5172027" y="351902"/>
                </a:moveTo>
                <a:cubicBezTo>
                  <a:pt x="5172027" y="351902"/>
                  <a:pt x="5172027" y="352852"/>
                  <a:pt x="5173047" y="352987"/>
                </a:cubicBezTo>
                <a:lnTo>
                  <a:pt x="5177471" y="352581"/>
                </a:lnTo>
                <a:close/>
                <a:moveTo>
                  <a:pt x="2969865" y="91462"/>
                </a:moveTo>
                <a:cubicBezTo>
                  <a:pt x="2952701" y="89711"/>
                  <a:pt x="2935264" y="91055"/>
                  <a:pt x="2918830" y="95401"/>
                </a:cubicBezTo>
                <a:cubicBezTo>
                  <a:pt x="2586081" y="133611"/>
                  <a:pt x="2262146" y="210506"/>
                  <a:pt x="1957331" y="323658"/>
                </a:cubicBezTo>
                <a:cubicBezTo>
                  <a:pt x="1300170" y="565494"/>
                  <a:pt x="773488" y="924243"/>
                  <a:pt x="413011" y="1429370"/>
                </a:cubicBezTo>
                <a:cubicBezTo>
                  <a:pt x="241125" y="1667934"/>
                  <a:pt x="130650" y="1931482"/>
                  <a:pt x="88087" y="2204577"/>
                </a:cubicBezTo>
                <a:cubicBezTo>
                  <a:pt x="96253" y="2189777"/>
                  <a:pt x="103398" y="2174704"/>
                  <a:pt x="109862" y="2159496"/>
                </a:cubicBezTo>
                <a:cubicBezTo>
                  <a:pt x="227584" y="1883441"/>
                  <a:pt x="374053" y="1617978"/>
                  <a:pt x="566286" y="1369352"/>
                </a:cubicBezTo>
                <a:cubicBezTo>
                  <a:pt x="843916" y="1009789"/>
                  <a:pt x="1197929" y="710108"/>
                  <a:pt x="1648059" y="484837"/>
                </a:cubicBezTo>
                <a:cubicBezTo>
                  <a:pt x="2053957" y="281700"/>
                  <a:pt x="2497621" y="159899"/>
                  <a:pt x="2969865" y="91462"/>
                </a:cubicBezTo>
                <a:close/>
                <a:moveTo>
                  <a:pt x="3495357" y="893"/>
                </a:moveTo>
                <a:cubicBezTo>
                  <a:pt x="3633661" y="-4539"/>
                  <a:pt x="3787957" y="15693"/>
                  <a:pt x="3941913" y="37963"/>
                </a:cubicBezTo>
                <a:cubicBezTo>
                  <a:pt x="4403949" y="104770"/>
                  <a:pt x="4858161" y="195339"/>
                  <a:pt x="5299614" y="324201"/>
                </a:cubicBezTo>
                <a:cubicBezTo>
                  <a:pt x="5617945" y="417079"/>
                  <a:pt x="5925559" y="526685"/>
                  <a:pt x="6213700" y="666307"/>
                </a:cubicBezTo>
                <a:lnTo>
                  <a:pt x="6310745" y="718092"/>
                </a:lnTo>
                <a:lnTo>
                  <a:pt x="6310745" y="786964"/>
                </a:lnTo>
                <a:lnTo>
                  <a:pt x="6223734" y="739515"/>
                </a:lnTo>
                <a:cubicBezTo>
                  <a:pt x="5975170" y="615379"/>
                  <a:pt x="5710361" y="515015"/>
                  <a:pt x="5436559" y="427942"/>
                </a:cubicBezTo>
                <a:cubicBezTo>
                  <a:pt x="5396292" y="415002"/>
                  <a:pt x="5355753" y="402509"/>
                  <a:pt x="5314925" y="390465"/>
                </a:cubicBezTo>
                <a:cubicBezTo>
                  <a:pt x="5276307" y="379059"/>
                  <a:pt x="5237351" y="368468"/>
                  <a:pt x="5198564" y="357468"/>
                </a:cubicBezTo>
                <a:cubicBezTo>
                  <a:pt x="5414393" y="434473"/>
                  <a:pt x="5624129" y="521907"/>
                  <a:pt x="5826636" y="619266"/>
                </a:cubicBezTo>
                <a:cubicBezTo>
                  <a:pt x="5929344" y="669507"/>
                  <a:pt x="6029097" y="722388"/>
                  <a:pt x="6125359" y="778370"/>
                </a:cubicBezTo>
                <a:lnTo>
                  <a:pt x="6310745" y="896973"/>
                </a:lnTo>
                <a:lnTo>
                  <a:pt x="6310745" y="3861739"/>
                </a:lnTo>
                <a:lnTo>
                  <a:pt x="974639" y="3861739"/>
                </a:lnTo>
                <a:lnTo>
                  <a:pt x="719986" y="3659957"/>
                </a:lnTo>
                <a:cubicBezTo>
                  <a:pt x="556844" y="3515259"/>
                  <a:pt x="415052" y="3355506"/>
                  <a:pt x="299202" y="3177626"/>
                </a:cubicBezTo>
                <a:cubicBezTo>
                  <a:pt x="173197" y="2986301"/>
                  <a:pt x="89840" y="2778941"/>
                  <a:pt x="52873" y="2564820"/>
                </a:cubicBezTo>
                <a:cubicBezTo>
                  <a:pt x="46170" y="2528361"/>
                  <a:pt x="35760" y="2492390"/>
                  <a:pt x="21743" y="2457276"/>
                </a:cubicBezTo>
                <a:cubicBezTo>
                  <a:pt x="-12282" y="2369287"/>
                  <a:pt x="-34" y="2280753"/>
                  <a:pt x="15788" y="2193035"/>
                </a:cubicBezTo>
                <a:cubicBezTo>
                  <a:pt x="125343" y="1581179"/>
                  <a:pt x="505554" y="1091397"/>
                  <a:pt x="1087523" y="695306"/>
                </a:cubicBezTo>
                <a:cubicBezTo>
                  <a:pt x="1574397" y="363308"/>
                  <a:pt x="2138335" y="155961"/>
                  <a:pt x="2765215" y="56158"/>
                </a:cubicBezTo>
                <a:cubicBezTo>
                  <a:pt x="2882595" y="37419"/>
                  <a:pt x="3000997" y="24655"/>
                  <a:pt x="3120078" y="15422"/>
                </a:cubicBezTo>
                <a:cubicBezTo>
                  <a:pt x="3239161" y="6188"/>
                  <a:pt x="3356711" y="2250"/>
                  <a:pt x="3495357" y="893"/>
                </a:cubicBezTo>
                <a:close/>
              </a:path>
            </a:pathLst>
          </a:custGeom>
          <a:solidFill>
            <a:srgbClr val="22BB38">
              <a:alpha val="91000"/>
            </a:srgbClr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E33BC357-FD7B-4F33-83D9-1BE5D588E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3960" y="1460494"/>
            <a:ext cx="7412615" cy="1968506"/>
          </a:xfrm>
        </p:spPr>
        <p:txBody>
          <a:bodyPr anchor="b">
            <a:noAutofit/>
          </a:bodyPr>
          <a:lstStyle/>
          <a:p>
            <a:pPr algn="ctr"/>
            <a:r>
              <a:rPr lang="en-US" sz="6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Arial" panose="020B0604020202020204" pitchFamily="34" charset="0"/>
              </a:rPr>
              <a:t>TIẾT 7</a:t>
            </a:r>
            <a:b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Arial" panose="020B0604020202020204" pitchFamily="34" charset="0"/>
              </a:rPr>
            </a:br>
            <a:r>
              <a:rPr lang="vi-VN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Arial" panose="020B0604020202020204" pitchFamily="34" charset="0"/>
              </a:rPr>
              <a:t>THỰC HÀNH TIẾNG VIỆT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61C80D34-F916-44BB-BF4A-86E8D8E1D2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05468" y="3611047"/>
            <a:ext cx="4569248" cy="55560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MỞ RỘNG THÀNH PHẦN CHÍNH CỦA CÂU BẰNG CỤM TỪ</a:t>
            </a:r>
            <a:endParaRPr lang="vi-VN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72E0F698-EDF5-464C-B466-8D34B8AF1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9179" y="5344820"/>
            <a:ext cx="3994793" cy="27432"/>
          </a:xfrm>
          <a:custGeom>
            <a:avLst/>
            <a:gdLst>
              <a:gd name="connsiteX0" fmla="*/ 0 w 3994793"/>
              <a:gd name="connsiteY0" fmla="*/ 0 h 27432"/>
              <a:gd name="connsiteX1" fmla="*/ 745695 w 3994793"/>
              <a:gd name="connsiteY1" fmla="*/ 0 h 27432"/>
              <a:gd name="connsiteX2" fmla="*/ 1451441 w 3994793"/>
              <a:gd name="connsiteY2" fmla="*/ 0 h 27432"/>
              <a:gd name="connsiteX3" fmla="*/ 2157188 w 3994793"/>
              <a:gd name="connsiteY3" fmla="*/ 0 h 27432"/>
              <a:gd name="connsiteX4" fmla="*/ 2703143 w 3994793"/>
              <a:gd name="connsiteY4" fmla="*/ 0 h 27432"/>
              <a:gd name="connsiteX5" fmla="*/ 3289046 w 3994793"/>
              <a:gd name="connsiteY5" fmla="*/ 0 h 27432"/>
              <a:gd name="connsiteX6" fmla="*/ 3994793 w 3994793"/>
              <a:gd name="connsiteY6" fmla="*/ 0 h 27432"/>
              <a:gd name="connsiteX7" fmla="*/ 3994793 w 3994793"/>
              <a:gd name="connsiteY7" fmla="*/ 27432 h 27432"/>
              <a:gd name="connsiteX8" fmla="*/ 3328994 w 3994793"/>
              <a:gd name="connsiteY8" fmla="*/ 27432 h 27432"/>
              <a:gd name="connsiteX9" fmla="*/ 2783039 w 3994793"/>
              <a:gd name="connsiteY9" fmla="*/ 27432 h 27432"/>
              <a:gd name="connsiteX10" fmla="*/ 2237084 w 3994793"/>
              <a:gd name="connsiteY10" fmla="*/ 27432 h 27432"/>
              <a:gd name="connsiteX11" fmla="*/ 1531337 w 3994793"/>
              <a:gd name="connsiteY11" fmla="*/ 27432 h 27432"/>
              <a:gd name="connsiteX12" fmla="*/ 945434 w 3994793"/>
              <a:gd name="connsiteY12" fmla="*/ 27432 h 27432"/>
              <a:gd name="connsiteX13" fmla="*/ 0 w 3994793"/>
              <a:gd name="connsiteY13" fmla="*/ 27432 h 27432"/>
              <a:gd name="connsiteX14" fmla="*/ 0 w 3994793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94793" h="27432" fill="none" extrusionOk="0">
                <a:moveTo>
                  <a:pt x="0" y="0"/>
                </a:moveTo>
                <a:cubicBezTo>
                  <a:pt x="285474" y="-22732"/>
                  <a:pt x="421546" y="-1893"/>
                  <a:pt x="745695" y="0"/>
                </a:cubicBezTo>
                <a:cubicBezTo>
                  <a:pt x="1069844" y="1893"/>
                  <a:pt x="1267051" y="4066"/>
                  <a:pt x="1451441" y="0"/>
                </a:cubicBezTo>
                <a:cubicBezTo>
                  <a:pt x="1635831" y="-4066"/>
                  <a:pt x="1865269" y="3287"/>
                  <a:pt x="2157188" y="0"/>
                </a:cubicBezTo>
                <a:cubicBezTo>
                  <a:pt x="2449107" y="-3287"/>
                  <a:pt x="2473776" y="-12720"/>
                  <a:pt x="2703143" y="0"/>
                </a:cubicBezTo>
                <a:cubicBezTo>
                  <a:pt x="2932510" y="12720"/>
                  <a:pt x="3023998" y="17286"/>
                  <a:pt x="3289046" y="0"/>
                </a:cubicBezTo>
                <a:cubicBezTo>
                  <a:pt x="3554094" y="-17286"/>
                  <a:pt x="3836668" y="10296"/>
                  <a:pt x="3994793" y="0"/>
                </a:cubicBezTo>
                <a:cubicBezTo>
                  <a:pt x="3993836" y="8431"/>
                  <a:pt x="3994444" y="14612"/>
                  <a:pt x="3994793" y="27432"/>
                </a:cubicBezTo>
                <a:cubicBezTo>
                  <a:pt x="3751330" y="45147"/>
                  <a:pt x="3618521" y="7232"/>
                  <a:pt x="3328994" y="27432"/>
                </a:cubicBezTo>
                <a:cubicBezTo>
                  <a:pt x="3039467" y="47632"/>
                  <a:pt x="2908653" y="25202"/>
                  <a:pt x="2783039" y="27432"/>
                </a:cubicBezTo>
                <a:cubicBezTo>
                  <a:pt x="2657426" y="29662"/>
                  <a:pt x="2373985" y="40038"/>
                  <a:pt x="2237084" y="27432"/>
                </a:cubicBezTo>
                <a:cubicBezTo>
                  <a:pt x="2100183" y="14826"/>
                  <a:pt x="1862145" y="31781"/>
                  <a:pt x="1531337" y="27432"/>
                </a:cubicBezTo>
                <a:cubicBezTo>
                  <a:pt x="1200529" y="23083"/>
                  <a:pt x="1153029" y="12124"/>
                  <a:pt x="945434" y="27432"/>
                </a:cubicBezTo>
                <a:cubicBezTo>
                  <a:pt x="737839" y="42740"/>
                  <a:pt x="371500" y="-1897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994793" h="27432" stroke="0" extrusionOk="0">
                <a:moveTo>
                  <a:pt x="0" y="0"/>
                </a:moveTo>
                <a:cubicBezTo>
                  <a:pt x="233202" y="14567"/>
                  <a:pt x="387388" y="28518"/>
                  <a:pt x="625851" y="0"/>
                </a:cubicBezTo>
                <a:cubicBezTo>
                  <a:pt x="864314" y="-28518"/>
                  <a:pt x="1027047" y="-26118"/>
                  <a:pt x="1171806" y="0"/>
                </a:cubicBezTo>
                <a:cubicBezTo>
                  <a:pt x="1316566" y="26118"/>
                  <a:pt x="1639655" y="-2490"/>
                  <a:pt x="1917501" y="0"/>
                </a:cubicBezTo>
                <a:cubicBezTo>
                  <a:pt x="2195348" y="2490"/>
                  <a:pt x="2328758" y="19053"/>
                  <a:pt x="2543352" y="0"/>
                </a:cubicBezTo>
                <a:cubicBezTo>
                  <a:pt x="2757946" y="-19053"/>
                  <a:pt x="3028913" y="23876"/>
                  <a:pt x="3169202" y="0"/>
                </a:cubicBezTo>
                <a:cubicBezTo>
                  <a:pt x="3309491" y="-23876"/>
                  <a:pt x="3706249" y="-31775"/>
                  <a:pt x="3994793" y="0"/>
                </a:cubicBezTo>
                <a:cubicBezTo>
                  <a:pt x="3993438" y="9524"/>
                  <a:pt x="3993591" y="13975"/>
                  <a:pt x="3994793" y="27432"/>
                </a:cubicBezTo>
                <a:cubicBezTo>
                  <a:pt x="3717302" y="841"/>
                  <a:pt x="3475105" y="20835"/>
                  <a:pt x="3328994" y="27432"/>
                </a:cubicBezTo>
                <a:cubicBezTo>
                  <a:pt x="3182883" y="34029"/>
                  <a:pt x="3048913" y="25304"/>
                  <a:pt x="2783039" y="27432"/>
                </a:cubicBezTo>
                <a:cubicBezTo>
                  <a:pt x="2517165" y="29560"/>
                  <a:pt x="2371663" y="19960"/>
                  <a:pt x="2117240" y="27432"/>
                </a:cubicBezTo>
                <a:cubicBezTo>
                  <a:pt x="1862817" y="34904"/>
                  <a:pt x="1771642" y="53179"/>
                  <a:pt x="1451441" y="27432"/>
                </a:cubicBezTo>
                <a:cubicBezTo>
                  <a:pt x="1131240" y="1685"/>
                  <a:pt x="1013354" y="33667"/>
                  <a:pt x="825591" y="27432"/>
                </a:cubicBezTo>
                <a:cubicBezTo>
                  <a:pt x="637828" y="21198"/>
                  <a:pt x="270465" y="28145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64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=&gt; </a:t>
            </a:r>
            <a:r>
              <a:rPr lang="vi-VN" dirty="0"/>
              <a:t>Có thể rút gọn thành phần chủ ngữ thành </a:t>
            </a:r>
            <a:r>
              <a:rPr lang="vi-VN" i="1" dirty="0"/>
              <a:t>Phút yên tĩnh.</a:t>
            </a:r>
            <a:r>
              <a:rPr lang="vi-VN" dirty="0"/>
              <a:t> Nếu rút gọn như vậy, câu sẽ mất đi ý nghĩa miêu tả, hạn định </a:t>
            </a:r>
            <a:r>
              <a:rPr lang="vi-VN" i="1" dirty="0"/>
              <a:t>(của rừng ban mai</a:t>
            </a:r>
            <a:r>
              <a:rPr lang="en-US" i="1" dirty="0"/>
              <a:t>)</a:t>
            </a:r>
            <a:endParaRPr lang="en-US" dirty="0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Nhóm 1">
            <a:extLst>
              <a:ext uri="{FF2B5EF4-FFF2-40B4-BE49-F238E27FC236}">
                <a16:creationId xmlns:a16="http://schemas.microsoft.com/office/drawing/2014/main" id="{DEEFD64E-AB97-40D9-8CC1-2106CF150AD8}"/>
              </a:ext>
            </a:extLst>
          </p:cNvPr>
          <p:cNvGrpSpPr/>
          <p:nvPr/>
        </p:nvGrpSpPr>
        <p:grpSpPr>
          <a:xfrm>
            <a:off x="94887" y="143428"/>
            <a:ext cx="11792816" cy="1673645"/>
            <a:chOff x="4151489" y="2278836"/>
            <a:chExt cx="6265567" cy="1061931"/>
          </a:xfrm>
        </p:grpSpPr>
        <p:sp>
          <p:nvSpPr>
            <p:cNvPr id="15" name="任意多边形 32"/>
            <p:cNvSpPr/>
            <p:nvPr/>
          </p:nvSpPr>
          <p:spPr bwMode="auto">
            <a:xfrm>
              <a:off x="4151489" y="2278836"/>
              <a:ext cx="6265567" cy="1061931"/>
            </a:xfrm>
            <a:custGeom>
              <a:avLst/>
              <a:gdLst>
                <a:gd name="connsiteX0" fmla="*/ 6197162 w 6565124"/>
                <a:gd name="connsiteY0" fmla="*/ 1112703 h 1112703"/>
                <a:gd name="connsiteX1" fmla="*/ 5690821 w 6565124"/>
                <a:gd name="connsiteY1" fmla="*/ 1112703 h 1112703"/>
                <a:gd name="connsiteX2" fmla="*/ 5685849 w 6565124"/>
                <a:gd name="connsiteY2" fmla="*/ 1112703 h 1112703"/>
                <a:gd name="connsiteX3" fmla="*/ 5186165 w 6565124"/>
                <a:gd name="connsiteY3" fmla="*/ 1112703 h 1112703"/>
                <a:gd name="connsiteX4" fmla="*/ 5179508 w 6565124"/>
                <a:gd name="connsiteY4" fmla="*/ 1112703 h 1112703"/>
                <a:gd name="connsiteX5" fmla="*/ 4679824 w 6565124"/>
                <a:gd name="connsiteY5" fmla="*/ 1112703 h 1112703"/>
                <a:gd name="connsiteX6" fmla="*/ 4674852 w 6565124"/>
                <a:gd name="connsiteY6" fmla="*/ 1112703 h 1112703"/>
                <a:gd name="connsiteX7" fmla="*/ 4354760 w 6565124"/>
                <a:gd name="connsiteY7" fmla="*/ 1112703 h 1112703"/>
                <a:gd name="connsiteX8" fmla="*/ 4238331 w 6565124"/>
                <a:gd name="connsiteY8" fmla="*/ 1112703 h 1112703"/>
                <a:gd name="connsiteX9" fmla="*/ 4168511 w 6565124"/>
                <a:gd name="connsiteY9" fmla="*/ 1112703 h 1112703"/>
                <a:gd name="connsiteX10" fmla="*/ 3848419 w 6565124"/>
                <a:gd name="connsiteY10" fmla="*/ 1112703 h 1112703"/>
                <a:gd name="connsiteX11" fmla="*/ 3843447 w 6565124"/>
                <a:gd name="connsiteY11" fmla="*/ 1112703 h 1112703"/>
                <a:gd name="connsiteX12" fmla="*/ 3731991 w 6565124"/>
                <a:gd name="connsiteY12" fmla="*/ 1112703 h 1112703"/>
                <a:gd name="connsiteX13" fmla="*/ 3727018 w 6565124"/>
                <a:gd name="connsiteY13" fmla="*/ 1112703 h 1112703"/>
                <a:gd name="connsiteX14" fmla="*/ 3343763 w 6565124"/>
                <a:gd name="connsiteY14" fmla="*/ 1112703 h 1112703"/>
                <a:gd name="connsiteX15" fmla="*/ 3337106 w 6565124"/>
                <a:gd name="connsiteY15" fmla="*/ 1112703 h 1112703"/>
                <a:gd name="connsiteX16" fmla="*/ 3227334 w 6565124"/>
                <a:gd name="connsiteY16" fmla="*/ 1112703 h 1112703"/>
                <a:gd name="connsiteX17" fmla="*/ 3220677 w 6565124"/>
                <a:gd name="connsiteY17" fmla="*/ 1112703 h 1112703"/>
                <a:gd name="connsiteX18" fmla="*/ 2837422 w 6565124"/>
                <a:gd name="connsiteY18" fmla="*/ 1112703 h 1112703"/>
                <a:gd name="connsiteX19" fmla="*/ 2832450 w 6565124"/>
                <a:gd name="connsiteY19" fmla="*/ 1112703 h 1112703"/>
                <a:gd name="connsiteX20" fmla="*/ 2720994 w 6565124"/>
                <a:gd name="connsiteY20" fmla="*/ 1112703 h 1112703"/>
                <a:gd name="connsiteX21" fmla="*/ 2716021 w 6565124"/>
                <a:gd name="connsiteY21" fmla="*/ 1112703 h 1112703"/>
                <a:gd name="connsiteX22" fmla="*/ 2395929 w 6565124"/>
                <a:gd name="connsiteY22" fmla="*/ 1112703 h 1112703"/>
                <a:gd name="connsiteX23" fmla="*/ 2326109 w 6565124"/>
                <a:gd name="connsiteY23" fmla="*/ 1112703 h 1112703"/>
                <a:gd name="connsiteX24" fmla="*/ 2209681 w 6565124"/>
                <a:gd name="connsiteY24" fmla="*/ 1112703 h 1112703"/>
                <a:gd name="connsiteX25" fmla="*/ 1889589 w 6565124"/>
                <a:gd name="connsiteY25" fmla="*/ 1112703 h 1112703"/>
                <a:gd name="connsiteX26" fmla="*/ 1884616 w 6565124"/>
                <a:gd name="connsiteY26" fmla="*/ 1112703 h 1112703"/>
                <a:gd name="connsiteX27" fmla="*/ 1384932 w 6565124"/>
                <a:gd name="connsiteY27" fmla="*/ 1112703 h 1112703"/>
                <a:gd name="connsiteX28" fmla="*/ 1378275 w 6565124"/>
                <a:gd name="connsiteY28" fmla="*/ 1112703 h 1112703"/>
                <a:gd name="connsiteX29" fmla="*/ 878592 w 6565124"/>
                <a:gd name="connsiteY29" fmla="*/ 1112703 h 1112703"/>
                <a:gd name="connsiteX30" fmla="*/ 873619 w 6565124"/>
                <a:gd name="connsiteY30" fmla="*/ 1112703 h 1112703"/>
                <a:gd name="connsiteX31" fmla="*/ 367278 w 6565124"/>
                <a:gd name="connsiteY31" fmla="*/ 1112703 h 1112703"/>
                <a:gd name="connsiteX32" fmla="*/ 268668 w 6565124"/>
                <a:gd name="connsiteY32" fmla="*/ 1056063 h 1112703"/>
                <a:gd name="connsiteX33" fmla="*/ 13011 w 6565124"/>
                <a:gd name="connsiteY33" fmla="*/ 612992 h 1112703"/>
                <a:gd name="connsiteX34" fmla="*/ 13011 w 6565124"/>
                <a:gd name="connsiteY34" fmla="*/ 499712 h 1112703"/>
                <a:gd name="connsiteX35" fmla="*/ 268668 w 6565124"/>
                <a:gd name="connsiteY35" fmla="*/ 56641 h 1112703"/>
                <a:gd name="connsiteX36" fmla="*/ 367278 w 6565124"/>
                <a:gd name="connsiteY36" fmla="*/ 0 h 1112703"/>
                <a:gd name="connsiteX37" fmla="*/ 870602 w 6565124"/>
                <a:gd name="connsiteY37" fmla="*/ 0 h 1112703"/>
                <a:gd name="connsiteX38" fmla="*/ 873619 w 6565124"/>
                <a:gd name="connsiteY38" fmla="*/ 0 h 1112703"/>
                <a:gd name="connsiteX39" fmla="*/ 877593 w 6565124"/>
                <a:gd name="connsiteY39" fmla="*/ 0 h 1112703"/>
                <a:gd name="connsiteX40" fmla="*/ 878592 w 6565124"/>
                <a:gd name="connsiteY40" fmla="*/ 0 h 1112703"/>
                <a:gd name="connsiteX41" fmla="*/ 963623 w 6565124"/>
                <a:gd name="connsiteY41" fmla="*/ 0 h 1112703"/>
                <a:gd name="connsiteX42" fmla="*/ 1362715 w 6565124"/>
                <a:gd name="connsiteY42" fmla="*/ 0 h 1112703"/>
                <a:gd name="connsiteX43" fmla="*/ 1378275 w 6565124"/>
                <a:gd name="connsiteY43" fmla="*/ 0 h 1112703"/>
                <a:gd name="connsiteX44" fmla="*/ 1378349 w 6565124"/>
                <a:gd name="connsiteY44" fmla="*/ 0 h 1112703"/>
                <a:gd name="connsiteX45" fmla="*/ 1384932 w 6565124"/>
                <a:gd name="connsiteY45" fmla="*/ 0 h 1112703"/>
                <a:gd name="connsiteX46" fmla="*/ 1509022 w 6565124"/>
                <a:gd name="connsiteY46" fmla="*/ 0 h 1112703"/>
                <a:gd name="connsiteX47" fmla="*/ 1881599 w 6565124"/>
                <a:gd name="connsiteY47" fmla="*/ 0 h 1112703"/>
                <a:gd name="connsiteX48" fmla="*/ 1884616 w 6565124"/>
                <a:gd name="connsiteY48" fmla="*/ 0 h 1112703"/>
                <a:gd name="connsiteX49" fmla="*/ 1888590 w 6565124"/>
                <a:gd name="connsiteY49" fmla="*/ 0 h 1112703"/>
                <a:gd name="connsiteX50" fmla="*/ 1889589 w 6565124"/>
                <a:gd name="connsiteY50" fmla="*/ 0 h 1112703"/>
                <a:gd name="connsiteX51" fmla="*/ 1974620 w 6565124"/>
                <a:gd name="connsiteY51" fmla="*/ 0 h 1112703"/>
                <a:gd name="connsiteX52" fmla="*/ 2169948 w 6565124"/>
                <a:gd name="connsiteY52" fmla="*/ 0 h 1112703"/>
                <a:gd name="connsiteX53" fmla="*/ 2209681 w 6565124"/>
                <a:gd name="connsiteY53" fmla="*/ 0 h 1112703"/>
                <a:gd name="connsiteX54" fmla="*/ 2293070 w 6565124"/>
                <a:gd name="connsiteY54" fmla="*/ 0 h 1112703"/>
                <a:gd name="connsiteX55" fmla="*/ 2326109 w 6565124"/>
                <a:gd name="connsiteY55" fmla="*/ 0 h 1112703"/>
                <a:gd name="connsiteX56" fmla="*/ 2343265 w 6565124"/>
                <a:gd name="connsiteY56" fmla="*/ 0 h 1112703"/>
                <a:gd name="connsiteX57" fmla="*/ 2395929 w 6565124"/>
                <a:gd name="connsiteY57" fmla="*/ 0 h 1112703"/>
                <a:gd name="connsiteX58" fmla="*/ 2446737 w 6565124"/>
                <a:gd name="connsiteY58" fmla="*/ 0 h 1112703"/>
                <a:gd name="connsiteX59" fmla="*/ 2456856 w 6565124"/>
                <a:gd name="connsiteY59" fmla="*/ 0 h 1112703"/>
                <a:gd name="connsiteX60" fmla="*/ 2596162 w 6565124"/>
                <a:gd name="connsiteY60" fmla="*/ 0 h 1112703"/>
                <a:gd name="connsiteX61" fmla="*/ 2628383 w 6565124"/>
                <a:gd name="connsiteY61" fmla="*/ 0 h 1112703"/>
                <a:gd name="connsiteX62" fmla="*/ 2678176 w 6565124"/>
                <a:gd name="connsiteY62" fmla="*/ 0 h 1112703"/>
                <a:gd name="connsiteX63" fmla="*/ 2713004 w 6565124"/>
                <a:gd name="connsiteY63" fmla="*/ 0 h 1112703"/>
                <a:gd name="connsiteX64" fmla="*/ 2716021 w 6565124"/>
                <a:gd name="connsiteY64" fmla="*/ 0 h 1112703"/>
                <a:gd name="connsiteX65" fmla="*/ 2719995 w 6565124"/>
                <a:gd name="connsiteY65" fmla="*/ 0 h 1112703"/>
                <a:gd name="connsiteX66" fmla="*/ 2720994 w 6565124"/>
                <a:gd name="connsiteY66" fmla="*/ 0 h 1112703"/>
                <a:gd name="connsiteX67" fmla="*/ 2738624 w 6565124"/>
                <a:gd name="connsiteY67" fmla="*/ 0 h 1112703"/>
                <a:gd name="connsiteX68" fmla="*/ 2801125 w 6565124"/>
                <a:gd name="connsiteY68" fmla="*/ 0 h 1112703"/>
                <a:gd name="connsiteX69" fmla="*/ 2806025 w 6565124"/>
                <a:gd name="connsiteY69" fmla="*/ 0 h 1112703"/>
                <a:gd name="connsiteX70" fmla="*/ 2829433 w 6565124"/>
                <a:gd name="connsiteY70" fmla="*/ 0 h 1112703"/>
                <a:gd name="connsiteX71" fmla="*/ 2832450 w 6565124"/>
                <a:gd name="connsiteY71" fmla="*/ 0 h 1112703"/>
                <a:gd name="connsiteX72" fmla="*/ 2836424 w 6565124"/>
                <a:gd name="connsiteY72" fmla="*/ 0 h 1112703"/>
                <a:gd name="connsiteX73" fmla="*/ 2837422 w 6565124"/>
                <a:gd name="connsiteY73" fmla="*/ 0 h 1112703"/>
                <a:gd name="connsiteX74" fmla="*/ 2922453 w 6565124"/>
                <a:gd name="connsiteY74" fmla="*/ 0 h 1112703"/>
                <a:gd name="connsiteX75" fmla="*/ 2974263 w 6565124"/>
                <a:gd name="connsiteY75" fmla="*/ 0 h 1112703"/>
                <a:gd name="connsiteX76" fmla="*/ 3090429 w 6565124"/>
                <a:gd name="connsiteY76" fmla="*/ 0 h 1112703"/>
                <a:gd name="connsiteX77" fmla="*/ 3090692 w 6565124"/>
                <a:gd name="connsiteY77" fmla="*/ 0 h 1112703"/>
                <a:gd name="connsiteX78" fmla="*/ 3205117 w 6565124"/>
                <a:gd name="connsiteY78" fmla="*/ 0 h 1112703"/>
                <a:gd name="connsiteX79" fmla="*/ 3206858 w 6565124"/>
                <a:gd name="connsiteY79" fmla="*/ 0 h 1112703"/>
                <a:gd name="connsiteX80" fmla="*/ 3220677 w 6565124"/>
                <a:gd name="connsiteY80" fmla="*/ 0 h 1112703"/>
                <a:gd name="connsiteX81" fmla="*/ 3220751 w 6565124"/>
                <a:gd name="connsiteY81" fmla="*/ 0 h 1112703"/>
                <a:gd name="connsiteX82" fmla="*/ 3227334 w 6565124"/>
                <a:gd name="connsiteY82" fmla="*/ 0 h 1112703"/>
                <a:gd name="connsiteX83" fmla="*/ 3321545 w 6565124"/>
                <a:gd name="connsiteY83" fmla="*/ 0 h 1112703"/>
                <a:gd name="connsiteX84" fmla="*/ 3337106 w 6565124"/>
                <a:gd name="connsiteY84" fmla="*/ 0 h 1112703"/>
                <a:gd name="connsiteX85" fmla="*/ 3337180 w 6565124"/>
                <a:gd name="connsiteY85" fmla="*/ 0 h 1112703"/>
                <a:gd name="connsiteX86" fmla="*/ 3343763 w 6565124"/>
                <a:gd name="connsiteY86" fmla="*/ 0 h 1112703"/>
                <a:gd name="connsiteX87" fmla="*/ 3351424 w 6565124"/>
                <a:gd name="connsiteY87" fmla="*/ 0 h 1112703"/>
                <a:gd name="connsiteX88" fmla="*/ 3467852 w 6565124"/>
                <a:gd name="connsiteY88" fmla="*/ 0 h 1112703"/>
                <a:gd name="connsiteX89" fmla="*/ 3522951 w 6565124"/>
                <a:gd name="connsiteY89" fmla="*/ 0 h 1112703"/>
                <a:gd name="connsiteX90" fmla="*/ 3633192 w 6565124"/>
                <a:gd name="connsiteY90" fmla="*/ 0 h 1112703"/>
                <a:gd name="connsiteX91" fmla="*/ 3639380 w 6565124"/>
                <a:gd name="connsiteY91" fmla="*/ 0 h 1112703"/>
                <a:gd name="connsiteX92" fmla="*/ 3695692 w 6565124"/>
                <a:gd name="connsiteY92" fmla="*/ 0 h 1112703"/>
                <a:gd name="connsiteX93" fmla="*/ 3724001 w 6565124"/>
                <a:gd name="connsiteY93" fmla="*/ 0 h 1112703"/>
                <a:gd name="connsiteX94" fmla="*/ 3727018 w 6565124"/>
                <a:gd name="connsiteY94" fmla="*/ 0 h 1112703"/>
                <a:gd name="connsiteX95" fmla="*/ 3730992 w 6565124"/>
                <a:gd name="connsiteY95" fmla="*/ 0 h 1112703"/>
                <a:gd name="connsiteX96" fmla="*/ 3731991 w 6565124"/>
                <a:gd name="connsiteY96" fmla="*/ 0 h 1112703"/>
                <a:gd name="connsiteX97" fmla="*/ 3749620 w 6565124"/>
                <a:gd name="connsiteY97" fmla="*/ 0 h 1112703"/>
                <a:gd name="connsiteX98" fmla="*/ 3812121 w 6565124"/>
                <a:gd name="connsiteY98" fmla="*/ 0 h 1112703"/>
                <a:gd name="connsiteX99" fmla="*/ 3817022 w 6565124"/>
                <a:gd name="connsiteY99" fmla="*/ 0 h 1112703"/>
                <a:gd name="connsiteX100" fmla="*/ 3840430 w 6565124"/>
                <a:gd name="connsiteY100" fmla="*/ 0 h 1112703"/>
                <a:gd name="connsiteX101" fmla="*/ 3843447 w 6565124"/>
                <a:gd name="connsiteY101" fmla="*/ 0 h 1112703"/>
                <a:gd name="connsiteX102" fmla="*/ 3847421 w 6565124"/>
                <a:gd name="connsiteY102" fmla="*/ 0 h 1112703"/>
                <a:gd name="connsiteX103" fmla="*/ 3848419 w 6565124"/>
                <a:gd name="connsiteY103" fmla="*/ 0 h 1112703"/>
                <a:gd name="connsiteX104" fmla="*/ 3933450 w 6565124"/>
                <a:gd name="connsiteY104" fmla="*/ 0 h 1112703"/>
                <a:gd name="connsiteX105" fmla="*/ 4012350 w 6565124"/>
                <a:gd name="connsiteY105" fmla="*/ 0 h 1112703"/>
                <a:gd name="connsiteX106" fmla="*/ 4135472 w 6565124"/>
                <a:gd name="connsiteY106" fmla="*/ 0 h 1112703"/>
                <a:gd name="connsiteX107" fmla="*/ 4168511 w 6565124"/>
                <a:gd name="connsiteY107" fmla="*/ 0 h 1112703"/>
                <a:gd name="connsiteX108" fmla="*/ 4177020 w 6565124"/>
                <a:gd name="connsiteY108" fmla="*/ 0 h 1112703"/>
                <a:gd name="connsiteX109" fmla="*/ 4185667 w 6565124"/>
                <a:gd name="connsiteY109" fmla="*/ 0 h 1112703"/>
                <a:gd name="connsiteX110" fmla="*/ 4231748 w 6565124"/>
                <a:gd name="connsiteY110" fmla="*/ 0 h 1112703"/>
                <a:gd name="connsiteX111" fmla="*/ 4238331 w 6565124"/>
                <a:gd name="connsiteY111" fmla="*/ 0 h 1112703"/>
                <a:gd name="connsiteX112" fmla="*/ 4299258 w 6565124"/>
                <a:gd name="connsiteY112" fmla="*/ 0 h 1112703"/>
                <a:gd name="connsiteX113" fmla="*/ 4302096 w 6565124"/>
                <a:gd name="connsiteY113" fmla="*/ 0 h 1112703"/>
                <a:gd name="connsiteX114" fmla="*/ 4354760 w 6565124"/>
                <a:gd name="connsiteY114" fmla="*/ 0 h 1112703"/>
                <a:gd name="connsiteX115" fmla="*/ 4470785 w 6565124"/>
                <a:gd name="connsiteY115" fmla="*/ 0 h 1112703"/>
                <a:gd name="connsiteX116" fmla="*/ 4671835 w 6565124"/>
                <a:gd name="connsiteY116" fmla="*/ 0 h 1112703"/>
                <a:gd name="connsiteX117" fmla="*/ 4674852 w 6565124"/>
                <a:gd name="connsiteY117" fmla="*/ 0 h 1112703"/>
                <a:gd name="connsiteX118" fmla="*/ 4678826 w 6565124"/>
                <a:gd name="connsiteY118" fmla="*/ 0 h 1112703"/>
                <a:gd name="connsiteX119" fmla="*/ 4679824 w 6565124"/>
                <a:gd name="connsiteY119" fmla="*/ 0 h 1112703"/>
                <a:gd name="connsiteX120" fmla="*/ 4764855 w 6565124"/>
                <a:gd name="connsiteY120" fmla="*/ 0 h 1112703"/>
                <a:gd name="connsiteX121" fmla="*/ 5163947 w 6565124"/>
                <a:gd name="connsiteY121" fmla="*/ 0 h 1112703"/>
                <a:gd name="connsiteX122" fmla="*/ 5179508 w 6565124"/>
                <a:gd name="connsiteY122" fmla="*/ 0 h 1112703"/>
                <a:gd name="connsiteX123" fmla="*/ 5179582 w 6565124"/>
                <a:gd name="connsiteY123" fmla="*/ 0 h 1112703"/>
                <a:gd name="connsiteX124" fmla="*/ 5186165 w 6565124"/>
                <a:gd name="connsiteY124" fmla="*/ 0 h 1112703"/>
                <a:gd name="connsiteX125" fmla="*/ 5310254 w 6565124"/>
                <a:gd name="connsiteY125" fmla="*/ 0 h 1112703"/>
                <a:gd name="connsiteX126" fmla="*/ 5682832 w 6565124"/>
                <a:gd name="connsiteY126" fmla="*/ 0 h 1112703"/>
                <a:gd name="connsiteX127" fmla="*/ 5685849 w 6565124"/>
                <a:gd name="connsiteY127" fmla="*/ 0 h 1112703"/>
                <a:gd name="connsiteX128" fmla="*/ 5689822 w 6565124"/>
                <a:gd name="connsiteY128" fmla="*/ 0 h 1112703"/>
                <a:gd name="connsiteX129" fmla="*/ 5690821 w 6565124"/>
                <a:gd name="connsiteY129" fmla="*/ 0 h 1112703"/>
                <a:gd name="connsiteX130" fmla="*/ 5775852 w 6565124"/>
                <a:gd name="connsiteY130" fmla="*/ 0 h 1112703"/>
                <a:gd name="connsiteX131" fmla="*/ 6197162 w 6565124"/>
                <a:gd name="connsiteY131" fmla="*/ 0 h 1112703"/>
                <a:gd name="connsiteX132" fmla="*/ 6295772 w 6565124"/>
                <a:gd name="connsiteY132" fmla="*/ 56641 h 1112703"/>
                <a:gd name="connsiteX133" fmla="*/ 6551428 w 6565124"/>
                <a:gd name="connsiteY133" fmla="*/ 499712 h 1112703"/>
                <a:gd name="connsiteX134" fmla="*/ 6551428 w 6565124"/>
                <a:gd name="connsiteY134" fmla="*/ 612992 h 1112703"/>
                <a:gd name="connsiteX135" fmla="*/ 6295772 w 6565124"/>
                <a:gd name="connsiteY135" fmla="*/ 1056063 h 1112703"/>
                <a:gd name="connsiteX136" fmla="*/ 6197162 w 6565124"/>
                <a:gd name="connsiteY136" fmla="*/ 1112703 h 111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</a:cxnLst>
              <a:rect l="l" t="t" r="r" b="b"/>
              <a:pathLst>
                <a:path w="6565124" h="1112703">
                  <a:moveTo>
                    <a:pt x="6197162" y="1112703"/>
                  </a:moveTo>
                  <a:lnTo>
                    <a:pt x="5690821" y="1112703"/>
                  </a:lnTo>
                  <a:lnTo>
                    <a:pt x="5685849" y="1112703"/>
                  </a:lnTo>
                  <a:lnTo>
                    <a:pt x="5186165" y="1112703"/>
                  </a:lnTo>
                  <a:lnTo>
                    <a:pt x="5179508" y="1112703"/>
                  </a:lnTo>
                  <a:lnTo>
                    <a:pt x="4679824" y="1112703"/>
                  </a:lnTo>
                  <a:lnTo>
                    <a:pt x="4674852" y="1112703"/>
                  </a:lnTo>
                  <a:lnTo>
                    <a:pt x="4354760" y="1112703"/>
                  </a:lnTo>
                  <a:lnTo>
                    <a:pt x="4238331" y="1112703"/>
                  </a:lnTo>
                  <a:lnTo>
                    <a:pt x="4168511" y="1112703"/>
                  </a:lnTo>
                  <a:lnTo>
                    <a:pt x="3848419" y="1112703"/>
                  </a:lnTo>
                  <a:lnTo>
                    <a:pt x="3843447" y="1112703"/>
                  </a:lnTo>
                  <a:lnTo>
                    <a:pt x="3731991" y="1112703"/>
                  </a:lnTo>
                  <a:lnTo>
                    <a:pt x="3727018" y="1112703"/>
                  </a:lnTo>
                  <a:lnTo>
                    <a:pt x="3343763" y="1112703"/>
                  </a:lnTo>
                  <a:lnTo>
                    <a:pt x="3337106" y="1112703"/>
                  </a:lnTo>
                  <a:lnTo>
                    <a:pt x="3227334" y="1112703"/>
                  </a:lnTo>
                  <a:lnTo>
                    <a:pt x="3220677" y="1112703"/>
                  </a:lnTo>
                  <a:lnTo>
                    <a:pt x="2837422" y="1112703"/>
                  </a:lnTo>
                  <a:lnTo>
                    <a:pt x="2832450" y="1112703"/>
                  </a:lnTo>
                  <a:lnTo>
                    <a:pt x="2720994" y="1112703"/>
                  </a:lnTo>
                  <a:lnTo>
                    <a:pt x="2716021" y="1112703"/>
                  </a:lnTo>
                  <a:lnTo>
                    <a:pt x="2395929" y="1112703"/>
                  </a:lnTo>
                  <a:lnTo>
                    <a:pt x="2326109" y="1112703"/>
                  </a:lnTo>
                  <a:lnTo>
                    <a:pt x="2209681" y="1112703"/>
                  </a:lnTo>
                  <a:lnTo>
                    <a:pt x="1889589" y="1112703"/>
                  </a:lnTo>
                  <a:lnTo>
                    <a:pt x="1884616" y="1112703"/>
                  </a:lnTo>
                  <a:lnTo>
                    <a:pt x="1384932" y="1112703"/>
                  </a:lnTo>
                  <a:lnTo>
                    <a:pt x="1378275" y="1112703"/>
                  </a:lnTo>
                  <a:lnTo>
                    <a:pt x="878592" y="1112703"/>
                  </a:lnTo>
                  <a:lnTo>
                    <a:pt x="873619" y="1112703"/>
                  </a:lnTo>
                  <a:lnTo>
                    <a:pt x="367278" y="1112703"/>
                  </a:lnTo>
                  <a:cubicBezTo>
                    <a:pt x="331669" y="1112703"/>
                    <a:pt x="286929" y="1087124"/>
                    <a:pt x="268668" y="1056063"/>
                  </a:cubicBezTo>
                  <a:cubicBezTo>
                    <a:pt x="13011" y="612992"/>
                    <a:pt x="13011" y="612992"/>
                    <a:pt x="13011" y="612992"/>
                  </a:cubicBezTo>
                  <a:cubicBezTo>
                    <a:pt x="-4337" y="581931"/>
                    <a:pt x="-4337" y="530773"/>
                    <a:pt x="13011" y="499712"/>
                  </a:cubicBezTo>
                  <a:cubicBezTo>
                    <a:pt x="268668" y="56641"/>
                    <a:pt x="268668" y="56641"/>
                    <a:pt x="268668" y="56641"/>
                  </a:cubicBezTo>
                  <a:cubicBezTo>
                    <a:pt x="286929" y="25580"/>
                    <a:pt x="331669" y="0"/>
                    <a:pt x="367278" y="0"/>
                  </a:cubicBezTo>
                  <a:cubicBezTo>
                    <a:pt x="750764" y="0"/>
                    <a:pt x="846635" y="0"/>
                    <a:pt x="870602" y="0"/>
                  </a:cubicBezTo>
                  <a:lnTo>
                    <a:pt x="873619" y="0"/>
                  </a:lnTo>
                  <a:lnTo>
                    <a:pt x="877593" y="0"/>
                  </a:lnTo>
                  <a:cubicBezTo>
                    <a:pt x="878592" y="0"/>
                    <a:pt x="878592" y="0"/>
                    <a:pt x="878592" y="0"/>
                  </a:cubicBezTo>
                  <a:lnTo>
                    <a:pt x="963623" y="0"/>
                  </a:lnTo>
                  <a:cubicBezTo>
                    <a:pt x="1226941" y="0"/>
                    <a:pt x="1325686" y="0"/>
                    <a:pt x="1362715" y="0"/>
                  </a:cubicBezTo>
                  <a:lnTo>
                    <a:pt x="1378275" y="0"/>
                  </a:lnTo>
                  <a:lnTo>
                    <a:pt x="1378349" y="0"/>
                  </a:lnTo>
                  <a:cubicBezTo>
                    <a:pt x="1384932" y="0"/>
                    <a:pt x="1384932" y="0"/>
                    <a:pt x="1384932" y="0"/>
                  </a:cubicBezTo>
                  <a:lnTo>
                    <a:pt x="1509022" y="0"/>
                  </a:lnTo>
                  <a:cubicBezTo>
                    <a:pt x="1784605" y="0"/>
                    <a:pt x="1860628" y="0"/>
                    <a:pt x="1881599" y="0"/>
                  </a:cubicBezTo>
                  <a:lnTo>
                    <a:pt x="1884616" y="0"/>
                  </a:lnTo>
                  <a:lnTo>
                    <a:pt x="1888590" y="0"/>
                  </a:lnTo>
                  <a:cubicBezTo>
                    <a:pt x="1889589" y="0"/>
                    <a:pt x="1889589" y="0"/>
                    <a:pt x="1889589" y="0"/>
                  </a:cubicBezTo>
                  <a:lnTo>
                    <a:pt x="1974620" y="0"/>
                  </a:lnTo>
                  <a:cubicBezTo>
                    <a:pt x="2053615" y="0"/>
                    <a:pt x="2117799" y="0"/>
                    <a:pt x="2169948" y="0"/>
                  </a:cubicBezTo>
                  <a:lnTo>
                    <a:pt x="2209681" y="0"/>
                  </a:lnTo>
                  <a:lnTo>
                    <a:pt x="2293070" y="0"/>
                  </a:lnTo>
                  <a:lnTo>
                    <a:pt x="2326109" y="0"/>
                  </a:lnTo>
                  <a:lnTo>
                    <a:pt x="2343265" y="0"/>
                  </a:lnTo>
                  <a:cubicBezTo>
                    <a:pt x="2395929" y="0"/>
                    <a:pt x="2395929" y="0"/>
                    <a:pt x="2395929" y="0"/>
                  </a:cubicBezTo>
                  <a:lnTo>
                    <a:pt x="2446737" y="0"/>
                  </a:lnTo>
                  <a:lnTo>
                    <a:pt x="2456856" y="0"/>
                  </a:lnTo>
                  <a:lnTo>
                    <a:pt x="2596162" y="0"/>
                  </a:lnTo>
                  <a:lnTo>
                    <a:pt x="2628383" y="0"/>
                  </a:lnTo>
                  <a:lnTo>
                    <a:pt x="2678176" y="0"/>
                  </a:lnTo>
                  <a:lnTo>
                    <a:pt x="2713004" y="0"/>
                  </a:lnTo>
                  <a:lnTo>
                    <a:pt x="2716021" y="0"/>
                  </a:lnTo>
                  <a:lnTo>
                    <a:pt x="2719995" y="0"/>
                  </a:lnTo>
                  <a:lnTo>
                    <a:pt x="2720994" y="0"/>
                  </a:lnTo>
                  <a:lnTo>
                    <a:pt x="2738624" y="0"/>
                  </a:lnTo>
                  <a:cubicBezTo>
                    <a:pt x="2766661" y="0"/>
                    <a:pt x="2786742" y="0"/>
                    <a:pt x="2801125" y="0"/>
                  </a:cubicBezTo>
                  <a:lnTo>
                    <a:pt x="2806025" y="0"/>
                  </a:lnTo>
                  <a:lnTo>
                    <a:pt x="2829433" y="0"/>
                  </a:lnTo>
                  <a:lnTo>
                    <a:pt x="2832450" y="0"/>
                  </a:lnTo>
                  <a:lnTo>
                    <a:pt x="2836424" y="0"/>
                  </a:lnTo>
                  <a:cubicBezTo>
                    <a:pt x="2837422" y="0"/>
                    <a:pt x="2837422" y="0"/>
                    <a:pt x="2837422" y="0"/>
                  </a:cubicBezTo>
                  <a:lnTo>
                    <a:pt x="2922453" y="0"/>
                  </a:lnTo>
                  <a:lnTo>
                    <a:pt x="2974263" y="0"/>
                  </a:lnTo>
                  <a:lnTo>
                    <a:pt x="3090429" y="0"/>
                  </a:lnTo>
                  <a:lnTo>
                    <a:pt x="3090692" y="0"/>
                  </a:lnTo>
                  <a:lnTo>
                    <a:pt x="3205117" y="0"/>
                  </a:lnTo>
                  <a:lnTo>
                    <a:pt x="3206858" y="0"/>
                  </a:lnTo>
                  <a:lnTo>
                    <a:pt x="3220677" y="0"/>
                  </a:lnTo>
                  <a:lnTo>
                    <a:pt x="3220751" y="0"/>
                  </a:lnTo>
                  <a:lnTo>
                    <a:pt x="3227334" y="0"/>
                  </a:lnTo>
                  <a:lnTo>
                    <a:pt x="3321545" y="0"/>
                  </a:lnTo>
                  <a:lnTo>
                    <a:pt x="3337106" y="0"/>
                  </a:lnTo>
                  <a:lnTo>
                    <a:pt x="3337180" y="0"/>
                  </a:lnTo>
                  <a:cubicBezTo>
                    <a:pt x="3343763" y="0"/>
                    <a:pt x="3343763" y="0"/>
                    <a:pt x="3343763" y="0"/>
                  </a:cubicBezTo>
                  <a:lnTo>
                    <a:pt x="3351424" y="0"/>
                  </a:lnTo>
                  <a:lnTo>
                    <a:pt x="3467852" y="0"/>
                  </a:lnTo>
                  <a:lnTo>
                    <a:pt x="3522951" y="0"/>
                  </a:lnTo>
                  <a:lnTo>
                    <a:pt x="3633192" y="0"/>
                  </a:lnTo>
                  <a:lnTo>
                    <a:pt x="3639380" y="0"/>
                  </a:lnTo>
                  <a:lnTo>
                    <a:pt x="3695692" y="0"/>
                  </a:lnTo>
                  <a:lnTo>
                    <a:pt x="3724001" y="0"/>
                  </a:lnTo>
                  <a:lnTo>
                    <a:pt x="3727018" y="0"/>
                  </a:lnTo>
                  <a:lnTo>
                    <a:pt x="3730992" y="0"/>
                  </a:lnTo>
                  <a:lnTo>
                    <a:pt x="3731991" y="0"/>
                  </a:lnTo>
                  <a:lnTo>
                    <a:pt x="3749620" y="0"/>
                  </a:lnTo>
                  <a:cubicBezTo>
                    <a:pt x="3777658" y="0"/>
                    <a:pt x="3797739" y="0"/>
                    <a:pt x="3812121" y="0"/>
                  </a:cubicBezTo>
                  <a:lnTo>
                    <a:pt x="3817022" y="0"/>
                  </a:lnTo>
                  <a:lnTo>
                    <a:pt x="3840430" y="0"/>
                  </a:lnTo>
                  <a:lnTo>
                    <a:pt x="3843447" y="0"/>
                  </a:lnTo>
                  <a:lnTo>
                    <a:pt x="3847421" y="0"/>
                  </a:lnTo>
                  <a:cubicBezTo>
                    <a:pt x="3848419" y="0"/>
                    <a:pt x="3848419" y="0"/>
                    <a:pt x="3848419" y="0"/>
                  </a:cubicBezTo>
                  <a:lnTo>
                    <a:pt x="3933450" y="0"/>
                  </a:lnTo>
                  <a:lnTo>
                    <a:pt x="4012350" y="0"/>
                  </a:lnTo>
                  <a:lnTo>
                    <a:pt x="4135472" y="0"/>
                  </a:lnTo>
                  <a:lnTo>
                    <a:pt x="4168511" y="0"/>
                  </a:lnTo>
                  <a:lnTo>
                    <a:pt x="4177020" y="0"/>
                  </a:lnTo>
                  <a:lnTo>
                    <a:pt x="4185667" y="0"/>
                  </a:lnTo>
                  <a:lnTo>
                    <a:pt x="4231748" y="0"/>
                  </a:lnTo>
                  <a:lnTo>
                    <a:pt x="4238331" y="0"/>
                  </a:lnTo>
                  <a:lnTo>
                    <a:pt x="4299258" y="0"/>
                  </a:lnTo>
                  <a:lnTo>
                    <a:pt x="4302096" y="0"/>
                  </a:lnTo>
                  <a:cubicBezTo>
                    <a:pt x="4354760" y="0"/>
                    <a:pt x="4354760" y="0"/>
                    <a:pt x="4354760" y="0"/>
                  </a:cubicBezTo>
                  <a:lnTo>
                    <a:pt x="4470785" y="0"/>
                  </a:lnTo>
                  <a:cubicBezTo>
                    <a:pt x="4609411" y="0"/>
                    <a:pt x="4656107" y="0"/>
                    <a:pt x="4671835" y="0"/>
                  </a:cubicBezTo>
                  <a:lnTo>
                    <a:pt x="4674852" y="0"/>
                  </a:lnTo>
                  <a:lnTo>
                    <a:pt x="4678826" y="0"/>
                  </a:lnTo>
                  <a:cubicBezTo>
                    <a:pt x="4679824" y="0"/>
                    <a:pt x="4679824" y="0"/>
                    <a:pt x="4679824" y="0"/>
                  </a:cubicBezTo>
                  <a:lnTo>
                    <a:pt x="4764855" y="0"/>
                  </a:lnTo>
                  <a:cubicBezTo>
                    <a:pt x="5028174" y="0"/>
                    <a:pt x="5126918" y="0"/>
                    <a:pt x="5163947" y="0"/>
                  </a:cubicBezTo>
                  <a:lnTo>
                    <a:pt x="5179508" y="0"/>
                  </a:lnTo>
                  <a:lnTo>
                    <a:pt x="5179582" y="0"/>
                  </a:lnTo>
                  <a:cubicBezTo>
                    <a:pt x="5186165" y="0"/>
                    <a:pt x="5186165" y="0"/>
                    <a:pt x="5186165" y="0"/>
                  </a:cubicBezTo>
                  <a:lnTo>
                    <a:pt x="5310254" y="0"/>
                  </a:lnTo>
                  <a:cubicBezTo>
                    <a:pt x="5585838" y="0"/>
                    <a:pt x="5661860" y="0"/>
                    <a:pt x="5682832" y="0"/>
                  </a:cubicBezTo>
                  <a:lnTo>
                    <a:pt x="5685849" y="0"/>
                  </a:lnTo>
                  <a:lnTo>
                    <a:pt x="5689822" y="0"/>
                  </a:lnTo>
                  <a:cubicBezTo>
                    <a:pt x="5690821" y="0"/>
                    <a:pt x="5690821" y="0"/>
                    <a:pt x="5690821" y="0"/>
                  </a:cubicBezTo>
                  <a:lnTo>
                    <a:pt x="5775852" y="0"/>
                  </a:lnTo>
                  <a:cubicBezTo>
                    <a:pt x="6197162" y="0"/>
                    <a:pt x="6197162" y="0"/>
                    <a:pt x="6197162" y="0"/>
                  </a:cubicBezTo>
                  <a:cubicBezTo>
                    <a:pt x="6233684" y="0"/>
                    <a:pt x="6277511" y="25580"/>
                    <a:pt x="6295772" y="56641"/>
                  </a:cubicBezTo>
                  <a:cubicBezTo>
                    <a:pt x="6551428" y="499712"/>
                    <a:pt x="6551428" y="499712"/>
                    <a:pt x="6551428" y="499712"/>
                  </a:cubicBezTo>
                  <a:cubicBezTo>
                    <a:pt x="6569690" y="530772"/>
                    <a:pt x="6569690" y="581931"/>
                    <a:pt x="6551428" y="612992"/>
                  </a:cubicBezTo>
                  <a:cubicBezTo>
                    <a:pt x="6295772" y="1056063"/>
                    <a:pt x="6295772" y="1056063"/>
                    <a:pt x="6295772" y="1056063"/>
                  </a:cubicBezTo>
                  <a:cubicBezTo>
                    <a:pt x="6277511" y="1087124"/>
                    <a:pt x="6233684" y="1112703"/>
                    <a:pt x="6197162" y="11127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16200000" scaled="1"/>
              <a:tileRect/>
            </a:gradFill>
            <a:ln w="25400"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162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just"/>
              <a:endParaRPr lang="zh-CN" alt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gray">
            <a:xfrm>
              <a:off x="4471311" y="2423147"/>
              <a:ext cx="4298955" cy="3246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just"/>
              <a:r>
                <a:rPr lang="en-US" altLang="zh-CN" sz="2800" b="1" dirty="0" err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Bài</a:t>
              </a:r>
              <a:r>
                <a:rPr lang="en-US" altLang="zh-CN" sz="2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 </a:t>
              </a:r>
              <a:r>
                <a:rPr lang="en-US" altLang="zh-CN" sz="2800" b="1" dirty="0" err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tập</a:t>
              </a:r>
              <a:r>
                <a:rPr lang="en-US" altLang="zh-CN" sz="2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 3: </a:t>
              </a:r>
              <a:endPara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2452776" y="316153"/>
            <a:ext cx="88564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hỉ ra tác dụng của việc sử dụng các 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mở rộng thành phần vị ngữ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.(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ập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tr25)</a:t>
            </a:r>
          </a:p>
        </p:txBody>
      </p:sp>
      <p:sp>
        <p:nvSpPr>
          <p:cNvPr id="3" name="Rectangle 2"/>
          <p:cNvSpPr/>
          <p:nvPr/>
        </p:nvSpPr>
        <p:spPr>
          <a:xfrm>
            <a:off x="696844" y="2303765"/>
            <a:ext cx="10897748" cy="2246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Nhờ việc 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ử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dụng các câu mở rộng thành phần vị ngữ,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văn Đoàn Giỏi đã miêu tả được vẻ đẹp của buổi trưa trong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Minh, vẻ đẹp của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rừng được cảm nhận bằng nhiều giác quan: tiếng chim hót líu lo, hương thơm ngây ngất hoa tràm trong nắng, mấy con kì nhông nằm phơi lưng trên gốc cầy và các màu sắc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động, luôn biến đổi trên lưng kì nhông.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6844" y="5022669"/>
            <a:ext cx="10897748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Nhờ sử dụng các 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văn với thành phần vị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 mở rộng, đoạn văn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giàu chất thơ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22692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/>
              <a:t>a. </a:t>
            </a:r>
            <a:r>
              <a:rPr lang="vi-VN" i="1" dirty="0"/>
              <a:t>Gió thổi.</a:t>
            </a:r>
            <a:endParaRPr lang="en-US" dirty="0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Nhóm 1">
            <a:extLst>
              <a:ext uri="{FF2B5EF4-FFF2-40B4-BE49-F238E27FC236}">
                <a16:creationId xmlns:a16="http://schemas.microsoft.com/office/drawing/2014/main" id="{DEEFD64E-AB97-40D9-8CC1-2106CF150AD8}"/>
              </a:ext>
            </a:extLst>
          </p:cNvPr>
          <p:cNvGrpSpPr/>
          <p:nvPr/>
        </p:nvGrpSpPr>
        <p:grpSpPr>
          <a:xfrm>
            <a:off x="94886" y="143428"/>
            <a:ext cx="12007973" cy="1409327"/>
            <a:chOff x="4151489" y="2278836"/>
            <a:chExt cx="6265567" cy="1061931"/>
          </a:xfrm>
        </p:grpSpPr>
        <p:sp>
          <p:nvSpPr>
            <p:cNvPr id="15" name="任意多边形 32"/>
            <p:cNvSpPr/>
            <p:nvPr/>
          </p:nvSpPr>
          <p:spPr bwMode="auto">
            <a:xfrm>
              <a:off x="4151489" y="2278836"/>
              <a:ext cx="6265567" cy="1061931"/>
            </a:xfrm>
            <a:custGeom>
              <a:avLst/>
              <a:gdLst>
                <a:gd name="connsiteX0" fmla="*/ 6197162 w 6565124"/>
                <a:gd name="connsiteY0" fmla="*/ 1112703 h 1112703"/>
                <a:gd name="connsiteX1" fmla="*/ 5690821 w 6565124"/>
                <a:gd name="connsiteY1" fmla="*/ 1112703 h 1112703"/>
                <a:gd name="connsiteX2" fmla="*/ 5685849 w 6565124"/>
                <a:gd name="connsiteY2" fmla="*/ 1112703 h 1112703"/>
                <a:gd name="connsiteX3" fmla="*/ 5186165 w 6565124"/>
                <a:gd name="connsiteY3" fmla="*/ 1112703 h 1112703"/>
                <a:gd name="connsiteX4" fmla="*/ 5179508 w 6565124"/>
                <a:gd name="connsiteY4" fmla="*/ 1112703 h 1112703"/>
                <a:gd name="connsiteX5" fmla="*/ 4679824 w 6565124"/>
                <a:gd name="connsiteY5" fmla="*/ 1112703 h 1112703"/>
                <a:gd name="connsiteX6" fmla="*/ 4674852 w 6565124"/>
                <a:gd name="connsiteY6" fmla="*/ 1112703 h 1112703"/>
                <a:gd name="connsiteX7" fmla="*/ 4354760 w 6565124"/>
                <a:gd name="connsiteY7" fmla="*/ 1112703 h 1112703"/>
                <a:gd name="connsiteX8" fmla="*/ 4238331 w 6565124"/>
                <a:gd name="connsiteY8" fmla="*/ 1112703 h 1112703"/>
                <a:gd name="connsiteX9" fmla="*/ 4168511 w 6565124"/>
                <a:gd name="connsiteY9" fmla="*/ 1112703 h 1112703"/>
                <a:gd name="connsiteX10" fmla="*/ 3848419 w 6565124"/>
                <a:gd name="connsiteY10" fmla="*/ 1112703 h 1112703"/>
                <a:gd name="connsiteX11" fmla="*/ 3843447 w 6565124"/>
                <a:gd name="connsiteY11" fmla="*/ 1112703 h 1112703"/>
                <a:gd name="connsiteX12" fmla="*/ 3731991 w 6565124"/>
                <a:gd name="connsiteY12" fmla="*/ 1112703 h 1112703"/>
                <a:gd name="connsiteX13" fmla="*/ 3727018 w 6565124"/>
                <a:gd name="connsiteY13" fmla="*/ 1112703 h 1112703"/>
                <a:gd name="connsiteX14" fmla="*/ 3343763 w 6565124"/>
                <a:gd name="connsiteY14" fmla="*/ 1112703 h 1112703"/>
                <a:gd name="connsiteX15" fmla="*/ 3337106 w 6565124"/>
                <a:gd name="connsiteY15" fmla="*/ 1112703 h 1112703"/>
                <a:gd name="connsiteX16" fmla="*/ 3227334 w 6565124"/>
                <a:gd name="connsiteY16" fmla="*/ 1112703 h 1112703"/>
                <a:gd name="connsiteX17" fmla="*/ 3220677 w 6565124"/>
                <a:gd name="connsiteY17" fmla="*/ 1112703 h 1112703"/>
                <a:gd name="connsiteX18" fmla="*/ 2837422 w 6565124"/>
                <a:gd name="connsiteY18" fmla="*/ 1112703 h 1112703"/>
                <a:gd name="connsiteX19" fmla="*/ 2832450 w 6565124"/>
                <a:gd name="connsiteY19" fmla="*/ 1112703 h 1112703"/>
                <a:gd name="connsiteX20" fmla="*/ 2720994 w 6565124"/>
                <a:gd name="connsiteY20" fmla="*/ 1112703 h 1112703"/>
                <a:gd name="connsiteX21" fmla="*/ 2716021 w 6565124"/>
                <a:gd name="connsiteY21" fmla="*/ 1112703 h 1112703"/>
                <a:gd name="connsiteX22" fmla="*/ 2395929 w 6565124"/>
                <a:gd name="connsiteY22" fmla="*/ 1112703 h 1112703"/>
                <a:gd name="connsiteX23" fmla="*/ 2326109 w 6565124"/>
                <a:gd name="connsiteY23" fmla="*/ 1112703 h 1112703"/>
                <a:gd name="connsiteX24" fmla="*/ 2209681 w 6565124"/>
                <a:gd name="connsiteY24" fmla="*/ 1112703 h 1112703"/>
                <a:gd name="connsiteX25" fmla="*/ 1889589 w 6565124"/>
                <a:gd name="connsiteY25" fmla="*/ 1112703 h 1112703"/>
                <a:gd name="connsiteX26" fmla="*/ 1884616 w 6565124"/>
                <a:gd name="connsiteY26" fmla="*/ 1112703 h 1112703"/>
                <a:gd name="connsiteX27" fmla="*/ 1384932 w 6565124"/>
                <a:gd name="connsiteY27" fmla="*/ 1112703 h 1112703"/>
                <a:gd name="connsiteX28" fmla="*/ 1378275 w 6565124"/>
                <a:gd name="connsiteY28" fmla="*/ 1112703 h 1112703"/>
                <a:gd name="connsiteX29" fmla="*/ 878592 w 6565124"/>
                <a:gd name="connsiteY29" fmla="*/ 1112703 h 1112703"/>
                <a:gd name="connsiteX30" fmla="*/ 873619 w 6565124"/>
                <a:gd name="connsiteY30" fmla="*/ 1112703 h 1112703"/>
                <a:gd name="connsiteX31" fmla="*/ 367278 w 6565124"/>
                <a:gd name="connsiteY31" fmla="*/ 1112703 h 1112703"/>
                <a:gd name="connsiteX32" fmla="*/ 268668 w 6565124"/>
                <a:gd name="connsiteY32" fmla="*/ 1056063 h 1112703"/>
                <a:gd name="connsiteX33" fmla="*/ 13011 w 6565124"/>
                <a:gd name="connsiteY33" fmla="*/ 612992 h 1112703"/>
                <a:gd name="connsiteX34" fmla="*/ 13011 w 6565124"/>
                <a:gd name="connsiteY34" fmla="*/ 499712 h 1112703"/>
                <a:gd name="connsiteX35" fmla="*/ 268668 w 6565124"/>
                <a:gd name="connsiteY35" fmla="*/ 56641 h 1112703"/>
                <a:gd name="connsiteX36" fmla="*/ 367278 w 6565124"/>
                <a:gd name="connsiteY36" fmla="*/ 0 h 1112703"/>
                <a:gd name="connsiteX37" fmla="*/ 870602 w 6565124"/>
                <a:gd name="connsiteY37" fmla="*/ 0 h 1112703"/>
                <a:gd name="connsiteX38" fmla="*/ 873619 w 6565124"/>
                <a:gd name="connsiteY38" fmla="*/ 0 h 1112703"/>
                <a:gd name="connsiteX39" fmla="*/ 877593 w 6565124"/>
                <a:gd name="connsiteY39" fmla="*/ 0 h 1112703"/>
                <a:gd name="connsiteX40" fmla="*/ 878592 w 6565124"/>
                <a:gd name="connsiteY40" fmla="*/ 0 h 1112703"/>
                <a:gd name="connsiteX41" fmla="*/ 963623 w 6565124"/>
                <a:gd name="connsiteY41" fmla="*/ 0 h 1112703"/>
                <a:gd name="connsiteX42" fmla="*/ 1362715 w 6565124"/>
                <a:gd name="connsiteY42" fmla="*/ 0 h 1112703"/>
                <a:gd name="connsiteX43" fmla="*/ 1378275 w 6565124"/>
                <a:gd name="connsiteY43" fmla="*/ 0 h 1112703"/>
                <a:gd name="connsiteX44" fmla="*/ 1378349 w 6565124"/>
                <a:gd name="connsiteY44" fmla="*/ 0 h 1112703"/>
                <a:gd name="connsiteX45" fmla="*/ 1384932 w 6565124"/>
                <a:gd name="connsiteY45" fmla="*/ 0 h 1112703"/>
                <a:gd name="connsiteX46" fmla="*/ 1509022 w 6565124"/>
                <a:gd name="connsiteY46" fmla="*/ 0 h 1112703"/>
                <a:gd name="connsiteX47" fmla="*/ 1881599 w 6565124"/>
                <a:gd name="connsiteY47" fmla="*/ 0 h 1112703"/>
                <a:gd name="connsiteX48" fmla="*/ 1884616 w 6565124"/>
                <a:gd name="connsiteY48" fmla="*/ 0 h 1112703"/>
                <a:gd name="connsiteX49" fmla="*/ 1888590 w 6565124"/>
                <a:gd name="connsiteY49" fmla="*/ 0 h 1112703"/>
                <a:gd name="connsiteX50" fmla="*/ 1889589 w 6565124"/>
                <a:gd name="connsiteY50" fmla="*/ 0 h 1112703"/>
                <a:gd name="connsiteX51" fmla="*/ 1974620 w 6565124"/>
                <a:gd name="connsiteY51" fmla="*/ 0 h 1112703"/>
                <a:gd name="connsiteX52" fmla="*/ 2169948 w 6565124"/>
                <a:gd name="connsiteY52" fmla="*/ 0 h 1112703"/>
                <a:gd name="connsiteX53" fmla="*/ 2209681 w 6565124"/>
                <a:gd name="connsiteY53" fmla="*/ 0 h 1112703"/>
                <a:gd name="connsiteX54" fmla="*/ 2293070 w 6565124"/>
                <a:gd name="connsiteY54" fmla="*/ 0 h 1112703"/>
                <a:gd name="connsiteX55" fmla="*/ 2326109 w 6565124"/>
                <a:gd name="connsiteY55" fmla="*/ 0 h 1112703"/>
                <a:gd name="connsiteX56" fmla="*/ 2343265 w 6565124"/>
                <a:gd name="connsiteY56" fmla="*/ 0 h 1112703"/>
                <a:gd name="connsiteX57" fmla="*/ 2395929 w 6565124"/>
                <a:gd name="connsiteY57" fmla="*/ 0 h 1112703"/>
                <a:gd name="connsiteX58" fmla="*/ 2446737 w 6565124"/>
                <a:gd name="connsiteY58" fmla="*/ 0 h 1112703"/>
                <a:gd name="connsiteX59" fmla="*/ 2456856 w 6565124"/>
                <a:gd name="connsiteY59" fmla="*/ 0 h 1112703"/>
                <a:gd name="connsiteX60" fmla="*/ 2596162 w 6565124"/>
                <a:gd name="connsiteY60" fmla="*/ 0 h 1112703"/>
                <a:gd name="connsiteX61" fmla="*/ 2628383 w 6565124"/>
                <a:gd name="connsiteY61" fmla="*/ 0 h 1112703"/>
                <a:gd name="connsiteX62" fmla="*/ 2678176 w 6565124"/>
                <a:gd name="connsiteY62" fmla="*/ 0 h 1112703"/>
                <a:gd name="connsiteX63" fmla="*/ 2713004 w 6565124"/>
                <a:gd name="connsiteY63" fmla="*/ 0 h 1112703"/>
                <a:gd name="connsiteX64" fmla="*/ 2716021 w 6565124"/>
                <a:gd name="connsiteY64" fmla="*/ 0 h 1112703"/>
                <a:gd name="connsiteX65" fmla="*/ 2719995 w 6565124"/>
                <a:gd name="connsiteY65" fmla="*/ 0 h 1112703"/>
                <a:gd name="connsiteX66" fmla="*/ 2720994 w 6565124"/>
                <a:gd name="connsiteY66" fmla="*/ 0 h 1112703"/>
                <a:gd name="connsiteX67" fmla="*/ 2738624 w 6565124"/>
                <a:gd name="connsiteY67" fmla="*/ 0 h 1112703"/>
                <a:gd name="connsiteX68" fmla="*/ 2801125 w 6565124"/>
                <a:gd name="connsiteY68" fmla="*/ 0 h 1112703"/>
                <a:gd name="connsiteX69" fmla="*/ 2806025 w 6565124"/>
                <a:gd name="connsiteY69" fmla="*/ 0 h 1112703"/>
                <a:gd name="connsiteX70" fmla="*/ 2829433 w 6565124"/>
                <a:gd name="connsiteY70" fmla="*/ 0 h 1112703"/>
                <a:gd name="connsiteX71" fmla="*/ 2832450 w 6565124"/>
                <a:gd name="connsiteY71" fmla="*/ 0 h 1112703"/>
                <a:gd name="connsiteX72" fmla="*/ 2836424 w 6565124"/>
                <a:gd name="connsiteY72" fmla="*/ 0 h 1112703"/>
                <a:gd name="connsiteX73" fmla="*/ 2837422 w 6565124"/>
                <a:gd name="connsiteY73" fmla="*/ 0 h 1112703"/>
                <a:gd name="connsiteX74" fmla="*/ 2922453 w 6565124"/>
                <a:gd name="connsiteY74" fmla="*/ 0 h 1112703"/>
                <a:gd name="connsiteX75" fmla="*/ 2974263 w 6565124"/>
                <a:gd name="connsiteY75" fmla="*/ 0 h 1112703"/>
                <a:gd name="connsiteX76" fmla="*/ 3090429 w 6565124"/>
                <a:gd name="connsiteY76" fmla="*/ 0 h 1112703"/>
                <a:gd name="connsiteX77" fmla="*/ 3090692 w 6565124"/>
                <a:gd name="connsiteY77" fmla="*/ 0 h 1112703"/>
                <a:gd name="connsiteX78" fmla="*/ 3205117 w 6565124"/>
                <a:gd name="connsiteY78" fmla="*/ 0 h 1112703"/>
                <a:gd name="connsiteX79" fmla="*/ 3206858 w 6565124"/>
                <a:gd name="connsiteY79" fmla="*/ 0 h 1112703"/>
                <a:gd name="connsiteX80" fmla="*/ 3220677 w 6565124"/>
                <a:gd name="connsiteY80" fmla="*/ 0 h 1112703"/>
                <a:gd name="connsiteX81" fmla="*/ 3220751 w 6565124"/>
                <a:gd name="connsiteY81" fmla="*/ 0 h 1112703"/>
                <a:gd name="connsiteX82" fmla="*/ 3227334 w 6565124"/>
                <a:gd name="connsiteY82" fmla="*/ 0 h 1112703"/>
                <a:gd name="connsiteX83" fmla="*/ 3321545 w 6565124"/>
                <a:gd name="connsiteY83" fmla="*/ 0 h 1112703"/>
                <a:gd name="connsiteX84" fmla="*/ 3337106 w 6565124"/>
                <a:gd name="connsiteY84" fmla="*/ 0 h 1112703"/>
                <a:gd name="connsiteX85" fmla="*/ 3337180 w 6565124"/>
                <a:gd name="connsiteY85" fmla="*/ 0 h 1112703"/>
                <a:gd name="connsiteX86" fmla="*/ 3343763 w 6565124"/>
                <a:gd name="connsiteY86" fmla="*/ 0 h 1112703"/>
                <a:gd name="connsiteX87" fmla="*/ 3351424 w 6565124"/>
                <a:gd name="connsiteY87" fmla="*/ 0 h 1112703"/>
                <a:gd name="connsiteX88" fmla="*/ 3467852 w 6565124"/>
                <a:gd name="connsiteY88" fmla="*/ 0 h 1112703"/>
                <a:gd name="connsiteX89" fmla="*/ 3522951 w 6565124"/>
                <a:gd name="connsiteY89" fmla="*/ 0 h 1112703"/>
                <a:gd name="connsiteX90" fmla="*/ 3633192 w 6565124"/>
                <a:gd name="connsiteY90" fmla="*/ 0 h 1112703"/>
                <a:gd name="connsiteX91" fmla="*/ 3639380 w 6565124"/>
                <a:gd name="connsiteY91" fmla="*/ 0 h 1112703"/>
                <a:gd name="connsiteX92" fmla="*/ 3695692 w 6565124"/>
                <a:gd name="connsiteY92" fmla="*/ 0 h 1112703"/>
                <a:gd name="connsiteX93" fmla="*/ 3724001 w 6565124"/>
                <a:gd name="connsiteY93" fmla="*/ 0 h 1112703"/>
                <a:gd name="connsiteX94" fmla="*/ 3727018 w 6565124"/>
                <a:gd name="connsiteY94" fmla="*/ 0 h 1112703"/>
                <a:gd name="connsiteX95" fmla="*/ 3730992 w 6565124"/>
                <a:gd name="connsiteY95" fmla="*/ 0 h 1112703"/>
                <a:gd name="connsiteX96" fmla="*/ 3731991 w 6565124"/>
                <a:gd name="connsiteY96" fmla="*/ 0 h 1112703"/>
                <a:gd name="connsiteX97" fmla="*/ 3749620 w 6565124"/>
                <a:gd name="connsiteY97" fmla="*/ 0 h 1112703"/>
                <a:gd name="connsiteX98" fmla="*/ 3812121 w 6565124"/>
                <a:gd name="connsiteY98" fmla="*/ 0 h 1112703"/>
                <a:gd name="connsiteX99" fmla="*/ 3817022 w 6565124"/>
                <a:gd name="connsiteY99" fmla="*/ 0 h 1112703"/>
                <a:gd name="connsiteX100" fmla="*/ 3840430 w 6565124"/>
                <a:gd name="connsiteY100" fmla="*/ 0 h 1112703"/>
                <a:gd name="connsiteX101" fmla="*/ 3843447 w 6565124"/>
                <a:gd name="connsiteY101" fmla="*/ 0 h 1112703"/>
                <a:gd name="connsiteX102" fmla="*/ 3847421 w 6565124"/>
                <a:gd name="connsiteY102" fmla="*/ 0 h 1112703"/>
                <a:gd name="connsiteX103" fmla="*/ 3848419 w 6565124"/>
                <a:gd name="connsiteY103" fmla="*/ 0 h 1112703"/>
                <a:gd name="connsiteX104" fmla="*/ 3933450 w 6565124"/>
                <a:gd name="connsiteY104" fmla="*/ 0 h 1112703"/>
                <a:gd name="connsiteX105" fmla="*/ 4012350 w 6565124"/>
                <a:gd name="connsiteY105" fmla="*/ 0 h 1112703"/>
                <a:gd name="connsiteX106" fmla="*/ 4135472 w 6565124"/>
                <a:gd name="connsiteY106" fmla="*/ 0 h 1112703"/>
                <a:gd name="connsiteX107" fmla="*/ 4168511 w 6565124"/>
                <a:gd name="connsiteY107" fmla="*/ 0 h 1112703"/>
                <a:gd name="connsiteX108" fmla="*/ 4177020 w 6565124"/>
                <a:gd name="connsiteY108" fmla="*/ 0 h 1112703"/>
                <a:gd name="connsiteX109" fmla="*/ 4185667 w 6565124"/>
                <a:gd name="connsiteY109" fmla="*/ 0 h 1112703"/>
                <a:gd name="connsiteX110" fmla="*/ 4231748 w 6565124"/>
                <a:gd name="connsiteY110" fmla="*/ 0 h 1112703"/>
                <a:gd name="connsiteX111" fmla="*/ 4238331 w 6565124"/>
                <a:gd name="connsiteY111" fmla="*/ 0 h 1112703"/>
                <a:gd name="connsiteX112" fmla="*/ 4299258 w 6565124"/>
                <a:gd name="connsiteY112" fmla="*/ 0 h 1112703"/>
                <a:gd name="connsiteX113" fmla="*/ 4302096 w 6565124"/>
                <a:gd name="connsiteY113" fmla="*/ 0 h 1112703"/>
                <a:gd name="connsiteX114" fmla="*/ 4354760 w 6565124"/>
                <a:gd name="connsiteY114" fmla="*/ 0 h 1112703"/>
                <a:gd name="connsiteX115" fmla="*/ 4470785 w 6565124"/>
                <a:gd name="connsiteY115" fmla="*/ 0 h 1112703"/>
                <a:gd name="connsiteX116" fmla="*/ 4671835 w 6565124"/>
                <a:gd name="connsiteY116" fmla="*/ 0 h 1112703"/>
                <a:gd name="connsiteX117" fmla="*/ 4674852 w 6565124"/>
                <a:gd name="connsiteY117" fmla="*/ 0 h 1112703"/>
                <a:gd name="connsiteX118" fmla="*/ 4678826 w 6565124"/>
                <a:gd name="connsiteY118" fmla="*/ 0 h 1112703"/>
                <a:gd name="connsiteX119" fmla="*/ 4679824 w 6565124"/>
                <a:gd name="connsiteY119" fmla="*/ 0 h 1112703"/>
                <a:gd name="connsiteX120" fmla="*/ 4764855 w 6565124"/>
                <a:gd name="connsiteY120" fmla="*/ 0 h 1112703"/>
                <a:gd name="connsiteX121" fmla="*/ 5163947 w 6565124"/>
                <a:gd name="connsiteY121" fmla="*/ 0 h 1112703"/>
                <a:gd name="connsiteX122" fmla="*/ 5179508 w 6565124"/>
                <a:gd name="connsiteY122" fmla="*/ 0 h 1112703"/>
                <a:gd name="connsiteX123" fmla="*/ 5179582 w 6565124"/>
                <a:gd name="connsiteY123" fmla="*/ 0 h 1112703"/>
                <a:gd name="connsiteX124" fmla="*/ 5186165 w 6565124"/>
                <a:gd name="connsiteY124" fmla="*/ 0 h 1112703"/>
                <a:gd name="connsiteX125" fmla="*/ 5310254 w 6565124"/>
                <a:gd name="connsiteY125" fmla="*/ 0 h 1112703"/>
                <a:gd name="connsiteX126" fmla="*/ 5682832 w 6565124"/>
                <a:gd name="connsiteY126" fmla="*/ 0 h 1112703"/>
                <a:gd name="connsiteX127" fmla="*/ 5685849 w 6565124"/>
                <a:gd name="connsiteY127" fmla="*/ 0 h 1112703"/>
                <a:gd name="connsiteX128" fmla="*/ 5689822 w 6565124"/>
                <a:gd name="connsiteY128" fmla="*/ 0 h 1112703"/>
                <a:gd name="connsiteX129" fmla="*/ 5690821 w 6565124"/>
                <a:gd name="connsiteY129" fmla="*/ 0 h 1112703"/>
                <a:gd name="connsiteX130" fmla="*/ 5775852 w 6565124"/>
                <a:gd name="connsiteY130" fmla="*/ 0 h 1112703"/>
                <a:gd name="connsiteX131" fmla="*/ 6197162 w 6565124"/>
                <a:gd name="connsiteY131" fmla="*/ 0 h 1112703"/>
                <a:gd name="connsiteX132" fmla="*/ 6295772 w 6565124"/>
                <a:gd name="connsiteY132" fmla="*/ 56641 h 1112703"/>
                <a:gd name="connsiteX133" fmla="*/ 6551428 w 6565124"/>
                <a:gd name="connsiteY133" fmla="*/ 499712 h 1112703"/>
                <a:gd name="connsiteX134" fmla="*/ 6551428 w 6565124"/>
                <a:gd name="connsiteY134" fmla="*/ 612992 h 1112703"/>
                <a:gd name="connsiteX135" fmla="*/ 6295772 w 6565124"/>
                <a:gd name="connsiteY135" fmla="*/ 1056063 h 1112703"/>
                <a:gd name="connsiteX136" fmla="*/ 6197162 w 6565124"/>
                <a:gd name="connsiteY136" fmla="*/ 1112703 h 111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</a:cxnLst>
              <a:rect l="l" t="t" r="r" b="b"/>
              <a:pathLst>
                <a:path w="6565124" h="1112703">
                  <a:moveTo>
                    <a:pt x="6197162" y="1112703"/>
                  </a:moveTo>
                  <a:lnTo>
                    <a:pt x="5690821" y="1112703"/>
                  </a:lnTo>
                  <a:lnTo>
                    <a:pt x="5685849" y="1112703"/>
                  </a:lnTo>
                  <a:lnTo>
                    <a:pt x="5186165" y="1112703"/>
                  </a:lnTo>
                  <a:lnTo>
                    <a:pt x="5179508" y="1112703"/>
                  </a:lnTo>
                  <a:lnTo>
                    <a:pt x="4679824" y="1112703"/>
                  </a:lnTo>
                  <a:lnTo>
                    <a:pt x="4674852" y="1112703"/>
                  </a:lnTo>
                  <a:lnTo>
                    <a:pt x="4354760" y="1112703"/>
                  </a:lnTo>
                  <a:lnTo>
                    <a:pt x="4238331" y="1112703"/>
                  </a:lnTo>
                  <a:lnTo>
                    <a:pt x="4168511" y="1112703"/>
                  </a:lnTo>
                  <a:lnTo>
                    <a:pt x="3848419" y="1112703"/>
                  </a:lnTo>
                  <a:lnTo>
                    <a:pt x="3843447" y="1112703"/>
                  </a:lnTo>
                  <a:lnTo>
                    <a:pt x="3731991" y="1112703"/>
                  </a:lnTo>
                  <a:lnTo>
                    <a:pt x="3727018" y="1112703"/>
                  </a:lnTo>
                  <a:lnTo>
                    <a:pt x="3343763" y="1112703"/>
                  </a:lnTo>
                  <a:lnTo>
                    <a:pt x="3337106" y="1112703"/>
                  </a:lnTo>
                  <a:lnTo>
                    <a:pt x="3227334" y="1112703"/>
                  </a:lnTo>
                  <a:lnTo>
                    <a:pt x="3220677" y="1112703"/>
                  </a:lnTo>
                  <a:lnTo>
                    <a:pt x="2837422" y="1112703"/>
                  </a:lnTo>
                  <a:lnTo>
                    <a:pt x="2832450" y="1112703"/>
                  </a:lnTo>
                  <a:lnTo>
                    <a:pt x="2720994" y="1112703"/>
                  </a:lnTo>
                  <a:lnTo>
                    <a:pt x="2716021" y="1112703"/>
                  </a:lnTo>
                  <a:lnTo>
                    <a:pt x="2395929" y="1112703"/>
                  </a:lnTo>
                  <a:lnTo>
                    <a:pt x="2326109" y="1112703"/>
                  </a:lnTo>
                  <a:lnTo>
                    <a:pt x="2209681" y="1112703"/>
                  </a:lnTo>
                  <a:lnTo>
                    <a:pt x="1889589" y="1112703"/>
                  </a:lnTo>
                  <a:lnTo>
                    <a:pt x="1884616" y="1112703"/>
                  </a:lnTo>
                  <a:lnTo>
                    <a:pt x="1384932" y="1112703"/>
                  </a:lnTo>
                  <a:lnTo>
                    <a:pt x="1378275" y="1112703"/>
                  </a:lnTo>
                  <a:lnTo>
                    <a:pt x="878592" y="1112703"/>
                  </a:lnTo>
                  <a:lnTo>
                    <a:pt x="873619" y="1112703"/>
                  </a:lnTo>
                  <a:lnTo>
                    <a:pt x="367278" y="1112703"/>
                  </a:lnTo>
                  <a:cubicBezTo>
                    <a:pt x="331669" y="1112703"/>
                    <a:pt x="286929" y="1087124"/>
                    <a:pt x="268668" y="1056063"/>
                  </a:cubicBezTo>
                  <a:cubicBezTo>
                    <a:pt x="13011" y="612992"/>
                    <a:pt x="13011" y="612992"/>
                    <a:pt x="13011" y="612992"/>
                  </a:cubicBezTo>
                  <a:cubicBezTo>
                    <a:pt x="-4337" y="581931"/>
                    <a:pt x="-4337" y="530773"/>
                    <a:pt x="13011" y="499712"/>
                  </a:cubicBezTo>
                  <a:cubicBezTo>
                    <a:pt x="268668" y="56641"/>
                    <a:pt x="268668" y="56641"/>
                    <a:pt x="268668" y="56641"/>
                  </a:cubicBezTo>
                  <a:cubicBezTo>
                    <a:pt x="286929" y="25580"/>
                    <a:pt x="331669" y="0"/>
                    <a:pt x="367278" y="0"/>
                  </a:cubicBezTo>
                  <a:cubicBezTo>
                    <a:pt x="750764" y="0"/>
                    <a:pt x="846635" y="0"/>
                    <a:pt x="870602" y="0"/>
                  </a:cubicBezTo>
                  <a:lnTo>
                    <a:pt x="873619" y="0"/>
                  </a:lnTo>
                  <a:lnTo>
                    <a:pt x="877593" y="0"/>
                  </a:lnTo>
                  <a:cubicBezTo>
                    <a:pt x="878592" y="0"/>
                    <a:pt x="878592" y="0"/>
                    <a:pt x="878592" y="0"/>
                  </a:cubicBezTo>
                  <a:lnTo>
                    <a:pt x="963623" y="0"/>
                  </a:lnTo>
                  <a:cubicBezTo>
                    <a:pt x="1226941" y="0"/>
                    <a:pt x="1325686" y="0"/>
                    <a:pt x="1362715" y="0"/>
                  </a:cubicBezTo>
                  <a:lnTo>
                    <a:pt x="1378275" y="0"/>
                  </a:lnTo>
                  <a:lnTo>
                    <a:pt x="1378349" y="0"/>
                  </a:lnTo>
                  <a:cubicBezTo>
                    <a:pt x="1384932" y="0"/>
                    <a:pt x="1384932" y="0"/>
                    <a:pt x="1384932" y="0"/>
                  </a:cubicBezTo>
                  <a:lnTo>
                    <a:pt x="1509022" y="0"/>
                  </a:lnTo>
                  <a:cubicBezTo>
                    <a:pt x="1784605" y="0"/>
                    <a:pt x="1860628" y="0"/>
                    <a:pt x="1881599" y="0"/>
                  </a:cubicBezTo>
                  <a:lnTo>
                    <a:pt x="1884616" y="0"/>
                  </a:lnTo>
                  <a:lnTo>
                    <a:pt x="1888590" y="0"/>
                  </a:lnTo>
                  <a:cubicBezTo>
                    <a:pt x="1889589" y="0"/>
                    <a:pt x="1889589" y="0"/>
                    <a:pt x="1889589" y="0"/>
                  </a:cubicBezTo>
                  <a:lnTo>
                    <a:pt x="1974620" y="0"/>
                  </a:lnTo>
                  <a:cubicBezTo>
                    <a:pt x="2053615" y="0"/>
                    <a:pt x="2117799" y="0"/>
                    <a:pt x="2169948" y="0"/>
                  </a:cubicBezTo>
                  <a:lnTo>
                    <a:pt x="2209681" y="0"/>
                  </a:lnTo>
                  <a:lnTo>
                    <a:pt x="2293070" y="0"/>
                  </a:lnTo>
                  <a:lnTo>
                    <a:pt x="2326109" y="0"/>
                  </a:lnTo>
                  <a:lnTo>
                    <a:pt x="2343265" y="0"/>
                  </a:lnTo>
                  <a:cubicBezTo>
                    <a:pt x="2395929" y="0"/>
                    <a:pt x="2395929" y="0"/>
                    <a:pt x="2395929" y="0"/>
                  </a:cubicBezTo>
                  <a:lnTo>
                    <a:pt x="2446737" y="0"/>
                  </a:lnTo>
                  <a:lnTo>
                    <a:pt x="2456856" y="0"/>
                  </a:lnTo>
                  <a:lnTo>
                    <a:pt x="2596162" y="0"/>
                  </a:lnTo>
                  <a:lnTo>
                    <a:pt x="2628383" y="0"/>
                  </a:lnTo>
                  <a:lnTo>
                    <a:pt x="2678176" y="0"/>
                  </a:lnTo>
                  <a:lnTo>
                    <a:pt x="2713004" y="0"/>
                  </a:lnTo>
                  <a:lnTo>
                    <a:pt x="2716021" y="0"/>
                  </a:lnTo>
                  <a:lnTo>
                    <a:pt x="2719995" y="0"/>
                  </a:lnTo>
                  <a:lnTo>
                    <a:pt x="2720994" y="0"/>
                  </a:lnTo>
                  <a:lnTo>
                    <a:pt x="2738624" y="0"/>
                  </a:lnTo>
                  <a:cubicBezTo>
                    <a:pt x="2766661" y="0"/>
                    <a:pt x="2786742" y="0"/>
                    <a:pt x="2801125" y="0"/>
                  </a:cubicBezTo>
                  <a:lnTo>
                    <a:pt x="2806025" y="0"/>
                  </a:lnTo>
                  <a:lnTo>
                    <a:pt x="2829433" y="0"/>
                  </a:lnTo>
                  <a:lnTo>
                    <a:pt x="2832450" y="0"/>
                  </a:lnTo>
                  <a:lnTo>
                    <a:pt x="2836424" y="0"/>
                  </a:lnTo>
                  <a:cubicBezTo>
                    <a:pt x="2837422" y="0"/>
                    <a:pt x="2837422" y="0"/>
                    <a:pt x="2837422" y="0"/>
                  </a:cubicBezTo>
                  <a:lnTo>
                    <a:pt x="2922453" y="0"/>
                  </a:lnTo>
                  <a:lnTo>
                    <a:pt x="2974263" y="0"/>
                  </a:lnTo>
                  <a:lnTo>
                    <a:pt x="3090429" y="0"/>
                  </a:lnTo>
                  <a:lnTo>
                    <a:pt x="3090692" y="0"/>
                  </a:lnTo>
                  <a:lnTo>
                    <a:pt x="3205117" y="0"/>
                  </a:lnTo>
                  <a:lnTo>
                    <a:pt x="3206858" y="0"/>
                  </a:lnTo>
                  <a:lnTo>
                    <a:pt x="3220677" y="0"/>
                  </a:lnTo>
                  <a:lnTo>
                    <a:pt x="3220751" y="0"/>
                  </a:lnTo>
                  <a:lnTo>
                    <a:pt x="3227334" y="0"/>
                  </a:lnTo>
                  <a:lnTo>
                    <a:pt x="3321545" y="0"/>
                  </a:lnTo>
                  <a:lnTo>
                    <a:pt x="3337106" y="0"/>
                  </a:lnTo>
                  <a:lnTo>
                    <a:pt x="3337180" y="0"/>
                  </a:lnTo>
                  <a:cubicBezTo>
                    <a:pt x="3343763" y="0"/>
                    <a:pt x="3343763" y="0"/>
                    <a:pt x="3343763" y="0"/>
                  </a:cubicBezTo>
                  <a:lnTo>
                    <a:pt x="3351424" y="0"/>
                  </a:lnTo>
                  <a:lnTo>
                    <a:pt x="3467852" y="0"/>
                  </a:lnTo>
                  <a:lnTo>
                    <a:pt x="3522951" y="0"/>
                  </a:lnTo>
                  <a:lnTo>
                    <a:pt x="3633192" y="0"/>
                  </a:lnTo>
                  <a:lnTo>
                    <a:pt x="3639380" y="0"/>
                  </a:lnTo>
                  <a:lnTo>
                    <a:pt x="3695692" y="0"/>
                  </a:lnTo>
                  <a:lnTo>
                    <a:pt x="3724001" y="0"/>
                  </a:lnTo>
                  <a:lnTo>
                    <a:pt x="3727018" y="0"/>
                  </a:lnTo>
                  <a:lnTo>
                    <a:pt x="3730992" y="0"/>
                  </a:lnTo>
                  <a:lnTo>
                    <a:pt x="3731991" y="0"/>
                  </a:lnTo>
                  <a:lnTo>
                    <a:pt x="3749620" y="0"/>
                  </a:lnTo>
                  <a:cubicBezTo>
                    <a:pt x="3777658" y="0"/>
                    <a:pt x="3797739" y="0"/>
                    <a:pt x="3812121" y="0"/>
                  </a:cubicBezTo>
                  <a:lnTo>
                    <a:pt x="3817022" y="0"/>
                  </a:lnTo>
                  <a:lnTo>
                    <a:pt x="3840430" y="0"/>
                  </a:lnTo>
                  <a:lnTo>
                    <a:pt x="3843447" y="0"/>
                  </a:lnTo>
                  <a:lnTo>
                    <a:pt x="3847421" y="0"/>
                  </a:lnTo>
                  <a:cubicBezTo>
                    <a:pt x="3848419" y="0"/>
                    <a:pt x="3848419" y="0"/>
                    <a:pt x="3848419" y="0"/>
                  </a:cubicBezTo>
                  <a:lnTo>
                    <a:pt x="3933450" y="0"/>
                  </a:lnTo>
                  <a:lnTo>
                    <a:pt x="4012350" y="0"/>
                  </a:lnTo>
                  <a:lnTo>
                    <a:pt x="4135472" y="0"/>
                  </a:lnTo>
                  <a:lnTo>
                    <a:pt x="4168511" y="0"/>
                  </a:lnTo>
                  <a:lnTo>
                    <a:pt x="4177020" y="0"/>
                  </a:lnTo>
                  <a:lnTo>
                    <a:pt x="4185667" y="0"/>
                  </a:lnTo>
                  <a:lnTo>
                    <a:pt x="4231748" y="0"/>
                  </a:lnTo>
                  <a:lnTo>
                    <a:pt x="4238331" y="0"/>
                  </a:lnTo>
                  <a:lnTo>
                    <a:pt x="4299258" y="0"/>
                  </a:lnTo>
                  <a:lnTo>
                    <a:pt x="4302096" y="0"/>
                  </a:lnTo>
                  <a:cubicBezTo>
                    <a:pt x="4354760" y="0"/>
                    <a:pt x="4354760" y="0"/>
                    <a:pt x="4354760" y="0"/>
                  </a:cubicBezTo>
                  <a:lnTo>
                    <a:pt x="4470785" y="0"/>
                  </a:lnTo>
                  <a:cubicBezTo>
                    <a:pt x="4609411" y="0"/>
                    <a:pt x="4656107" y="0"/>
                    <a:pt x="4671835" y="0"/>
                  </a:cubicBezTo>
                  <a:lnTo>
                    <a:pt x="4674852" y="0"/>
                  </a:lnTo>
                  <a:lnTo>
                    <a:pt x="4678826" y="0"/>
                  </a:lnTo>
                  <a:cubicBezTo>
                    <a:pt x="4679824" y="0"/>
                    <a:pt x="4679824" y="0"/>
                    <a:pt x="4679824" y="0"/>
                  </a:cubicBezTo>
                  <a:lnTo>
                    <a:pt x="4764855" y="0"/>
                  </a:lnTo>
                  <a:cubicBezTo>
                    <a:pt x="5028174" y="0"/>
                    <a:pt x="5126918" y="0"/>
                    <a:pt x="5163947" y="0"/>
                  </a:cubicBezTo>
                  <a:lnTo>
                    <a:pt x="5179508" y="0"/>
                  </a:lnTo>
                  <a:lnTo>
                    <a:pt x="5179582" y="0"/>
                  </a:lnTo>
                  <a:cubicBezTo>
                    <a:pt x="5186165" y="0"/>
                    <a:pt x="5186165" y="0"/>
                    <a:pt x="5186165" y="0"/>
                  </a:cubicBezTo>
                  <a:lnTo>
                    <a:pt x="5310254" y="0"/>
                  </a:lnTo>
                  <a:cubicBezTo>
                    <a:pt x="5585838" y="0"/>
                    <a:pt x="5661860" y="0"/>
                    <a:pt x="5682832" y="0"/>
                  </a:cubicBezTo>
                  <a:lnTo>
                    <a:pt x="5685849" y="0"/>
                  </a:lnTo>
                  <a:lnTo>
                    <a:pt x="5689822" y="0"/>
                  </a:lnTo>
                  <a:cubicBezTo>
                    <a:pt x="5690821" y="0"/>
                    <a:pt x="5690821" y="0"/>
                    <a:pt x="5690821" y="0"/>
                  </a:cubicBezTo>
                  <a:lnTo>
                    <a:pt x="5775852" y="0"/>
                  </a:lnTo>
                  <a:cubicBezTo>
                    <a:pt x="6197162" y="0"/>
                    <a:pt x="6197162" y="0"/>
                    <a:pt x="6197162" y="0"/>
                  </a:cubicBezTo>
                  <a:cubicBezTo>
                    <a:pt x="6233684" y="0"/>
                    <a:pt x="6277511" y="25580"/>
                    <a:pt x="6295772" y="56641"/>
                  </a:cubicBezTo>
                  <a:cubicBezTo>
                    <a:pt x="6551428" y="499712"/>
                    <a:pt x="6551428" y="499712"/>
                    <a:pt x="6551428" y="499712"/>
                  </a:cubicBezTo>
                  <a:cubicBezTo>
                    <a:pt x="6569690" y="530772"/>
                    <a:pt x="6569690" y="581931"/>
                    <a:pt x="6551428" y="612992"/>
                  </a:cubicBezTo>
                  <a:cubicBezTo>
                    <a:pt x="6295772" y="1056063"/>
                    <a:pt x="6295772" y="1056063"/>
                    <a:pt x="6295772" y="1056063"/>
                  </a:cubicBezTo>
                  <a:cubicBezTo>
                    <a:pt x="6277511" y="1087124"/>
                    <a:pt x="6233684" y="1112703"/>
                    <a:pt x="6197162" y="11127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16200000" scaled="1"/>
              <a:tileRect/>
            </a:gradFill>
            <a:ln w="25400"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162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just"/>
              <a:endParaRPr lang="zh-CN" alt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gray">
            <a:xfrm>
              <a:off x="4471311" y="2423147"/>
              <a:ext cx="4298955" cy="3246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just"/>
              <a:r>
                <a:rPr lang="en-US" altLang="zh-CN" sz="2800" b="1" dirty="0" err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Bài</a:t>
              </a:r>
              <a:r>
                <a:rPr lang="en-US" altLang="zh-CN" sz="2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 </a:t>
              </a:r>
              <a:r>
                <a:rPr lang="en-US" altLang="zh-CN" sz="2800" b="1" dirty="0" err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tập</a:t>
              </a:r>
              <a:r>
                <a:rPr lang="en-US" altLang="zh-CN" sz="2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 4: </a:t>
              </a:r>
              <a:endPara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2366516" y="319281"/>
            <a:ext cx="9520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câu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BT 4 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thành ph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ch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là một từ. Hãy 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rộng thành ph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chính 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câu thành cụm từ.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êu đề 1">
            <a:extLst>
              <a:ext uri="{FF2B5EF4-FFF2-40B4-BE49-F238E27FC236}">
                <a16:creationId xmlns:a16="http://schemas.microsoft.com/office/drawing/2014/main" id="{A923C994-6742-4ED6-B51E-5BC93F365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161" y="1996038"/>
            <a:ext cx="1890855" cy="699257"/>
          </a:xfrm>
        </p:spPr>
        <p:txBody>
          <a:bodyPr anchor="ctr">
            <a:norm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Ví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dụ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  <a:endParaRPr lang="vi-VN" sz="36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Tiêu đề 1">
            <a:extLst>
              <a:ext uri="{FF2B5EF4-FFF2-40B4-BE49-F238E27FC236}">
                <a16:creationId xmlns:a16="http://schemas.microsoft.com/office/drawing/2014/main" id="{A923C994-6742-4ED6-B51E-5BC93F365827}"/>
              </a:ext>
            </a:extLst>
          </p:cNvPr>
          <p:cNvSpPr txBox="1">
            <a:spLocks/>
          </p:cNvSpPr>
          <p:nvPr/>
        </p:nvSpPr>
        <p:spPr>
          <a:xfrm>
            <a:off x="1947052" y="5934058"/>
            <a:ext cx="7026596" cy="5642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i="1" dirty="0"/>
              <a:t>=&gt; </a:t>
            </a:r>
            <a:r>
              <a:rPr lang="vi-VN" sz="2800" i="1" dirty="0"/>
              <a:t>Ong trong rừng bay rào rào;...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35808" y="2130357"/>
            <a:ext cx="7010976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Gió thổi.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45161" y="2788808"/>
            <a:ext cx="701516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Gió mùa đông bắc đã thổi v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ề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lạnh buốt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31621" y="3539987"/>
            <a:ext cx="7015162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khí trong lành.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45161" y="4257639"/>
            <a:ext cx="701516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khí buổi sớm rất trong lành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31621" y="5236901"/>
            <a:ext cx="7015162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Ong bay</a:t>
            </a:r>
            <a:r>
              <a:rPr lang="vi-VN" sz="2800" i="1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83832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D010E05E-9237-4321-84BB-69C0F2256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999492"/>
            <a:ext cx="4889565" cy="4424065"/>
          </a:xfrm>
          <a:custGeom>
            <a:avLst/>
            <a:gdLst>
              <a:gd name="connsiteX0" fmla="*/ 2612540 w 5531319"/>
              <a:gd name="connsiteY0" fmla="*/ 836 h 4424065"/>
              <a:gd name="connsiteX1" fmla="*/ 2946310 w 5531319"/>
              <a:gd name="connsiteY1" fmla="*/ 35548 h 4424065"/>
              <a:gd name="connsiteX2" fmla="*/ 3961099 w 5531319"/>
              <a:gd name="connsiteY2" fmla="*/ 303581 h 4424065"/>
              <a:gd name="connsiteX3" fmla="*/ 4854587 w 5531319"/>
              <a:gd name="connsiteY3" fmla="*/ 764502 h 4424065"/>
              <a:gd name="connsiteX4" fmla="*/ 5377812 w 5531319"/>
              <a:gd name="connsiteY4" fmla="*/ 1339732 h 4424065"/>
              <a:gd name="connsiteX5" fmla="*/ 5526197 w 5531319"/>
              <a:gd name="connsiteY5" fmla="*/ 1825829 h 4424065"/>
              <a:gd name="connsiteX6" fmla="*/ 5510557 w 5531319"/>
              <a:gd name="connsiteY6" fmla="*/ 2199398 h 4424065"/>
              <a:gd name="connsiteX7" fmla="*/ 5509795 w 5531319"/>
              <a:gd name="connsiteY7" fmla="*/ 2402839 h 4424065"/>
              <a:gd name="connsiteX8" fmla="*/ 5323519 w 5531319"/>
              <a:gd name="connsiteY8" fmla="*/ 3144890 h 4424065"/>
              <a:gd name="connsiteX9" fmla="*/ 4853061 w 5531319"/>
              <a:gd name="connsiteY9" fmla="*/ 3612932 h 4424065"/>
              <a:gd name="connsiteX10" fmla="*/ 4316358 w 5531319"/>
              <a:gd name="connsiteY10" fmla="*/ 3982940 h 4424065"/>
              <a:gd name="connsiteX11" fmla="*/ 3352556 w 5531319"/>
              <a:gd name="connsiteY11" fmla="*/ 4386771 h 4424065"/>
              <a:gd name="connsiteX12" fmla="*/ 2770206 w 5531319"/>
              <a:gd name="connsiteY12" fmla="*/ 4412201 h 4424065"/>
              <a:gd name="connsiteX13" fmla="*/ 2514888 w 5531319"/>
              <a:gd name="connsiteY13" fmla="*/ 4393637 h 4424065"/>
              <a:gd name="connsiteX14" fmla="*/ 1903166 w 5531319"/>
              <a:gd name="connsiteY14" fmla="*/ 4263562 h 4424065"/>
              <a:gd name="connsiteX15" fmla="*/ 948392 w 5531319"/>
              <a:gd name="connsiteY15" fmla="*/ 3794249 h 4424065"/>
              <a:gd name="connsiteX16" fmla="*/ 223633 w 5531319"/>
              <a:gd name="connsiteY16" fmla="*/ 2975526 h 4424065"/>
              <a:gd name="connsiteX17" fmla="*/ 39519 w 5531319"/>
              <a:gd name="connsiteY17" fmla="*/ 2401695 h 4424065"/>
              <a:gd name="connsiteX18" fmla="*/ 16251 w 5531319"/>
              <a:gd name="connsiteY18" fmla="*/ 2300991 h 4424065"/>
              <a:gd name="connsiteX19" fmla="*/ 11800 w 5531319"/>
              <a:gd name="connsiteY19" fmla="*/ 2053556 h 4424065"/>
              <a:gd name="connsiteX20" fmla="*/ 812849 w 5531319"/>
              <a:gd name="connsiteY20" fmla="*/ 651084 h 4424065"/>
              <a:gd name="connsiteX21" fmla="*/ 2066809 w 5531319"/>
              <a:gd name="connsiteY21" fmla="*/ 52586 h 4424065"/>
              <a:gd name="connsiteX22" fmla="*/ 2332045 w 5531319"/>
              <a:gd name="connsiteY22" fmla="*/ 14441 h 4424065"/>
              <a:gd name="connsiteX23" fmla="*/ 2612540 w 5531319"/>
              <a:gd name="connsiteY23" fmla="*/ 836 h 4424065"/>
              <a:gd name="connsiteX24" fmla="*/ 5468597 w 5531319"/>
              <a:gd name="connsiteY24" fmla="*/ 2088522 h 4424065"/>
              <a:gd name="connsiteX25" fmla="*/ 5471140 w 5531319"/>
              <a:gd name="connsiteY25" fmla="*/ 1826083 h 4424065"/>
              <a:gd name="connsiteX26" fmla="*/ 5327079 w 5531319"/>
              <a:gd name="connsiteY26" fmla="*/ 1361348 h 4424065"/>
              <a:gd name="connsiteX27" fmla="*/ 4833353 w 5531319"/>
              <a:gd name="connsiteY27" fmla="*/ 816507 h 4424065"/>
              <a:gd name="connsiteX28" fmla="*/ 4063456 w 5531319"/>
              <a:gd name="connsiteY28" fmla="*/ 400724 h 4424065"/>
              <a:gd name="connsiteX29" fmla="*/ 3972543 w 5531319"/>
              <a:gd name="connsiteY29" fmla="*/ 365631 h 4424065"/>
              <a:gd name="connsiteX30" fmla="*/ 3885571 w 5531319"/>
              <a:gd name="connsiteY30" fmla="*/ 334733 h 4424065"/>
              <a:gd name="connsiteX31" fmla="*/ 4355012 w 5531319"/>
              <a:gd name="connsiteY31" fmla="*/ 579880 h 4424065"/>
              <a:gd name="connsiteX32" fmla="*/ 5144618 w 5531319"/>
              <a:gd name="connsiteY32" fmla="*/ 1290779 h 4424065"/>
              <a:gd name="connsiteX33" fmla="*/ 5468597 w 5531319"/>
              <a:gd name="connsiteY33" fmla="*/ 2088522 h 4424065"/>
              <a:gd name="connsiteX34" fmla="*/ 2219771 w 5531319"/>
              <a:gd name="connsiteY34" fmla="*/ 85645 h 4424065"/>
              <a:gd name="connsiteX35" fmla="*/ 2181626 w 5531319"/>
              <a:gd name="connsiteY35" fmla="*/ 89333 h 4424065"/>
              <a:gd name="connsiteX36" fmla="*/ 1462971 w 5531319"/>
              <a:gd name="connsiteY36" fmla="*/ 303073 h 4424065"/>
              <a:gd name="connsiteX37" fmla="*/ 308697 w 5531319"/>
              <a:gd name="connsiteY37" fmla="*/ 1338461 h 4424065"/>
              <a:gd name="connsiteX38" fmla="*/ 65839 w 5531319"/>
              <a:gd name="connsiteY38" fmla="*/ 2064364 h 4424065"/>
              <a:gd name="connsiteX39" fmla="*/ 82114 w 5531319"/>
              <a:gd name="connsiteY39" fmla="*/ 2022150 h 4424065"/>
              <a:gd name="connsiteX40" fmla="*/ 423260 w 5531319"/>
              <a:gd name="connsiteY40" fmla="*/ 1282260 h 4424065"/>
              <a:gd name="connsiteX41" fmla="*/ 1231811 w 5531319"/>
              <a:gd name="connsiteY41" fmla="*/ 454001 h 4424065"/>
              <a:gd name="connsiteX42" fmla="*/ 2219771 w 5531319"/>
              <a:gd name="connsiteY42" fmla="*/ 85645 h 4424065"/>
              <a:gd name="connsiteX43" fmla="*/ 2855524 w 5531319"/>
              <a:gd name="connsiteY43" fmla="*/ 4364392 h 4424065"/>
              <a:gd name="connsiteX44" fmla="*/ 4292327 w 5531319"/>
              <a:gd name="connsiteY44" fmla="*/ 3931444 h 4424065"/>
              <a:gd name="connsiteX45" fmla="*/ 2855652 w 5531319"/>
              <a:gd name="connsiteY45" fmla="*/ 4364392 h 4424065"/>
              <a:gd name="connsiteX46" fmla="*/ 3869805 w 5531319"/>
              <a:gd name="connsiteY46" fmla="*/ 330156 h 4424065"/>
              <a:gd name="connsiteX47" fmla="*/ 3865736 w 5531319"/>
              <a:gd name="connsiteY47" fmla="*/ 329520 h 4424065"/>
              <a:gd name="connsiteX48" fmla="*/ 3866499 w 5531319"/>
              <a:gd name="connsiteY48" fmla="*/ 330537 h 4424065"/>
              <a:gd name="connsiteX49" fmla="*/ 4302117 w 5531319"/>
              <a:gd name="connsiteY49" fmla="*/ 3923561 h 4424065"/>
              <a:gd name="connsiteX50" fmla="*/ 4301101 w 5531319"/>
              <a:gd name="connsiteY50" fmla="*/ 3924959 h 4424065"/>
              <a:gd name="connsiteX51" fmla="*/ 4302880 w 5531319"/>
              <a:gd name="connsiteY51" fmla="*/ 3924959 h 4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31319" h="4424065">
                <a:moveTo>
                  <a:pt x="2612540" y="836"/>
                </a:moveTo>
                <a:cubicBezTo>
                  <a:pt x="2715913" y="-4250"/>
                  <a:pt x="2831239" y="14695"/>
                  <a:pt x="2946310" y="35548"/>
                </a:cubicBezTo>
                <a:cubicBezTo>
                  <a:pt x="3291651" y="98106"/>
                  <a:pt x="3631143" y="182915"/>
                  <a:pt x="3961099" y="303581"/>
                </a:cubicBezTo>
                <a:cubicBezTo>
                  <a:pt x="4278340" y="419543"/>
                  <a:pt x="4581340" y="563350"/>
                  <a:pt x="4854587" y="764502"/>
                </a:cubicBezTo>
                <a:cubicBezTo>
                  <a:pt x="5067437" y="921152"/>
                  <a:pt x="5250407" y="1105521"/>
                  <a:pt x="5377812" y="1339732"/>
                </a:cubicBezTo>
                <a:cubicBezTo>
                  <a:pt x="5459811" y="1489986"/>
                  <a:pt x="5510303" y="1655396"/>
                  <a:pt x="5526197" y="1825829"/>
                </a:cubicBezTo>
                <a:cubicBezTo>
                  <a:pt x="5538276" y="1951327"/>
                  <a:pt x="5527341" y="2074917"/>
                  <a:pt x="5510557" y="2199398"/>
                </a:cubicBezTo>
                <a:cubicBezTo>
                  <a:pt x="5502966" y="2266991"/>
                  <a:pt x="5502712" y="2335195"/>
                  <a:pt x="5509795" y="2402839"/>
                </a:cubicBezTo>
                <a:cubicBezTo>
                  <a:pt x="5534207" y="2664197"/>
                  <a:pt x="5468471" y="2926051"/>
                  <a:pt x="5323519" y="3144890"/>
                </a:cubicBezTo>
                <a:cubicBezTo>
                  <a:pt x="5201339" y="3332234"/>
                  <a:pt x="5041041" y="3491719"/>
                  <a:pt x="4853061" y="3612932"/>
                </a:cubicBezTo>
                <a:cubicBezTo>
                  <a:pt x="4671109" y="3732072"/>
                  <a:pt x="4498565" y="3864563"/>
                  <a:pt x="4316358" y="3982940"/>
                </a:cubicBezTo>
                <a:cubicBezTo>
                  <a:pt x="4019716" y="4175573"/>
                  <a:pt x="3701076" y="4317347"/>
                  <a:pt x="3352556" y="4386771"/>
                </a:cubicBezTo>
                <a:cubicBezTo>
                  <a:pt x="3160953" y="4425590"/>
                  <a:pt x="2964455" y="4434173"/>
                  <a:pt x="2770206" y="4412201"/>
                </a:cubicBezTo>
                <a:cubicBezTo>
                  <a:pt x="2685524" y="4402537"/>
                  <a:pt x="2599952" y="4402410"/>
                  <a:pt x="2514888" y="4393637"/>
                </a:cubicBezTo>
                <a:cubicBezTo>
                  <a:pt x="2307136" y="4370851"/>
                  <a:pt x="2102208" y="4327277"/>
                  <a:pt x="1903166" y="4263562"/>
                </a:cubicBezTo>
                <a:cubicBezTo>
                  <a:pt x="1560622" y="4156119"/>
                  <a:pt x="1238931" y="4006972"/>
                  <a:pt x="948392" y="3794249"/>
                </a:cubicBezTo>
                <a:cubicBezTo>
                  <a:pt x="647553" y="3573897"/>
                  <a:pt x="396812" y="3308660"/>
                  <a:pt x="223633" y="2975526"/>
                </a:cubicBezTo>
                <a:cubicBezTo>
                  <a:pt x="129453" y="2796370"/>
                  <a:pt x="67149" y="2602198"/>
                  <a:pt x="39519" y="2401695"/>
                </a:cubicBezTo>
                <a:cubicBezTo>
                  <a:pt x="34509" y="2367555"/>
                  <a:pt x="26728" y="2333872"/>
                  <a:pt x="16251" y="2300991"/>
                </a:cubicBezTo>
                <a:cubicBezTo>
                  <a:pt x="-9180" y="2218598"/>
                  <a:pt x="-25" y="2135695"/>
                  <a:pt x="11800" y="2053556"/>
                </a:cubicBezTo>
                <a:cubicBezTo>
                  <a:pt x="93685" y="1480615"/>
                  <a:pt x="377867" y="1021983"/>
                  <a:pt x="812849" y="651084"/>
                </a:cubicBezTo>
                <a:cubicBezTo>
                  <a:pt x="1176754" y="340201"/>
                  <a:pt x="1598259" y="146042"/>
                  <a:pt x="2066809" y="52586"/>
                </a:cubicBezTo>
                <a:cubicBezTo>
                  <a:pt x="2154543" y="35039"/>
                  <a:pt x="2243040" y="23087"/>
                  <a:pt x="2332045" y="14441"/>
                </a:cubicBezTo>
                <a:cubicBezTo>
                  <a:pt x="2421051" y="5794"/>
                  <a:pt x="2508912" y="2107"/>
                  <a:pt x="2612540" y="836"/>
                </a:cubicBezTo>
                <a:close/>
                <a:moveTo>
                  <a:pt x="5468597" y="2088522"/>
                </a:moveTo>
                <a:cubicBezTo>
                  <a:pt x="5479329" y="2001424"/>
                  <a:pt x="5480181" y="1913385"/>
                  <a:pt x="5471140" y="1826083"/>
                </a:cubicBezTo>
                <a:cubicBezTo>
                  <a:pt x="5455336" y="1662962"/>
                  <a:pt x="5406306" y="1504799"/>
                  <a:pt x="5327079" y="1361348"/>
                </a:cubicBezTo>
                <a:cubicBezTo>
                  <a:pt x="5206159" y="1140233"/>
                  <a:pt x="5033361" y="965782"/>
                  <a:pt x="4833353" y="816507"/>
                </a:cubicBezTo>
                <a:cubicBezTo>
                  <a:pt x="4597234" y="640276"/>
                  <a:pt x="4336321" y="509438"/>
                  <a:pt x="4063456" y="400724"/>
                </a:cubicBezTo>
                <a:cubicBezTo>
                  <a:pt x="4033359" y="388607"/>
                  <a:pt x="4003059" y="376909"/>
                  <a:pt x="3972543" y="365631"/>
                </a:cubicBezTo>
                <a:cubicBezTo>
                  <a:pt x="3943679" y="354950"/>
                  <a:pt x="3914562" y="345033"/>
                  <a:pt x="3885571" y="334733"/>
                </a:cubicBezTo>
                <a:cubicBezTo>
                  <a:pt x="4046888" y="406840"/>
                  <a:pt x="4203652" y="488713"/>
                  <a:pt x="4355012" y="579880"/>
                </a:cubicBezTo>
                <a:cubicBezTo>
                  <a:pt x="4662081" y="768063"/>
                  <a:pt x="4933802" y="995790"/>
                  <a:pt x="5144618" y="1290779"/>
                </a:cubicBezTo>
                <a:cubicBezTo>
                  <a:pt x="5314364" y="1528042"/>
                  <a:pt x="5426257" y="1789591"/>
                  <a:pt x="5468597" y="2088522"/>
                </a:cubicBezTo>
                <a:close/>
                <a:moveTo>
                  <a:pt x="2219771" y="85645"/>
                </a:moveTo>
                <a:cubicBezTo>
                  <a:pt x="2206942" y="84005"/>
                  <a:pt x="2193909" y="85264"/>
                  <a:pt x="2181626" y="89333"/>
                </a:cubicBezTo>
                <a:cubicBezTo>
                  <a:pt x="1932919" y="125113"/>
                  <a:pt x="1690799" y="197118"/>
                  <a:pt x="1462971" y="303073"/>
                </a:cubicBezTo>
                <a:cubicBezTo>
                  <a:pt x="971788" y="529528"/>
                  <a:pt x="578129" y="865460"/>
                  <a:pt x="308697" y="1338461"/>
                </a:cubicBezTo>
                <a:cubicBezTo>
                  <a:pt x="180224" y="1561852"/>
                  <a:pt x="97652" y="1808638"/>
                  <a:pt x="65839" y="2064364"/>
                </a:cubicBezTo>
                <a:cubicBezTo>
                  <a:pt x="71942" y="2050505"/>
                  <a:pt x="77283" y="2036391"/>
                  <a:pt x="82114" y="2022150"/>
                </a:cubicBezTo>
                <a:cubicBezTo>
                  <a:pt x="170103" y="1763653"/>
                  <a:pt x="279579" y="1515073"/>
                  <a:pt x="423260" y="1282260"/>
                </a:cubicBezTo>
                <a:cubicBezTo>
                  <a:pt x="630769" y="945565"/>
                  <a:pt x="895370" y="664944"/>
                  <a:pt x="1231811" y="454001"/>
                </a:cubicBezTo>
                <a:cubicBezTo>
                  <a:pt x="1535192" y="263783"/>
                  <a:pt x="1866801" y="149729"/>
                  <a:pt x="2219771" y="85645"/>
                </a:cubicBezTo>
                <a:close/>
                <a:moveTo>
                  <a:pt x="2855524" y="4364392"/>
                </a:moveTo>
                <a:cubicBezTo>
                  <a:pt x="3386633" y="4394018"/>
                  <a:pt x="3853530" y="4210158"/>
                  <a:pt x="4292327" y="3931444"/>
                </a:cubicBezTo>
                <a:cubicBezTo>
                  <a:pt x="3830134" y="4131325"/>
                  <a:pt x="3346707" y="4259111"/>
                  <a:pt x="2855652" y="4364392"/>
                </a:cubicBezTo>
                <a:close/>
                <a:moveTo>
                  <a:pt x="3869805" y="330156"/>
                </a:moveTo>
                <a:lnTo>
                  <a:pt x="3865736" y="329520"/>
                </a:lnTo>
                <a:cubicBezTo>
                  <a:pt x="3865736" y="329520"/>
                  <a:pt x="3865736" y="330410"/>
                  <a:pt x="3866499" y="330537"/>
                </a:cubicBezTo>
                <a:close/>
                <a:moveTo>
                  <a:pt x="4302117" y="3923561"/>
                </a:moveTo>
                <a:lnTo>
                  <a:pt x="4301101" y="3924959"/>
                </a:lnTo>
                <a:lnTo>
                  <a:pt x="4302880" y="3924959"/>
                </a:lnTo>
                <a:close/>
              </a:path>
            </a:pathLst>
          </a:custGeom>
          <a:solidFill>
            <a:srgbClr val="22BB38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109EA786-8931-4C3E-A6E2-E180CD44B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377" y="1520629"/>
            <a:ext cx="4744124" cy="3122092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3. VẬN DỤNG</a:t>
            </a:r>
            <a:endParaRPr lang="vi-VN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4884261"/>
              <a:ext cx="360" cy="216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4868832"/>
                <a:ext cx="36000" cy="32709"/>
              </a:xfrm>
              <a:prstGeom prst="rect">
                <a:avLst/>
              </a:prstGeom>
            </p:spPr>
          </p:pic>
        </mc:Fallback>
      </mc:AlternateContent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E67D184-9D30-4A27-BB43-CF49702D7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867" y="4235834"/>
            <a:ext cx="5982044" cy="1795315"/>
          </a:xfrm>
        </p:spPr>
        <p:txBody>
          <a:bodyPr anchor="t">
            <a:no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iết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 – 7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vi-VN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6146" name="Picture 2" descr="Children education Premium Vector">
            <a:extLst>
              <a:ext uri="{FF2B5EF4-FFF2-40B4-BE49-F238E27FC236}">
                <a16:creationId xmlns:a16="http://schemas.microsoft.com/office/drawing/2014/main" id="{1E0C02D3-6167-423B-B995-1AAAA46A4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56314" y="98717"/>
            <a:ext cx="4588123" cy="359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0046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A36687A-66CC-45A6-B0CA-2DB0C868B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8938" y="2343097"/>
            <a:ext cx="1673073" cy="3000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93538" tIns="298356" rIns="1063290" bIns="76810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vi-VN" alt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kumimoji="0" lang="vi-VN" alt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vi-VN" alt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kumimoji="0" lang="vi-VN" alt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vi-VN" altLang="vi-VN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kumimoji="0" lang="vi-VN" altLang="vi-VN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vi-VN" alt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63259" y="2580198"/>
            <a:ext cx="9824226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5 - 7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(MĐ, TĐ, KĐ)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dung: </a:t>
            </a:r>
            <a:r>
              <a:rPr lang="en-SG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S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S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S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S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S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S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S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S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SG" sz="3600" dirty="0"/>
              <a:t>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7"/>
          <p:cNvSpPr>
            <a:spLocks noChangeArrowheads="1"/>
          </p:cNvSpPr>
          <p:nvPr/>
        </p:nvSpPr>
        <p:spPr bwMode="auto">
          <a:xfrm>
            <a:off x="4282420" y="352403"/>
            <a:ext cx="3876887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500" b="1" spc="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GỢI Ý</a:t>
            </a:r>
            <a:endParaRPr lang="zh-CN" altLang="en-US" sz="6500" b="1" spc="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3384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A36687A-66CC-45A6-B0CA-2DB0C868B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8938" y="2343097"/>
            <a:ext cx="1673073" cy="3000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93538" tIns="298356" rIns="1063290" bIns="76810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vi-VN" alt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kumimoji="0" lang="vi-VN" alt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vi-VN" altLang="vi-V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kumimoji="0" lang="vi-VN" alt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vi-VN" altLang="vi-VN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kumimoji="0" lang="vi-VN" altLang="vi-VN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vi-VN" alt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9" name="Picture 2" descr="Children education Premium Vector">
            <a:extLst>
              <a:ext uri="{FF2B5EF4-FFF2-40B4-BE49-F238E27FC236}">
                <a16:creationId xmlns:a16="http://schemas.microsoft.com/office/drawing/2014/main" id="{1E0C02D3-6167-423B-B995-1AAAA46A4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56314" y="2267985"/>
            <a:ext cx="4588123" cy="359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7"/>
          <p:cNvSpPr>
            <a:spLocks noChangeArrowheads="1"/>
          </p:cNvSpPr>
          <p:nvPr/>
        </p:nvSpPr>
        <p:spPr bwMode="auto">
          <a:xfrm>
            <a:off x="4282420" y="352403"/>
            <a:ext cx="3876887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500" b="1" spc="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DẶN DÒ</a:t>
            </a:r>
            <a:endParaRPr lang="zh-CN" altLang="en-US" sz="6500" b="1" spc="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TextBox 7"/>
          <p:cNvSpPr>
            <a:spLocks noChangeArrowheads="1"/>
          </p:cNvSpPr>
          <p:nvPr/>
        </p:nvSpPr>
        <p:spPr bwMode="auto">
          <a:xfrm>
            <a:off x="313366" y="2736502"/>
            <a:ext cx="734010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000" b="1" dirty="0" err="1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Hoàn</a:t>
            </a:r>
            <a:r>
              <a:rPr lang="en-US" altLang="zh-CN" sz="3000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thành</a:t>
            </a:r>
            <a:r>
              <a:rPr lang="en-US" altLang="zh-CN" sz="3000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các</a:t>
            </a:r>
            <a:r>
              <a:rPr lang="en-US" altLang="zh-CN" sz="3000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bài</a:t>
            </a:r>
            <a:r>
              <a:rPr lang="en-US" altLang="zh-CN" sz="3000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tập</a:t>
            </a:r>
            <a:r>
              <a:rPr lang="en-US" altLang="zh-CN" sz="3000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vào</a:t>
            </a:r>
            <a:r>
              <a:rPr lang="en-US" altLang="zh-CN" sz="3000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vở</a:t>
            </a:r>
            <a:endParaRPr lang="en-US" altLang="zh-CN" sz="3000" b="1" dirty="0">
              <a:solidFill>
                <a:srgbClr val="00B050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000" b="1" dirty="0" err="1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Chuẩn</a:t>
            </a:r>
            <a:r>
              <a:rPr lang="en-US" altLang="zh-CN" sz="3000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bị</a:t>
            </a:r>
            <a:r>
              <a:rPr lang="en-US" altLang="zh-CN" sz="3000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bài</a:t>
            </a:r>
            <a:r>
              <a:rPr lang="en-US" altLang="zh-CN" sz="3000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tiếp</a:t>
            </a:r>
            <a:r>
              <a:rPr lang="en-US" altLang="zh-CN" sz="3000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3000" b="1" dirty="0" err="1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theo</a:t>
            </a:r>
            <a:endParaRPr lang="en-US" altLang="zh-CN" sz="3000" b="1" dirty="0">
              <a:solidFill>
                <a:srgbClr val="00B050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1453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00"/>
                            </p:stCondLst>
                            <p:childTnLst>
                              <p:par>
                                <p:cTn id="11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6" fill="hold">
                                          <p:stCondLst>
                                            <p:cond delay="4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" decel="50000" autoRev="1" fill="hold">
                                          <p:stCondLst>
                                            <p:cond delay="4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4" fill="hold">
                                          <p:stCondLst>
                                            <p:cond delay="8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0D2E981F-C45B-49DB-B8CE-419784092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5828" y="569344"/>
            <a:ext cx="4159830" cy="680916"/>
          </a:xfrm>
        </p:spPr>
        <p:txBody>
          <a:bodyPr anchor="b">
            <a:norm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YÊU CẦU CẦN ĐẠT</a:t>
            </a:r>
            <a:endParaRPr lang="vi-VN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D730B5F1-A061-4534-BCB3-95B6D0F4B6D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38" r="14891"/>
          <a:stretch/>
        </p:blipFill>
        <p:spPr>
          <a:xfrm>
            <a:off x="10004458" y="29762"/>
            <a:ext cx="2141008" cy="1704147"/>
          </a:xfrm>
          <a:prstGeom prst="rect">
            <a:avLst/>
          </a:prstGeom>
        </p:spPr>
      </p:pic>
      <p:grpSp>
        <p:nvGrpSpPr>
          <p:cNvPr id="19" name="Nhóm 22">
            <a:extLst>
              <a:ext uri="{FF2B5EF4-FFF2-40B4-BE49-F238E27FC236}">
                <a16:creationId xmlns:a16="http://schemas.microsoft.com/office/drawing/2014/main" id="{548CAB0C-1BEB-480E-B8C2-AF1F0D74CD08}"/>
              </a:ext>
            </a:extLst>
          </p:cNvPr>
          <p:cNvGrpSpPr/>
          <p:nvPr/>
        </p:nvGrpSpPr>
        <p:grpSpPr>
          <a:xfrm>
            <a:off x="370239" y="2156799"/>
            <a:ext cx="10644098" cy="624069"/>
            <a:chOff x="2077989" y="2042483"/>
            <a:chExt cx="10747466" cy="624069"/>
          </a:xfrm>
        </p:grpSpPr>
        <p:sp>
          <p:nvSpPr>
            <p:cNvPr id="20" name="圆角淘宝店chenying0907出品 1"/>
            <p:cNvSpPr/>
            <p:nvPr/>
          </p:nvSpPr>
          <p:spPr>
            <a:xfrm>
              <a:off x="2077989" y="2042483"/>
              <a:ext cx="10747466" cy="624069"/>
            </a:xfrm>
            <a:prstGeom prst="round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8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grpSp>
          <p:nvGrpSpPr>
            <p:cNvPr id="21" name="淘宝店chenying0907出品 2"/>
            <p:cNvGrpSpPr/>
            <p:nvPr/>
          </p:nvGrpSpPr>
          <p:grpSpPr>
            <a:xfrm>
              <a:off x="2507333" y="2121201"/>
              <a:ext cx="530767" cy="492444"/>
              <a:chOff x="2167226" y="1730685"/>
              <a:chExt cx="398075" cy="369332"/>
            </a:xfrm>
          </p:grpSpPr>
          <p:sp>
            <p:nvSpPr>
              <p:cNvPr id="23" name="椭圆 4"/>
              <p:cNvSpPr/>
              <p:nvPr/>
            </p:nvSpPr>
            <p:spPr>
              <a:xfrm>
                <a:off x="2195969" y="1730685"/>
                <a:ext cx="369332" cy="369332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sz="1865" b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4" name="TextBox 4"/>
              <p:cNvSpPr txBox="1"/>
              <p:nvPr/>
            </p:nvSpPr>
            <p:spPr>
              <a:xfrm>
                <a:off x="2167226" y="1755069"/>
                <a:ext cx="366927" cy="3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135" b="1" dirty="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charset="-122"/>
                    <a:cs typeface="Arial" panose="020B0604020202020204" pitchFamily="34" charset="0"/>
                    <a:sym typeface="Arial" panose="020B0604020202020204" pitchFamily="34" charset="0"/>
                  </a:rPr>
                  <a:t>01</a:t>
                </a:r>
                <a:endParaRPr lang="zh-CN" altLang="en-US" sz="1465" b="1" dirty="0">
                  <a:solidFill>
                    <a:srgbClr val="FFFFFF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25" name="Nhóm 23">
            <a:extLst>
              <a:ext uri="{FF2B5EF4-FFF2-40B4-BE49-F238E27FC236}">
                <a16:creationId xmlns:a16="http://schemas.microsoft.com/office/drawing/2014/main" id="{285466A4-925A-4974-BB99-705EA7C95832}"/>
              </a:ext>
            </a:extLst>
          </p:cNvPr>
          <p:cNvGrpSpPr/>
          <p:nvPr/>
        </p:nvGrpSpPr>
        <p:grpSpPr>
          <a:xfrm>
            <a:off x="370238" y="3264125"/>
            <a:ext cx="10644099" cy="624069"/>
            <a:chOff x="2077989" y="2971881"/>
            <a:chExt cx="10644099" cy="624069"/>
          </a:xfrm>
        </p:grpSpPr>
        <p:sp>
          <p:nvSpPr>
            <p:cNvPr id="26" name="圆角淘宝店chenying0907出品 6"/>
            <p:cNvSpPr/>
            <p:nvPr/>
          </p:nvSpPr>
          <p:spPr>
            <a:xfrm>
              <a:off x="2077989" y="2971881"/>
              <a:ext cx="10644099" cy="624069"/>
            </a:xfrm>
            <a:prstGeom prst="roundRect">
              <a:avLst/>
            </a:prstGeom>
            <a:noFill/>
            <a:ln w="31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8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grpSp>
          <p:nvGrpSpPr>
            <p:cNvPr id="27" name="淘宝店chenying0907出品 7"/>
            <p:cNvGrpSpPr/>
            <p:nvPr/>
          </p:nvGrpSpPr>
          <p:grpSpPr>
            <a:xfrm>
              <a:off x="2507332" y="3050595"/>
              <a:ext cx="530767" cy="492443"/>
              <a:chOff x="2167226" y="1730685"/>
              <a:chExt cx="398075" cy="369332"/>
            </a:xfrm>
          </p:grpSpPr>
          <p:sp>
            <p:nvSpPr>
              <p:cNvPr id="28" name="椭圆 9"/>
              <p:cNvSpPr/>
              <p:nvPr/>
            </p:nvSpPr>
            <p:spPr>
              <a:xfrm>
                <a:off x="2195969" y="1730685"/>
                <a:ext cx="369332" cy="369332"/>
              </a:xfrm>
              <a:prstGeom prst="ellipse">
                <a:avLst/>
              </a:prstGeom>
              <a:solidFill>
                <a:schemeClr val="accent2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sz="1865" b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9" name="TextBox 4"/>
              <p:cNvSpPr txBox="1"/>
              <p:nvPr/>
            </p:nvSpPr>
            <p:spPr>
              <a:xfrm>
                <a:off x="2167226" y="1749933"/>
                <a:ext cx="366927" cy="3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135" b="1" dirty="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charset="-122"/>
                    <a:cs typeface="Arial" panose="020B0604020202020204" pitchFamily="34" charset="0"/>
                    <a:sym typeface="Arial" panose="020B0604020202020204" pitchFamily="34" charset="0"/>
                  </a:rPr>
                  <a:t>02</a:t>
                </a:r>
                <a:endParaRPr lang="zh-CN" altLang="en-US" sz="1465" b="1" dirty="0">
                  <a:solidFill>
                    <a:srgbClr val="FFFFFF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30" name="Nhóm 24">
            <a:extLst>
              <a:ext uri="{FF2B5EF4-FFF2-40B4-BE49-F238E27FC236}">
                <a16:creationId xmlns:a16="http://schemas.microsoft.com/office/drawing/2014/main" id="{FED4F00F-FD4F-413E-8091-39CA7ABBAEBA}"/>
              </a:ext>
            </a:extLst>
          </p:cNvPr>
          <p:cNvGrpSpPr/>
          <p:nvPr/>
        </p:nvGrpSpPr>
        <p:grpSpPr>
          <a:xfrm>
            <a:off x="370237" y="4304465"/>
            <a:ext cx="10644099" cy="624069"/>
            <a:chOff x="2077990" y="3893405"/>
            <a:chExt cx="7488832" cy="624069"/>
          </a:xfrm>
        </p:grpSpPr>
        <p:sp>
          <p:nvSpPr>
            <p:cNvPr id="31" name="圆角淘宝店chenying0907出品 11"/>
            <p:cNvSpPr/>
            <p:nvPr/>
          </p:nvSpPr>
          <p:spPr>
            <a:xfrm>
              <a:off x="2077990" y="3893405"/>
              <a:ext cx="7488832" cy="624069"/>
            </a:xfrm>
            <a:prstGeom prst="roundRect">
              <a:avLst/>
            </a:prstGeom>
            <a:noFill/>
            <a:ln w="31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865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grpSp>
          <p:nvGrpSpPr>
            <p:cNvPr id="32" name="淘宝店chenying0907出品 12"/>
            <p:cNvGrpSpPr/>
            <p:nvPr/>
          </p:nvGrpSpPr>
          <p:grpSpPr>
            <a:xfrm>
              <a:off x="2373077" y="3972119"/>
              <a:ext cx="424685" cy="492443"/>
              <a:chOff x="2066522" y="1730685"/>
              <a:chExt cx="318513" cy="369332"/>
            </a:xfrm>
          </p:grpSpPr>
          <p:sp>
            <p:nvSpPr>
              <p:cNvPr id="33" name="椭圆 14"/>
              <p:cNvSpPr/>
              <p:nvPr/>
            </p:nvSpPr>
            <p:spPr>
              <a:xfrm>
                <a:off x="2095265" y="1730685"/>
                <a:ext cx="243959" cy="369332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sz="1865" b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34" name="TextBox 4"/>
              <p:cNvSpPr txBox="1"/>
              <p:nvPr/>
            </p:nvSpPr>
            <p:spPr>
              <a:xfrm>
                <a:off x="2066522" y="1743602"/>
                <a:ext cx="318513" cy="3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135" b="1" dirty="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charset="-122"/>
                    <a:cs typeface="Arial" panose="020B0604020202020204" pitchFamily="34" charset="0"/>
                    <a:sym typeface="Arial" panose="020B0604020202020204" pitchFamily="34" charset="0"/>
                  </a:rPr>
                  <a:t>03</a:t>
                </a:r>
                <a:endParaRPr lang="zh-CN" altLang="en-US" sz="1465" b="1" dirty="0">
                  <a:solidFill>
                    <a:srgbClr val="FFFFFF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40" name="Rectangle 39"/>
          <p:cNvSpPr/>
          <p:nvPr/>
        </p:nvSpPr>
        <p:spPr>
          <a:xfrm>
            <a:off x="1393270" y="3268438"/>
            <a:ext cx="94736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Hiểu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xác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được tác dụng của việc m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ở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rộng thành ph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ầ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của c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â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 bằng cụm từ.</a:t>
            </a:r>
            <a:endParaRPr lang="en-US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361148" y="4280612"/>
            <a:ext cx="94597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Tạo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mở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cụm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SG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62258" y="2268778"/>
            <a:ext cx="89325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ủng cố kiến thức về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mở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thành phần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c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â</a:t>
            </a:r>
            <a:r>
              <a:rPr lang="vi-VN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cụm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7386473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D730B5F1-A061-4534-BCB3-95B6D0F4B6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38" r="14891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grpSp>
        <p:nvGrpSpPr>
          <p:cNvPr id="14" name="Nhóm 1">
            <a:extLst>
              <a:ext uri="{FF2B5EF4-FFF2-40B4-BE49-F238E27FC236}">
                <a16:creationId xmlns:a16="http://schemas.microsoft.com/office/drawing/2014/main" id="{DEEFD64E-AB97-40D9-8CC1-2106CF150AD8}"/>
              </a:ext>
            </a:extLst>
          </p:cNvPr>
          <p:cNvGrpSpPr/>
          <p:nvPr/>
        </p:nvGrpSpPr>
        <p:grpSpPr>
          <a:xfrm>
            <a:off x="2725441" y="389652"/>
            <a:ext cx="6265567" cy="1061931"/>
            <a:chOff x="4183305" y="2278837"/>
            <a:chExt cx="6265567" cy="1061931"/>
          </a:xfrm>
        </p:grpSpPr>
        <p:sp>
          <p:nvSpPr>
            <p:cNvPr id="15" name="任意多边形 32"/>
            <p:cNvSpPr/>
            <p:nvPr/>
          </p:nvSpPr>
          <p:spPr bwMode="auto">
            <a:xfrm>
              <a:off x="4183305" y="2278837"/>
              <a:ext cx="6265567" cy="1061931"/>
            </a:xfrm>
            <a:custGeom>
              <a:avLst/>
              <a:gdLst>
                <a:gd name="connsiteX0" fmla="*/ 6197162 w 6565124"/>
                <a:gd name="connsiteY0" fmla="*/ 1112703 h 1112703"/>
                <a:gd name="connsiteX1" fmla="*/ 5690821 w 6565124"/>
                <a:gd name="connsiteY1" fmla="*/ 1112703 h 1112703"/>
                <a:gd name="connsiteX2" fmla="*/ 5685849 w 6565124"/>
                <a:gd name="connsiteY2" fmla="*/ 1112703 h 1112703"/>
                <a:gd name="connsiteX3" fmla="*/ 5186165 w 6565124"/>
                <a:gd name="connsiteY3" fmla="*/ 1112703 h 1112703"/>
                <a:gd name="connsiteX4" fmla="*/ 5179508 w 6565124"/>
                <a:gd name="connsiteY4" fmla="*/ 1112703 h 1112703"/>
                <a:gd name="connsiteX5" fmla="*/ 4679824 w 6565124"/>
                <a:gd name="connsiteY5" fmla="*/ 1112703 h 1112703"/>
                <a:gd name="connsiteX6" fmla="*/ 4674852 w 6565124"/>
                <a:gd name="connsiteY6" fmla="*/ 1112703 h 1112703"/>
                <a:gd name="connsiteX7" fmla="*/ 4354760 w 6565124"/>
                <a:gd name="connsiteY7" fmla="*/ 1112703 h 1112703"/>
                <a:gd name="connsiteX8" fmla="*/ 4238331 w 6565124"/>
                <a:gd name="connsiteY8" fmla="*/ 1112703 h 1112703"/>
                <a:gd name="connsiteX9" fmla="*/ 4168511 w 6565124"/>
                <a:gd name="connsiteY9" fmla="*/ 1112703 h 1112703"/>
                <a:gd name="connsiteX10" fmla="*/ 3848419 w 6565124"/>
                <a:gd name="connsiteY10" fmla="*/ 1112703 h 1112703"/>
                <a:gd name="connsiteX11" fmla="*/ 3843447 w 6565124"/>
                <a:gd name="connsiteY11" fmla="*/ 1112703 h 1112703"/>
                <a:gd name="connsiteX12" fmla="*/ 3731991 w 6565124"/>
                <a:gd name="connsiteY12" fmla="*/ 1112703 h 1112703"/>
                <a:gd name="connsiteX13" fmla="*/ 3727018 w 6565124"/>
                <a:gd name="connsiteY13" fmla="*/ 1112703 h 1112703"/>
                <a:gd name="connsiteX14" fmla="*/ 3343763 w 6565124"/>
                <a:gd name="connsiteY14" fmla="*/ 1112703 h 1112703"/>
                <a:gd name="connsiteX15" fmla="*/ 3337106 w 6565124"/>
                <a:gd name="connsiteY15" fmla="*/ 1112703 h 1112703"/>
                <a:gd name="connsiteX16" fmla="*/ 3227334 w 6565124"/>
                <a:gd name="connsiteY16" fmla="*/ 1112703 h 1112703"/>
                <a:gd name="connsiteX17" fmla="*/ 3220677 w 6565124"/>
                <a:gd name="connsiteY17" fmla="*/ 1112703 h 1112703"/>
                <a:gd name="connsiteX18" fmla="*/ 2837422 w 6565124"/>
                <a:gd name="connsiteY18" fmla="*/ 1112703 h 1112703"/>
                <a:gd name="connsiteX19" fmla="*/ 2832450 w 6565124"/>
                <a:gd name="connsiteY19" fmla="*/ 1112703 h 1112703"/>
                <a:gd name="connsiteX20" fmla="*/ 2720994 w 6565124"/>
                <a:gd name="connsiteY20" fmla="*/ 1112703 h 1112703"/>
                <a:gd name="connsiteX21" fmla="*/ 2716021 w 6565124"/>
                <a:gd name="connsiteY21" fmla="*/ 1112703 h 1112703"/>
                <a:gd name="connsiteX22" fmla="*/ 2395929 w 6565124"/>
                <a:gd name="connsiteY22" fmla="*/ 1112703 h 1112703"/>
                <a:gd name="connsiteX23" fmla="*/ 2326109 w 6565124"/>
                <a:gd name="connsiteY23" fmla="*/ 1112703 h 1112703"/>
                <a:gd name="connsiteX24" fmla="*/ 2209681 w 6565124"/>
                <a:gd name="connsiteY24" fmla="*/ 1112703 h 1112703"/>
                <a:gd name="connsiteX25" fmla="*/ 1889589 w 6565124"/>
                <a:gd name="connsiteY25" fmla="*/ 1112703 h 1112703"/>
                <a:gd name="connsiteX26" fmla="*/ 1884616 w 6565124"/>
                <a:gd name="connsiteY26" fmla="*/ 1112703 h 1112703"/>
                <a:gd name="connsiteX27" fmla="*/ 1384932 w 6565124"/>
                <a:gd name="connsiteY27" fmla="*/ 1112703 h 1112703"/>
                <a:gd name="connsiteX28" fmla="*/ 1378275 w 6565124"/>
                <a:gd name="connsiteY28" fmla="*/ 1112703 h 1112703"/>
                <a:gd name="connsiteX29" fmla="*/ 878592 w 6565124"/>
                <a:gd name="connsiteY29" fmla="*/ 1112703 h 1112703"/>
                <a:gd name="connsiteX30" fmla="*/ 873619 w 6565124"/>
                <a:gd name="connsiteY30" fmla="*/ 1112703 h 1112703"/>
                <a:gd name="connsiteX31" fmla="*/ 367278 w 6565124"/>
                <a:gd name="connsiteY31" fmla="*/ 1112703 h 1112703"/>
                <a:gd name="connsiteX32" fmla="*/ 268668 w 6565124"/>
                <a:gd name="connsiteY32" fmla="*/ 1056063 h 1112703"/>
                <a:gd name="connsiteX33" fmla="*/ 13011 w 6565124"/>
                <a:gd name="connsiteY33" fmla="*/ 612992 h 1112703"/>
                <a:gd name="connsiteX34" fmla="*/ 13011 w 6565124"/>
                <a:gd name="connsiteY34" fmla="*/ 499712 h 1112703"/>
                <a:gd name="connsiteX35" fmla="*/ 268668 w 6565124"/>
                <a:gd name="connsiteY35" fmla="*/ 56641 h 1112703"/>
                <a:gd name="connsiteX36" fmla="*/ 367278 w 6565124"/>
                <a:gd name="connsiteY36" fmla="*/ 0 h 1112703"/>
                <a:gd name="connsiteX37" fmla="*/ 870602 w 6565124"/>
                <a:gd name="connsiteY37" fmla="*/ 0 h 1112703"/>
                <a:gd name="connsiteX38" fmla="*/ 873619 w 6565124"/>
                <a:gd name="connsiteY38" fmla="*/ 0 h 1112703"/>
                <a:gd name="connsiteX39" fmla="*/ 877593 w 6565124"/>
                <a:gd name="connsiteY39" fmla="*/ 0 h 1112703"/>
                <a:gd name="connsiteX40" fmla="*/ 878592 w 6565124"/>
                <a:gd name="connsiteY40" fmla="*/ 0 h 1112703"/>
                <a:gd name="connsiteX41" fmla="*/ 963623 w 6565124"/>
                <a:gd name="connsiteY41" fmla="*/ 0 h 1112703"/>
                <a:gd name="connsiteX42" fmla="*/ 1362715 w 6565124"/>
                <a:gd name="connsiteY42" fmla="*/ 0 h 1112703"/>
                <a:gd name="connsiteX43" fmla="*/ 1378275 w 6565124"/>
                <a:gd name="connsiteY43" fmla="*/ 0 h 1112703"/>
                <a:gd name="connsiteX44" fmla="*/ 1378349 w 6565124"/>
                <a:gd name="connsiteY44" fmla="*/ 0 h 1112703"/>
                <a:gd name="connsiteX45" fmla="*/ 1384932 w 6565124"/>
                <a:gd name="connsiteY45" fmla="*/ 0 h 1112703"/>
                <a:gd name="connsiteX46" fmla="*/ 1509022 w 6565124"/>
                <a:gd name="connsiteY46" fmla="*/ 0 h 1112703"/>
                <a:gd name="connsiteX47" fmla="*/ 1881599 w 6565124"/>
                <a:gd name="connsiteY47" fmla="*/ 0 h 1112703"/>
                <a:gd name="connsiteX48" fmla="*/ 1884616 w 6565124"/>
                <a:gd name="connsiteY48" fmla="*/ 0 h 1112703"/>
                <a:gd name="connsiteX49" fmla="*/ 1888590 w 6565124"/>
                <a:gd name="connsiteY49" fmla="*/ 0 h 1112703"/>
                <a:gd name="connsiteX50" fmla="*/ 1889589 w 6565124"/>
                <a:gd name="connsiteY50" fmla="*/ 0 h 1112703"/>
                <a:gd name="connsiteX51" fmla="*/ 1974620 w 6565124"/>
                <a:gd name="connsiteY51" fmla="*/ 0 h 1112703"/>
                <a:gd name="connsiteX52" fmla="*/ 2169948 w 6565124"/>
                <a:gd name="connsiteY52" fmla="*/ 0 h 1112703"/>
                <a:gd name="connsiteX53" fmla="*/ 2209681 w 6565124"/>
                <a:gd name="connsiteY53" fmla="*/ 0 h 1112703"/>
                <a:gd name="connsiteX54" fmla="*/ 2293070 w 6565124"/>
                <a:gd name="connsiteY54" fmla="*/ 0 h 1112703"/>
                <a:gd name="connsiteX55" fmla="*/ 2326109 w 6565124"/>
                <a:gd name="connsiteY55" fmla="*/ 0 h 1112703"/>
                <a:gd name="connsiteX56" fmla="*/ 2343265 w 6565124"/>
                <a:gd name="connsiteY56" fmla="*/ 0 h 1112703"/>
                <a:gd name="connsiteX57" fmla="*/ 2395929 w 6565124"/>
                <a:gd name="connsiteY57" fmla="*/ 0 h 1112703"/>
                <a:gd name="connsiteX58" fmla="*/ 2446737 w 6565124"/>
                <a:gd name="connsiteY58" fmla="*/ 0 h 1112703"/>
                <a:gd name="connsiteX59" fmla="*/ 2456856 w 6565124"/>
                <a:gd name="connsiteY59" fmla="*/ 0 h 1112703"/>
                <a:gd name="connsiteX60" fmla="*/ 2596162 w 6565124"/>
                <a:gd name="connsiteY60" fmla="*/ 0 h 1112703"/>
                <a:gd name="connsiteX61" fmla="*/ 2628383 w 6565124"/>
                <a:gd name="connsiteY61" fmla="*/ 0 h 1112703"/>
                <a:gd name="connsiteX62" fmla="*/ 2678176 w 6565124"/>
                <a:gd name="connsiteY62" fmla="*/ 0 h 1112703"/>
                <a:gd name="connsiteX63" fmla="*/ 2713004 w 6565124"/>
                <a:gd name="connsiteY63" fmla="*/ 0 h 1112703"/>
                <a:gd name="connsiteX64" fmla="*/ 2716021 w 6565124"/>
                <a:gd name="connsiteY64" fmla="*/ 0 h 1112703"/>
                <a:gd name="connsiteX65" fmla="*/ 2719995 w 6565124"/>
                <a:gd name="connsiteY65" fmla="*/ 0 h 1112703"/>
                <a:gd name="connsiteX66" fmla="*/ 2720994 w 6565124"/>
                <a:gd name="connsiteY66" fmla="*/ 0 h 1112703"/>
                <a:gd name="connsiteX67" fmla="*/ 2738624 w 6565124"/>
                <a:gd name="connsiteY67" fmla="*/ 0 h 1112703"/>
                <a:gd name="connsiteX68" fmla="*/ 2801125 w 6565124"/>
                <a:gd name="connsiteY68" fmla="*/ 0 h 1112703"/>
                <a:gd name="connsiteX69" fmla="*/ 2806025 w 6565124"/>
                <a:gd name="connsiteY69" fmla="*/ 0 h 1112703"/>
                <a:gd name="connsiteX70" fmla="*/ 2829433 w 6565124"/>
                <a:gd name="connsiteY70" fmla="*/ 0 h 1112703"/>
                <a:gd name="connsiteX71" fmla="*/ 2832450 w 6565124"/>
                <a:gd name="connsiteY71" fmla="*/ 0 h 1112703"/>
                <a:gd name="connsiteX72" fmla="*/ 2836424 w 6565124"/>
                <a:gd name="connsiteY72" fmla="*/ 0 h 1112703"/>
                <a:gd name="connsiteX73" fmla="*/ 2837422 w 6565124"/>
                <a:gd name="connsiteY73" fmla="*/ 0 h 1112703"/>
                <a:gd name="connsiteX74" fmla="*/ 2922453 w 6565124"/>
                <a:gd name="connsiteY74" fmla="*/ 0 h 1112703"/>
                <a:gd name="connsiteX75" fmla="*/ 2974263 w 6565124"/>
                <a:gd name="connsiteY75" fmla="*/ 0 h 1112703"/>
                <a:gd name="connsiteX76" fmla="*/ 3090429 w 6565124"/>
                <a:gd name="connsiteY76" fmla="*/ 0 h 1112703"/>
                <a:gd name="connsiteX77" fmla="*/ 3090692 w 6565124"/>
                <a:gd name="connsiteY77" fmla="*/ 0 h 1112703"/>
                <a:gd name="connsiteX78" fmla="*/ 3205117 w 6565124"/>
                <a:gd name="connsiteY78" fmla="*/ 0 h 1112703"/>
                <a:gd name="connsiteX79" fmla="*/ 3206858 w 6565124"/>
                <a:gd name="connsiteY79" fmla="*/ 0 h 1112703"/>
                <a:gd name="connsiteX80" fmla="*/ 3220677 w 6565124"/>
                <a:gd name="connsiteY80" fmla="*/ 0 h 1112703"/>
                <a:gd name="connsiteX81" fmla="*/ 3220751 w 6565124"/>
                <a:gd name="connsiteY81" fmla="*/ 0 h 1112703"/>
                <a:gd name="connsiteX82" fmla="*/ 3227334 w 6565124"/>
                <a:gd name="connsiteY82" fmla="*/ 0 h 1112703"/>
                <a:gd name="connsiteX83" fmla="*/ 3321545 w 6565124"/>
                <a:gd name="connsiteY83" fmla="*/ 0 h 1112703"/>
                <a:gd name="connsiteX84" fmla="*/ 3337106 w 6565124"/>
                <a:gd name="connsiteY84" fmla="*/ 0 h 1112703"/>
                <a:gd name="connsiteX85" fmla="*/ 3337180 w 6565124"/>
                <a:gd name="connsiteY85" fmla="*/ 0 h 1112703"/>
                <a:gd name="connsiteX86" fmla="*/ 3343763 w 6565124"/>
                <a:gd name="connsiteY86" fmla="*/ 0 h 1112703"/>
                <a:gd name="connsiteX87" fmla="*/ 3351424 w 6565124"/>
                <a:gd name="connsiteY87" fmla="*/ 0 h 1112703"/>
                <a:gd name="connsiteX88" fmla="*/ 3467852 w 6565124"/>
                <a:gd name="connsiteY88" fmla="*/ 0 h 1112703"/>
                <a:gd name="connsiteX89" fmla="*/ 3522951 w 6565124"/>
                <a:gd name="connsiteY89" fmla="*/ 0 h 1112703"/>
                <a:gd name="connsiteX90" fmla="*/ 3633192 w 6565124"/>
                <a:gd name="connsiteY90" fmla="*/ 0 h 1112703"/>
                <a:gd name="connsiteX91" fmla="*/ 3639380 w 6565124"/>
                <a:gd name="connsiteY91" fmla="*/ 0 h 1112703"/>
                <a:gd name="connsiteX92" fmla="*/ 3695692 w 6565124"/>
                <a:gd name="connsiteY92" fmla="*/ 0 h 1112703"/>
                <a:gd name="connsiteX93" fmla="*/ 3724001 w 6565124"/>
                <a:gd name="connsiteY93" fmla="*/ 0 h 1112703"/>
                <a:gd name="connsiteX94" fmla="*/ 3727018 w 6565124"/>
                <a:gd name="connsiteY94" fmla="*/ 0 h 1112703"/>
                <a:gd name="connsiteX95" fmla="*/ 3730992 w 6565124"/>
                <a:gd name="connsiteY95" fmla="*/ 0 h 1112703"/>
                <a:gd name="connsiteX96" fmla="*/ 3731991 w 6565124"/>
                <a:gd name="connsiteY96" fmla="*/ 0 h 1112703"/>
                <a:gd name="connsiteX97" fmla="*/ 3749620 w 6565124"/>
                <a:gd name="connsiteY97" fmla="*/ 0 h 1112703"/>
                <a:gd name="connsiteX98" fmla="*/ 3812121 w 6565124"/>
                <a:gd name="connsiteY98" fmla="*/ 0 h 1112703"/>
                <a:gd name="connsiteX99" fmla="*/ 3817022 w 6565124"/>
                <a:gd name="connsiteY99" fmla="*/ 0 h 1112703"/>
                <a:gd name="connsiteX100" fmla="*/ 3840430 w 6565124"/>
                <a:gd name="connsiteY100" fmla="*/ 0 h 1112703"/>
                <a:gd name="connsiteX101" fmla="*/ 3843447 w 6565124"/>
                <a:gd name="connsiteY101" fmla="*/ 0 h 1112703"/>
                <a:gd name="connsiteX102" fmla="*/ 3847421 w 6565124"/>
                <a:gd name="connsiteY102" fmla="*/ 0 h 1112703"/>
                <a:gd name="connsiteX103" fmla="*/ 3848419 w 6565124"/>
                <a:gd name="connsiteY103" fmla="*/ 0 h 1112703"/>
                <a:gd name="connsiteX104" fmla="*/ 3933450 w 6565124"/>
                <a:gd name="connsiteY104" fmla="*/ 0 h 1112703"/>
                <a:gd name="connsiteX105" fmla="*/ 4012350 w 6565124"/>
                <a:gd name="connsiteY105" fmla="*/ 0 h 1112703"/>
                <a:gd name="connsiteX106" fmla="*/ 4135472 w 6565124"/>
                <a:gd name="connsiteY106" fmla="*/ 0 h 1112703"/>
                <a:gd name="connsiteX107" fmla="*/ 4168511 w 6565124"/>
                <a:gd name="connsiteY107" fmla="*/ 0 h 1112703"/>
                <a:gd name="connsiteX108" fmla="*/ 4177020 w 6565124"/>
                <a:gd name="connsiteY108" fmla="*/ 0 h 1112703"/>
                <a:gd name="connsiteX109" fmla="*/ 4185667 w 6565124"/>
                <a:gd name="connsiteY109" fmla="*/ 0 h 1112703"/>
                <a:gd name="connsiteX110" fmla="*/ 4231748 w 6565124"/>
                <a:gd name="connsiteY110" fmla="*/ 0 h 1112703"/>
                <a:gd name="connsiteX111" fmla="*/ 4238331 w 6565124"/>
                <a:gd name="connsiteY111" fmla="*/ 0 h 1112703"/>
                <a:gd name="connsiteX112" fmla="*/ 4299258 w 6565124"/>
                <a:gd name="connsiteY112" fmla="*/ 0 h 1112703"/>
                <a:gd name="connsiteX113" fmla="*/ 4302096 w 6565124"/>
                <a:gd name="connsiteY113" fmla="*/ 0 h 1112703"/>
                <a:gd name="connsiteX114" fmla="*/ 4354760 w 6565124"/>
                <a:gd name="connsiteY114" fmla="*/ 0 h 1112703"/>
                <a:gd name="connsiteX115" fmla="*/ 4470785 w 6565124"/>
                <a:gd name="connsiteY115" fmla="*/ 0 h 1112703"/>
                <a:gd name="connsiteX116" fmla="*/ 4671835 w 6565124"/>
                <a:gd name="connsiteY116" fmla="*/ 0 h 1112703"/>
                <a:gd name="connsiteX117" fmla="*/ 4674852 w 6565124"/>
                <a:gd name="connsiteY117" fmla="*/ 0 h 1112703"/>
                <a:gd name="connsiteX118" fmla="*/ 4678826 w 6565124"/>
                <a:gd name="connsiteY118" fmla="*/ 0 h 1112703"/>
                <a:gd name="connsiteX119" fmla="*/ 4679824 w 6565124"/>
                <a:gd name="connsiteY119" fmla="*/ 0 h 1112703"/>
                <a:gd name="connsiteX120" fmla="*/ 4764855 w 6565124"/>
                <a:gd name="connsiteY120" fmla="*/ 0 h 1112703"/>
                <a:gd name="connsiteX121" fmla="*/ 5163947 w 6565124"/>
                <a:gd name="connsiteY121" fmla="*/ 0 h 1112703"/>
                <a:gd name="connsiteX122" fmla="*/ 5179508 w 6565124"/>
                <a:gd name="connsiteY122" fmla="*/ 0 h 1112703"/>
                <a:gd name="connsiteX123" fmla="*/ 5179582 w 6565124"/>
                <a:gd name="connsiteY123" fmla="*/ 0 h 1112703"/>
                <a:gd name="connsiteX124" fmla="*/ 5186165 w 6565124"/>
                <a:gd name="connsiteY124" fmla="*/ 0 h 1112703"/>
                <a:gd name="connsiteX125" fmla="*/ 5310254 w 6565124"/>
                <a:gd name="connsiteY125" fmla="*/ 0 h 1112703"/>
                <a:gd name="connsiteX126" fmla="*/ 5682832 w 6565124"/>
                <a:gd name="connsiteY126" fmla="*/ 0 h 1112703"/>
                <a:gd name="connsiteX127" fmla="*/ 5685849 w 6565124"/>
                <a:gd name="connsiteY127" fmla="*/ 0 h 1112703"/>
                <a:gd name="connsiteX128" fmla="*/ 5689822 w 6565124"/>
                <a:gd name="connsiteY128" fmla="*/ 0 h 1112703"/>
                <a:gd name="connsiteX129" fmla="*/ 5690821 w 6565124"/>
                <a:gd name="connsiteY129" fmla="*/ 0 h 1112703"/>
                <a:gd name="connsiteX130" fmla="*/ 5775852 w 6565124"/>
                <a:gd name="connsiteY130" fmla="*/ 0 h 1112703"/>
                <a:gd name="connsiteX131" fmla="*/ 6197162 w 6565124"/>
                <a:gd name="connsiteY131" fmla="*/ 0 h 1112703"/>
                <a:gd name="connsiteX132" fmla="*/ 6295772 w 6565124"/>
                <a:gd name="connsiteY132" fmla="*/ 56641 h 1112703"/>
                <a:gd name="connsiteX133" fmla="*/ 6551428 w 6565124"/>
                <a:gd name="connsiteY133" fmla="*/ 499712 h 1112703"/>
                <a:gd name="connsiteX134" fmla="*/ 6551428 w 6565124"/>
                <a:gd name="connsiteY134" fmla="*/ 612992 h 1112703"/>
                <a:gd name="connsiteX135" fmla="*/ 6295772 w 6565124"/>
                <a:gd name="connsiteY135" fmla="*/ 1056063 h 1112703"/>
                <a:gd name="connsiteX136" fmla="*/ 6197162 w 6565124"/>
                <a:gd name="connsiteY136" fmla="*/ 1112703 h 111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</a:cxnLst>
              <a:rect l="l" t="t" r="r" b="b"/>
              <a:pathLst>
                <a:path w="6565124" h="1112703">
                  <a:moveTo>
                    <a:pt x="6197162" y="1112703"/>
                  </a:moveTo>
                  <a:lnTo>
                    <a:pt x="5690821" y="1112703"/>
                  </a:lnTo>
                  <a:lnTo>
                    <a:pt x="5685849" y="1112703"/>
                  </a:lnTo>
                  <a:lnTo>
                    <a:pt x="5186165" y="1112703"/>
                  </a:lnTo>
                  <a:lnTo>
                    <a:pt x="5179508" y="1112703"/>
                  </a:lnTo>
                  <a:lnTo>
                    <a:pt x="4679824" y="1112703"/>
                  </a:lnTo>
                  <a:lnTo>
                    <a:pt x="4674852" y="1112703"/>
                  </a:lnTo>
                  <a:lnTo>
                    <a:pt x="4354760" y="1112703"/>
                  </a:lnTo>
                  <a:lnTo>
                    <a:pt x="4238331" y="1112703"/>
                  </a:lnTo>
                  <a:lnTo>
                    <a:pt x="4168511" y="1112703"/>
                  </a:lnTo>
                  <a:lnTo>
                    <a:pt x="3848419" y="1112703"/>
                  </a:lnTo>
                  <a:lnTo>
                    <a:pt x="3843447" y="1112703"/>
                  </a:lnTo>
                  <a:lnTo>
                    <a:pt x="3731991" y="1112703"/>
                  </a:lnTo>
                  <a:lnTo>
                    <a:pt x="3727018" y="1112703"/>
                  </a:lnTo>
                  <a:lnTo>
                    <a:pt x="3343763" y="1112703"/>
                  </a:lnTo>
                  <a:lnTo>
                    <a:pt x="3337106" y="1112703"/>
                  </a:lnTo>
                  <a:lnTo>
                    <a:pt x="3227334" y="1112703"/>
                  </a:lnTo>
                  <a:lnTo>
                    <a:pt x="3220677" y="1112703"/>
                  </a:lnTo>
                  <a:lnTo>
                    <a:pt x="2837422" y="1112703"/>
                  </a:lnTo>
                  <a:lnTo>
                    <a:pt x="2832450" y="1112703"/>
                  </a:lnTo>
                  <a:lnTo>
                    <a:pt x="2720994" y="1112703"/>
                  </a:lnTo>
                  <a:lnTo>
                    <a:pt x="2716021" y="1112703"/>
                  </a:lnTo>
                  <a:lnTo>
                    <a:pt x="2395929" y="1112703"/>
                  </a:lnTo>
                  <a:lnTo>
                    <a:pt x="2326109" y="1112703"/>
                  </a:lnTo>
                  <a:lnTo>
                    <a:pt x="2209681" y="1112703"/>
                  </a:lnTo>
                  <a:lnTo>
                    <a:pt x="1889589" y="1112703"/>
                  </a:lnTo>
                  <a:lnTo>
                    <a:pt x="1884616" y="1112703"/>
                  </a:lnTo>
                  <a:lnTo>
                    <a:pt x="1384932" y="1112703"/>
                  </a:lnTo>
                  <a:lnTo>
                    <a:pt x="1378275" y="1112703"/>
                  </a:lnTo>
                  <a:lnTo>
                    <a:pt x="878592" y="1112703"/>
                  </a:lnTo>
                  <a:lnTo>
                    <a:pt x="873619" y="1112703"/>
                  </a:lnTo>
                  <a:lnTo>
                    <a:pt x="367278" y="1112703"/>
                  </a:lnTo>
                  <a:cubicBezTo>
                    <a:pt x="331669" y="1112703"/>
                    <a:pt x="286929" y="1087124"/>
                    <a:pt x="268668" y="1056063"/>
                  </a:cubicBezTo>
                  <a:cubicBezTo>
                    <a:pt x="13011" y="612992"/>
                    <a:pt x="13011" y="612992"/>
                    <a:pt x="13011" y="612992"/>
                  </a:cubicBezTo>
                  <a:cubicBezTo>
                    <a:pt x="-4337" y="581931"/>
                    <a:pt x="-4337" y="530773"/>
                    <a:pt x="13011" y="499712"/>
                  </a:cubicBezTo>
                  <a:cubicBezTo>
                    <a:pt x="268668" y="56641"/>
                    <a:pt x="268668" y="56641"/>
                    <a:pt x="268668" y="56641"/>
                  </a:cubicBezTo>
                  <a:cubicBezTo>
                    <a:pt x="286929" y="25580"/>
                    <a:pt x="331669" y="0"/>
                    <a:pt x="367278" y="0"/>
                  </a:cubicBezTo>
                  <a:cubicBezTo>
                    <a:pt x="750764" y="0"/>
                    <a:pt x="846635" y="0"/>
                    <a:pt x="870602" y="0"/>
                  </a:cubicBezTo>
                  <a:lnTo>
                    <a:pt x="873619" y="0"/>
                  </a:lnTo>
                  <a:lnTo>
                    <a:pt x="877593" y="0"/>
                  </a:lnTo>
                  <a:cubicBezTo>
                    <a:pt x="878592" y="0"/>
                    <a:pt x="878592" y="0"/>
                    <a:pt x="878592" y="0"/>
                  </a:cubicBezTo>
                  <a:lnTo>
                    <a:pt x="963623" y="0"/>
                  </a:lnTo>
                  <a:cubicBezTo>
                    <a:pt x="1226941" y="0"/>
                    <a:pt x="1325686" y="0"/>
                    <a:pt x="1362715" y="0"/>
                  </a:cubicBezTo>
                  <a:lnTo>
                    <a:pt x="1378275" y="0"/>
                  </a:lnTo>
                  <a:lnTo>
                    <a:pt x="1378349" y="0"/>
                  </a:lnTo>
                  <a:cubicBezTo>
                    <a:pt x="1384932" y="0"/>
                    <a:pt x="1384932" y="0"/>
                    <a:pt x="1384932" y="0"/>
                  </a:cubicBezTo>
                  <a:lnTo>
                    <a:pt x="1509022" y="0"/>
                  </a:lnTo>
                  <a:cubicBezTo>
                    <a:pt x="1784605" y="0"/>
                    <a:pt x="1860628" y="0"/>
                    <a:pt x="1881599" y="0"/>
                  </a:cubicBezTo>
                  <a:lnTo>
                    <a:pt x="1884616" y="0"/>
                  </a:lnTo>
                  <a:lnTo>
                    <a:pt x="1888590" y="0"/>
                  </a:lnTo>
                  <a:cubicBezTo>
                    <a:pt x="1889589" y="0"/>
                    <a:pt x="1889589" y="0"/>
                    <a:pt x="1889589" y="0"/>
                  </a:cubicBezTo>
                  <a:lnTo>
                    <a:pt x="1974620" y="0"/>
                  </a:lnTo>
                  <a:cubicBezTo>
                    <a:pt x="2053615" y="0"/>
                    <a:pt x="2117799" y="0"/>
                    <a:pt x="2169948" y="0"/>
                  </a:cubicBezTo>
                  <a:lnTo>
                    <a:pt x="2209681" y="0"/>
                  </a:lnTo>
                  <a:lnTo>
                    <a:pt x="2293070" y="0"/>
                  </a:lnTo>
                  <a:lnTo>
                    <a:pt x="2326109" y="0"/>
                  </a:lnTo>
                  <a:lnTo>
                    <a:pt x="2343265" y="0"/>
                  </a:lnTo>
                  <a:cubicBezTo>
                    <a:pt x="2395929" y="0"/>
                    <a:pt x="2395929" y="0"/>
                    <a:pt x="2395929" y="0"/>
                  </a:cubicBezTo>
                  <a:lnTo>
                    <a:pt x="2446737" y="0"/>
                  </a:lnTo>
                  <a:lnTo>
                    <a:pt x="2456856" y="0"/>
                  </a:lnTo>
                  <a:lnTo>
                    <a:pt x="2596162" y="0"/>
                  </a:lnTo>
                  <a:lnTo>
                    <a:pt x="2628383" y="0"/>
                  </a:lnTo>
                  <a:lnTo>
                    <a:pt x="2678176" y="0"/>
                  </a:lnTo>
                  <a:lnTo>
                    <a:pt x="2713004" y="0"/>
                  </a:lnTo>
                  <a:lnTo>
                    <a:pt x="2716021" y="0"/>
                  </a:lnTo>
                  <a:lnTo>
                    <a:pt x="2719995" y="0"/>
                  </a:lnTo>
                  <a:lnTo>
                    <a:pt x="2720994" y="0"/>
                  </a:lnTo>
                  <a:lnTo>
                    <a:pt x="2738624" y="0"/>
                  </a:lnTo>
                  <a:cubicBezTo>
                    <a:pt x="2766661" y="0"/>
                    <a:pt x="2786742" y="0"/>
                    <a:pt x="2801125" y="0"/>
                  </a:cubicBezTo>
                  <a:lnTo>
                    <a:pt x="2806025" y="0"/>
                  </a:lnTo>
                  <a:lnTo>
                    <a:pt x="2829433" y="0"/>
                  </a:lnTo>
                  <a:lnTo>
                    <a:pt x="2832450" y="0"/>
                  </a:lnTo>
                  <a:lnTo>
                    <a:pt x="2836424" y="0"/>
                  </a:lnTo>
                  <a:cubicBezTo>
                    <a:pt x="2837422" y="0"/>
                    <a:pt x="2837422" y="0"/>
                    <a:pt x="2837422" y="0"/>
                  </a:cubicBezTo>
                  <a:lnTo>
                    <a:pt x="2922453" y="0"/>
                  </a:lnTo>
                  <a:lnTo>
                    <a:pt x="2974263" y="0"/>
                  </a:lnTo>
                  <a:lnTo>
                    <a:pt x="3090429" y="0"/>
                  </a:lnTo>
                  <a:lnTo>
                    <a:pt x="3090692" y="0"/>
                  </a:lnTo>
                  <a:lnTo>
                    <a:pt x="3205117" y="0"/>
                  </a:lnTo>
                  <a:lnTo>
                    <a:pt x="3206858" y="0"/>
                  </a:lnTo>
                  <a:lnTo>
                    <a:pt x="3220677" y="0"/>
                  </a:lnTo>
                  <a:lnTo>
                    <a:pt x="3220751" y="0"/>
                  </a:lnTo>
                  <a:lnTo>
                    <a:pt x="3227334" y="0"/>
                  </a:lnTo>
                  <a:lnTo>
                    <a:pt x="3321545" y="0"/>
                  </a:lnTo>
                  <a:lnTo>
                    <a:pt x="3337106" y="0"/>
                  </a:lnTo>
                  <a:lnTo>
                    <a:pt x="3337180" y="0"/>
                  </a:lnTo>
                  <a:cubicBezTo>
                    <a:pt x="3343763" y="0"/>
                    <a:pt x="3343763" y="0"/>
                    <a:pt x="3343763" y="0"/>
                  </a:cubicBezTo>
                  <a:lnTo>
                    <a:pt x="3351424" y="0"/>
                  </a:lnTo>
                  <a:lnTo>
                    <a:pt x="3467852" y="0"/>
                  </a:lnTo>
                  <a:lnTo>
                    <a:pt x="3522951" y="0"/>
                  </a:lnTo>
                  <a:lnTo>
                    <a:pt x="3633192" y="0"/>
                  </a:lnTo>
                  <a:lnTo>
                    <a:pt x="3639380" y="0"/>
                  </a:lnTo>
                  <a:lnTo>
                    <a:pt x="3695692" y="0"/>
                  </a:lnTo>
                  <a:lnTo>
                    <a:pt x="3724001" y="0"/>
                  </a:lnTo>
                  <a:lnTo>
                    <a:pt x="3727018" y="0"/>
                  </a:lnTo>
                  <a:lnTo>
                    <a:pt x="3730992" y="0"/>
                  </a:lnTo>
                  <a:lnTo>
                    <a:pt x="3731991" y="0"/>
                  </a:lnTo>
                  <a:lnTo>
                    <a:pt x="3749620" y="0"/>
                  </a:lnTo>
                  <a:cubicBezTo>
                    <a:pt x="3777658" y="0"/>
                    <a:pt x="3797739" y="0"/>
                    <a:pt x="3812121" y="0"/>
                  </a:cubicBezTo>
                  <a:lnTo>
                    <a:pt x="3817022" y="0"/>
                  </a:lnTo>
                  <a:lnTo>
                    <a:pt x="3840430" y="0"/>
                  </a:lnTo>
                  <a:lnTo>
                    <a:pt x="3843447" y="0"/>
                  </a:lnTo>
                  <a:lnTo>
                    <a:pt x="3847421" y="0"/>
                  </a:lnTo>
                  <a:cubicBezTo>
                    <a:pt x="3848419" y="0"/>
                    <a:pt x="3848419" y="0"/>
                    <a:pt x="3848419" y="0"/>
                  </a:cubicBezTo>
                  <a:lnTo>
                    <a:pt x="3933450" y="0"/>
                  </a:lnTo>
                  <a:lnTo>
                    <a:pt x="4012350" y="0"/>
                  </a:lnTo>
                  <a:lnTo>
                    <a:pt x="4135472" y="0"/>
                  </a:lnTo>
                  <a:lnTo>
                    <a:pt x="4168511" y="0"/>
                  </a:lnTo>
                  <a:lnTo>
                    <a:pt x="4177020" y="0"/>
                  </a:lnTo>
                  <a:lnTo>
                    <a:pt x="4185667" y="0"/>
                  </a:lnTo>
                  <a:lnTo>
                    <a:pt x="4231748" y="0"/>
                  </a:lnTo>
                  <a:lnTo>
                    <a:pt x="4238331" y="0"/>
                  </a:lnTo>
                  <a:lnTo>
                    <a:pt x="4299258" y="0"/>
                  </a:lnTo>
                  <a:lnTo>
                    <a:pt x="4302096" y="0"/>
                  </a:lnTo>
                  <a:cubicBezTo>
                    <a:pt x="4354760" y="0"/>
                    <a:pt x="4354760" y="0"/>
                    <a:pt x="4354760" y="0"/>
                  </a:cubicBezTo>
                  <a:lnTo>
                    <a:pt x="4470785" y="0"/>
                  </a:lnTo>
                  <a:cubicBezTo>
                    <a:pt x="4609411" y="0"/>
                    <a:pt x="4656107" y="0"/>
                    <a:pt x="4671835" y="0"/>
                  </a:cubicBezTo>
                  <a:lnTo>
                    <a:pt x="4674852" y="0"/>
                  </a:lnTo>
                  <a:lnTo>
                    <a:pt x="4678826" y="0"/>
                  </a:lnTo>
                  <a:cubicBezTo>
                    <a:pt x="4679824" y="0"/>
                    <a:pt x="4679824" y="0"/>
                    <a:pt x="4679824" y="0"/>
                  </a:cubicBezTo>
                  <a:lnTo>
                    <a:pt x="4764855" y="0"/>
                  </a:lnTo>
                  <a:cubicBezTo>
                    <a:pt x="5028174" y="0"/>
                    <a:pt x="5126918" y="0"/>
                    <a:pt x="5163947" y="0"/>
                  </a:cubicBezTo>
                  <a:lnTo>
                    <a:pt x="5179508" y="0"/>
                  </a:lnTo>
                  <a:lnTo>
                    <a:pt x="5179582" y="0"/>
                  </a:lnTo>
                  <a:cubicBezTo>
                    <a:pt x="5186165" y="0"/>
                    <a:pt x="5186165" y="0"/>
                    <a:pt x="5186165" y="0"/>
                  </a:cubicBezTo>
                  <a:lnTo>
                    <a:pt x="5310254" y="0"/>
                  </a:lnTo>
                  <a:cubicBezTo>
                    <a:pt x="5585838" y="0"/>
                    <a:pt x="5661860" y="0"/>
                    <a:pt x="5682832" y="0"/>
                  </a:cubicBezTo>
                  <a:lnTo>
                    <a:pt x="5685849" y="0"/>
                  </a:lnTo>
                  <a:lnTo>
                    <a:pt x="5689822" y="0"/>
                  </a:lnTo>
                  <a:cubicBezTo>
                    <a:pt x="5690821" y="0"/>
                    <a:pt x="5690821" y="0"/>
                    <a:pt x="5690821" y="0"/>
                  </a:cubicBezTo>
                  <a:lnTo>
                    <a:pt x="5775852" y="0"/>
                  </a:lnTo>
                  <a:cubicBezTo>
                    <a:pt x="6197162" y="0"/>
                    <a:pt x="6197162" y="0"/>
                    <a:pt x="6197162" y="0"/>
                  </a:cubicBezTo>
                  <a:cubicBezTo>
                    <a:pt x="6233684" y="0"/>
                    <a:pt x="6277511" y="25580"/>
                    <a:pt x="6295772" y="56641"/>
                  </a:cubicBezTo>
                  <a:cubicBezTo>
                    <a:pt x="6551428" y="499712"/>
                    <a:pt x="6551428" y="499712"/>
                    <a:pt x="6551428" y="499712"/>
                  </a:cubicBezTo>
                  <a:cubicBezTo>
                    <a:pt x="6569690" y="530772"/>
                    <a:pt x="6569690" y="581931"/>
                    <a:pt x="6551428" y="612992"/>
                  </a:cubicBezTo>
                  <a:cubicBezTo>
                    <a:pt x="6295772" y="1056063"/>
                    <a:pt x="6295772" y="1056063"/>
                    <a:pt x="6295772" y="1056063"/>
                  </a:cubicBezTo>
                  <a:cubicBezTo>
                    <a:pt x="6277511" y="1087124"/>
                    <a:pt x="6233684" y="1112703"/>
                    <a:pt x="6197162" y="11127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16200000" scaled="1"/>
              <a:tileRect/>
            </a:gradFill>
            <a:ln w="25400"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162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gray">
            <a:xfrm>
              <a:off x="5970081" y="2563580"/>
              <a:ext cx="4298955" cy="4924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altLang="zh-CN" sz="3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KHỞI ĐỘNG</a:t>
              </a:r>
              <a:endParaRPr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7" name="Freeform 5"/>
            <p:cNvSpPr/>
            <p:nvPr/>
          </p:nvSpPr>
          <p:spPr bwMode="auto">
            <a:xfrm rot="10800000">
              <a:off x="5089893" y="2444801"/>
              <a:ext cx="700352" cy="70035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8" name="TextBox 12"/>
            <p:cNvSpPr txBox="1"/>
            <p:nvPr/>
          </p:nvSpPr>
          <p:spPr>
            <a:xfrm>
              <a:off x="5089893" y="2487201"/>
              <a:ext cx="608163" cy="615553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algn="ctr" fontAlgn="auto">
                <a:spcBef>
                  <a:spcPts val="0"/>
                </a:spcBef>
                <a:spcAft>
                  <a:spcPts val="0"/>
                </a:spcAft>
                <a:defRPr sz="14000" b="1">
                  <a:ln w="12700">
                    <a:gradFill flip="none" rotWithShape="1">
                      <a:gsLst>
                        <a:gs pos="20000">
                          <a:schemeClr val="bg1">
                            <a:alpha val="0"/>
                          </a:schemeClr>
                        </a:gs>
                        <a:gs pos="80000">
                          <a:schemeClr val="bg1"/>
                        </a:gs>
                      </a:gsLst>
                      <a:lin ang="8100000" scaled="1"/>
                      <a:tileRect/>
                    </a:gradFill>
                  </a:ln>
                  <a:solidFill>
                    <a:schemeClr val="bg2">
                      <a:lumMod val="50000"/>
                    </a:schemeClr>
                  </a:solidFill>
                  <a:effectLst>
                    <a:innerShdw blurRad="38100" dist="25400" dir="18900000">
                      <a:prstClr val="black">
                        <a:alpha val="50000"/>
                      </a:prstClr>
                    </a:innerShdw>
                  </a:effectLst>
                  <a:latin typeface="Agency FB" panose="020B0503020202020204" pitchFamily="34" charset="0"/>
                  <a:ea typeface="微软雅黑" panose="020B0503020204020204" charset="-122"/>
                </a:defRPr>
              </a:lvl1pPr>
            </a:lstStyle>
            <a:p>
              <a:r>
                <a:rPr lang="en-US" altLang="zh-CN" sz="4000" dirty="0">
                  <a:ln w="12700"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01</a:t>
              </a:r>
              <a:endParaRPr lang="zh-CN" altLang="en-US" sz="4000" dirty="0">
                <a:ln w="12700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0" name="Nhóm 2">
            <a:extLst>
              <a:ext uri="{FF2B5EF4-FFF2-40B4-BE49-F238E27FC236}">
                <a16:creationId xmlns:a16="http://schemas.microsoft.com/office/drawing/2014/main" id="{95B2A4CA-89B6-4118-AF0A-8C5C27C042E6}"/>
              </a:ext>
            </a:extLst>
          </p:cNvPr>
          <p:cNvGrpSpPr/>
          <p:nvPr/>
        </p:nvGrpSpPr>
        <p:grpSpPr>
          <a:xfrm>
            <a:off x="458658" y="2700068"/>
            <a:ext cx="6407967" cy="2845433"/>
            <a:chOff x="4357799" y="3559046"/>
            <a:chExt cx="5916580" cy="2042764"/>
          </a:xfrm>
        </p:grpSpPr>
        <p:sp>
          <p:nvSpPr>
            <p:cNvPr id="21" name="任意多边形 28"/>
            <p:cNvSpPr/>
            <p:nvPr/>
          </p:nvSpPr>
          <p:spPr bwMode="auto">
            <a:xfrm>
              <a:off x="4357799" y="3559046"/>
              <a:ext cx="5916580" cy="2042764"/>
            </a:xfrm>
            <a:custGeom>
              <a:avLst/>
              <a:gdLst>
                <a:gd name="connsiteX0" fmla="*/ 164582 w 5916580"/>
                <a:gd name="connsiteY0" fmla="*/ 0 h 498615"/>
                <a:gd name="connsiteX1" fmla="*/ 390127 w 5916580"/>
                <a:gd name="connsiteY1" fmla="*/ 0 h 498615"/>
                <a:gd name="connsiteX2" fmla="*/ 391479 w 5916580"/>
                <a:gd name="connsiteY2" fmla="*/ 0 h 498615"/>
                <a:gd name="connsiteX3" fmla="*/ 393260 w 5916580"/>
                <a:gd name="connsiteY3" fmla="*/ 0 h 498615"/>
                <a:gd name="connsiteX4" fmla="*/ 393707 w 5916580"/>
                <a:gd name="connsiteY4" fmla="*/ 0 h 498615"/>
                <a:gd name="connsiteX5" fmla="*/ 431811 w 5916580"/>
                <a:gd name="connsiteY5" fmla="*/ 0 h 498615"/>
                <a:gd name="connsiteX6" fmla="*/ 610649 w 5916580"/>
                <a:gd name="connsiteY6" fmla="*/ 0 h 498615"/>
                <a:gd name="connsiteX7" fmla="*/ 617621 w 5916580"/>
                <a:gd name="connsiteY7" fmla="*/ 0 h 498615"/>
                <a:gd name="connsiteX8" fmla="*/ 617654 w 5916580"/>
                <a:gd name="connsiteY8" fmla="*/ 0 h 498615"/>
                <a:gd name="connsiteX9" fmla="*/ 620604 w 5916580"/>
                <a:gd name="connsiteY9" fmla="*/ 0 h 498615"/>
                <a:gd name="connsiteX10" fmla="*/ 676210 w 5916580"/>
                <a:gd name="connsiteY10" fmla="*/ 0 h 498615"/>
                <a:gd name="connsiteX11" fmla="*/ 843166 w 5916580"/>
                <a:gd name="connsiteY11" fmla="*/ 0 h 498615"/>
                <a:gd name="connsiteX12" fmla="*/ 844518 w 5916580"/>
                <a:gd name="connsiteY12" fmla="*/ 0 h 498615"/>
                <a:gd name="connsiteX13" fmla="*/ 846299 w 5916580"/>
                <a:gd name="connsiteY13" fmla="*/ 0 h 498615"/>
                <a:gd name="connsiteX14" fmla="*/ 846747 w 5916580"/>
                <a:gd name="connsiteY14" fmla="*/ 0 h 498615"/>
                <a:gd name="connsiteX15" fmla="*/ 884850 w 5916580"/>
                <a:gd name="connsiteY15" fmla="*/ 0 h 498615"/>
                <a:gd name="connsiteX16" fmla="*/ 972379 w 5916580"/>
                <a:gd name="connsiteY16" fmla="*/ 0 h 498615"/>
                <a:gd name="connsiteX17" fmla="*/ 990184 w 5916580"/>
                <a:gd name="connsiteY17" fmla="*/ 0 h 498615"/>
                <a:gd name="connsiteX18" fmla="*/ 1027551 w 5916580"/>
                <a:gd name="connsiteY18" fmla="*/ 0 h 498615"/>
                <a:gd name="connsiteX19" fmla="*/ 1042357 w 5916580"/>
                <a:gd name="connsiteY19" fmla="*/ 0 h 498615"/>
                <a:gd name="connsiteX20" fmla="*/ 1050044 w 5916580"/>
                <a:gd name="connsiteY20" fmla="*/ 0 h 498615"/>
                <a:gd name="connsiteX21" fmla="*/ 1073644 w 5916580"/>
                <a:gd name="connsiteY21" fmla="*/ 0 h 498615"/>
                <a:gd name="connsiteX22" fmla="*/ 1096411 w 5916580"/>
                <a:gd name="connsiteY22" fmla="*/ 0 h 498615"/>
                <a:gd name="connsiteX23" fmla="*/ 1100946 w 5916580"/>
                <a:gd name="connsiteY23" fmla="*/ 0 h 498615"/>
                <a:gd name="connsiteX24" fmla="*/ 1163370 w 5916580"/>
                <a:gd name="connsiteY24" fmla="*/ 0 h 498615"/>
                <a:gd name="connsiteX25" fmla="*/ 1177809 w 5916580"/>
                <a:gd name="connsiteY25" fmla="*/ 0 h 498615"/>
                <a:gd name="connsiteX26" fmla="*/ 1200122 w 5916580"/>
                <a:gd name="connsiteY26" fmla="*/ 0 h 498615"/>
                <a:gd name="connsiteX27" fmla="*/ 1215729 w 5916580"/>
                <a:gd name="connsiteY27" fmla="*/ 0 h 498615"/>
                <a:gd name="connsiteX28" fmla="*/ 1217081 w 5916580"/>
                <a:gd name="connsiteY28" fmla="*/ 0 h 498615"/>
                <a:gd name="connsiteX29" fmla="*/ 1218861 w 5916580"/>
                <a:gd name="connsiteY29" fmla="*/ 0 h 498615"/>
                <a:gd name="connsiteX30" fmla="*/ 1219309 w 5916580"/>
                <a:gd name="connsiteY30" fmla="*/ 0 h 498615"/>
                <a:gd name="connsiteX31" fmla="*/ 1227209 w 5916580"/>
                <a:gd name="connsiteY31" fmla="*/ 0 h 498615"/>
                <a:gd name="connsiteX32" fmla="*/ 1255217 w 5916580"/>
                <a:gd name="connsiteY32" fmla="*/ 0 h 498615"/>
                <a:gd name="connsiteX33" fmla="*/ 1257412 w 5916580"/>
                <a:gd name="connsiteY33" fmla="*/ 0 h 498615"/>
                <a:gd name="connsiteX34" fmla="*/ 1267902 w 5916580"/>
                <a:gd name="connsiteY34" fmla="*/ 0 h 498615"/>
                <a:gd name="connsiteX35" fmla="*/ 1269254 w 5916580"/>
                <a:gd name="connsiteY35" fmla="*/ 0 h 498615"/>
                <a:gd name="connsiteX36" fmla="*/ 1271035 w 5916580"/>
                <a:gd name="connsiteY36" fmla="*/ 0 h 498615"/>
                <a:gd name="connsiteX37" fmla="*/ 1271482 w 5916580"/>
                <a:gd name="connsiteY37" fmla="*/ 0 h 498615"/>
                <a:gd name="connsiteX38" fmla="*/ 1309585 w 5916580"/>
                <a:gd name="connsiteY38" fmla="*/ 0 h 498615"/>
                <a:gd name="connsiteX39" fmla="*/ 1332802 w 5916580"/>
                <a:gd name="connsiteY39" fmla="*/ 0 h 498615"/>
                <a:gd name="connsiteX40" fmla="*/ 1384857 w 5916580"/>
                <a:gd name="connsiteY40" fmla="*/ 0 h 498615"/>
                <a:gd name="connsiteX41" fmla="*/ 1384975 w 5916580"/>
                <a:gd name="connsiteY41" fmla="*/ 0 h 498615"/>
                <a:gd name="connsiteX42" fmla="*/ 1436250 w 5916580"/>
                <a:gd name="connsiteY42" fmla="*/ 0 h 498615"/>
                <a:gd name="connsiteX43" fmla="*/ 1437030 w 5916580"/>
                <a:gd name="connsiteY43" fmla="*/ 0 h 498615"/>
                <a:gd name="connsiteX44" fmla="*/ 1443223 w 5916580"/>
                <a:gd name="connsiteY44" fmla="*/ 0 h 498615"/>
                <a:gd name="connsiteX45" fmla="*/ 1443256 w 5916580"/>
                <a:gd name="connsiteY45" fmla="*/ 0 h 498615"/>
                <a:gd name="connsiteX46" fmla="*/ 1446206 w 5916580"/>
                <a:gd name="connsiteY46" fmla="*/ 0 h 498615"/>
                <a:gd name="connsiteX47" fmla="*/ 1488423 w 5916580"/>
                <a:gd name="connsiteY47" fmla="*/ 0 h 498615"/>
                <a:gd name="connsiteX48" fmla="*/ 1495396 w 5916580"/>
                <a:gd name="connsiteY48" fmla="*/ 0 h 498615"/>
                <a:gd name="connsiteX49" fmla="*/ 1495429 w 5916580"/>
                <a:gd name="connsiteY49" fmla="*/ 0 h 498615"/>
                <a:gd name="connsiteX50" fmla="*/ 1498379 w 5916580"/>
                <a:gd name="connsiteY50" fmla="*/ 0 h 498615"/>
                <a:gd name="connsiteX51" fmla="*/ 1501812 w 5916580"/>
                <a:gd name="connsiteY51" fmla="*/ 0 h 498615"/>
                <a:gd name="connsiteX52" fmla="*/ 1553985 w 5916580"/>
                <a:gd name="connsiteY52" fmla="*/ 0 h 498615"/>
                <a:gd name="connsiteX53" fmla="*/ 1578675 w 5916580"/>
                <a:gd name="connsiteY53" fmla="*/ 0 h 498615"/>
                <a:gd name="connsiteX54" fmla="*/ 1628076 w 5916580"/>
                <a:gd name="connsiteY54" fmla="*/ 0 h 498615"/>
                <a:gd name="connsiteX55" fmla="*/ 1630848 w 5916580"/>
                <a:gd name="connsiteY55" fmla="*/ 0 h 498615"/>
                <a:gd name="connsiteX56" fmla="*/ 1656083 w 5916580"/>
                <a:gd name="connsiteY56" fmla="*/ 0 h 498615"/>
                <a:gd name="connsiteX57" fmla="*/ 1668768 w 5916580"/>
                <a:gd name="connsiteY57" fmla="*/ 0 h 498615"/>
                <a:gd name="connsiteX58" fmla="*/ 1670120 w 5916580"/>
                <a:gd name="connsiteY58" fmla="*/ 0 h 498615"/>
                <a:gd name="connsiteX59" fmla="*/ 1671901 w 5916580"/>
                <a:gd name="connsiteY59" fmla="*/ 0 h 498615"/>
                <a:gd name="connsiteX60" fmla="*/ 1672349 w 5916580"/>
                <a:gd name="connsiteY60" fmla="*/ 0 h 498615"/>
                <a:gd name="connsiteX61" fmla="*/ 1680248 w 5916580"/>
                <a:gd name="connsiteY61" fmla="*/ 0 h 498615"/>
                <a:gd name="connsiteX62" fmla="*/ 1708256 w 5916580"/>
                <a:gd name="connsiteY62" fmla="*/ 0 h 498615"/>
                <a:gd name="connsiteX63" fmla="*/ 1710452 w 5916580"/>
                <a:gd name="connsiteY63" fmla="*/ 0 h 498615"/>
                <a:gd name="connsiteX64" fmla="*/ 1720941 w 5916580"/>
                <a:gd name="connsiteY64" fmla="*/ 0 h 498615"/>
                <a:gd name="connsiteX65" fmla="*/ 1722293 w 5916580"/>
                <a:gd name="connsiteY65" fmla="*/ 0 h 498615"/>
                <a:gd name="connsiteX66" fmla="*/ 1724074 w 5916580"/>
                <a:gd name="connsiteY66" fmla="*/ 0 h 498615"/>
                <a:gd name="connsiteX67" fmla="*/ 1724521 w 5916580"/>
                <a:gd name="connsiteY67" fmla="*/ 0 h 498615"/>
                <a:gd name="connsiteX68" fmla="*/ 1762625 w 5916580"/>
                <a:gd name="connsiteY68" fmla="*/ 0 h 498615"/>
                <a:gd name="connsiteX69" fmla="*/ 1797981 w 5916580"/>
                <a:gd name="connsiteY69" fmla="*/ 0 h 498615"/>
                <a:gd name="connsiteX70" fmla="*/ 1853153 w 5916580"/>
                <a:gd name="connsiteY70" fmla="*/ 0 h 498615"/>
                <a:gd name="connsiteX71" fmla="*/ 1867958 w 5916580"/>
                <a:gd name="connsiteY71" fmla="*/ 0 h 498615"/>
                <a:gd name="connsiteX72" fmla="*/ 1871771 w 5916580"/>
                <a:gd name="connsiteY72" fmla="*/ 0 h 498615"/>
                <a:gd name="connsiteX73" fmla="*/ 1875646 w 5916580"/>
                <a:gd name="connsiteY73" fmla="*/ 0 h 498615"/>
                <a:gd name="connsiteX74" fmla="*/ 1896295 w 5916580"/>
                <a:gd name="connsiteY74" fmla="*/ 0 h 498615"/>
                <a:gd name="connsiteX75" fmla="*/ 1899245 w 5916580"/>
                <a:gd name="connsiteY75" fmla="*/ 0 h 498615"/>
                <a:gd name="connsiteX76" fmla="*/ 1926547 w 5916580"/>
                <a:gd name="connsiteY76" fmla="*/ 0 h 498615"/>
                <a:gd name="connsiteX77" fmla="*/ 1927819 w 5916580"/>
                <a:gd name="connsiteY77" fmla="*/ 0 h 498615"/>
                <a:gd name="connsiteX78" fmla="*/ 1951419 w 5916580"/>
                <a:gd name="connsiteY78" fmla="*/ 0 h 498615"/>
                <a:gd name="connsiteX79" fmla="*/ 2003411 w 5916580"/>
                <a:gd name="connsiteY79" fmla="*/ 0 h 498615"/>
                <a:gd name="connsiteX80" fmla="*/ 2093503 w 5916580"/>
                <a:gd name="connsiteY80" fmla="*/ 0 h 498615"/>
                <a:gd name="connsiteX81" fmla="*/ 2094855 w 5916580"/>
                <a:gd name="connsiteY81" fmla="*/ 0 h 498615"/>
                <a:gd name="connsiteX82" fmla="*/ 2096636 w 5916580"/>
                <a:gd name="connsiteY82" fmla="*/ 0 h 498615"/>
                <a:gd name="connsiteX83" fmla="*/ 2097083 w 5916580"/>
                <a:gd name="connsiteY83" fmla="*/ 0 h 498615"/>
                <a:gd name="connsiteX84" fmla="*/ 2135187 w 5916580"/>
                <a:gd name="connsiteY84" fmla="*/ 0 h 498615"/>
                <a:gd name="connsiteX85" fmla="*/ 2314025 w 5916580"/>
                <a:gd name="connsiteY85" fmla="*/ 0 h 498615"/>
                <a:gd name="connsiteX86" fmla="*/ 2320998 w 5916580"/>
                <a:gd name="connsiteY86" fmla="*/ 0 h 498615"/>
                <a:gd name="connsiteX87" fmla="*/ 2321031 w 5916580"/>
                <a:gd name="connsiteY87" fmla="*/ 0 h 498615"/>
                <a:gd name="connsiteX88" fmla="*/ 2323981 w 5916580"/>
                <a:gd name="connsiteY88" fmla="*/ 0 h 498615"/>
                <a:gd name="connsiteX89" fmla="*/ 2379586 w 5916580"/>
                <a:gd name="connsiteY89" fmla="*/ 0 h 498615"/>
                <a:gd name="connsiteX90" fmla="*/ 2546543 w 5916580"/>
                <a:gd name="connsiteY90" fmla="*/ 0 h 498615"/>
                <a:gd name="connsiteX91" fmla="*/ 2547895 w 5916580"/>
                <a:gd name="connsiteY91" fmla="*/ 0 h 498615"/>
                <a:gd name="connsiteX92" fmla="*/ 2549675 w 5916580"/>
                <a:gd name="connsiteY92" fmla="*/ 0 h 498615"/>
                <a:gd name="connsiteX93" fmla="*/ 2550123 w 5916580"/>
                <a:gd name="connsiteY93" fmla="*/ 0 h 498615"/>
                <a:gd name="connsiteX94" fmla="*/ 2588226 w 5916580"/>
                <a:gd name="connsiteY94" fmla="*/ 0 h 498615"/>
                <a:gd name="connsiteX95" fmla="*/ 2606354 w 5916580"/>
                <a:gd name="connsiteY95" fmla="*/ 0 h 498615"/>
                <a:gd name="connsiteX96" fmla="*/ 2753421 w 5916580"/>
                <a:gd name="connsiteY96" fmla="*/ 0 h 498615"/>
                <a:gd name="connsiteX97" fmla="*/ 2777020 w 5916580"/>
                <a:gd name="connsiteY97" fmla="*/ 0 h 498615"/>
                <a:gd name="connsiteX98" fmla="*/ 2779542 w 5916580"/>
                <a:gd name="connsiteY98" fmla="*/ 0 h 498615"/>
                <a:gd name="connsiteX99" fmla="*/ 2831900 w 5916580"/>
                <a:gd name="connsiteY99" fmla="*/ 0 h 498615"/>
                <a:gd name="connsiteX100" fmla="*/ 2833252 w 5916580"/>
                <a:gd name="connsiteY100" fmla="*/ 0 h 498615"/>
                <a:gd name="connsiteX101" fmla="*/ 2835032 w 5916580"/>
                <a:gd name="connsiteY101" fmla="*/ 0 h 498615"/>
                <a:gd name="connsiteX102" fmla="*/ 2835480 w 5916580"/>
                <a:gd name="connsiteY102" fmla="*/ 0 h 498615"/>
                <a:gd name="connsiteX103" fmla="*/ 2873583 w 5916580"/>
                <a:gd name="connsiteY103" fmla="*/ 0 h 498615"/>
                <a:gd name="connsiteX104" fmla="*/ 3052422 w 5916580"/>
                <a:gd name="connsiteY104" fmla="*/ 0 h 498615"/>
                <a:gd name="connsiteX105" fmla="*/ 3059394 w 5916580"/>
                <a:gd name="connsiteY105" fmla="*/ 0 h 498615"/>
                <a:gd name="connsiteX106" fmla="*/ 3059427 w 5916580"/>
                <a:gd name="connsiteY106" fmla="*/ 0 h 498615"/>
                <a:gd name="connsiteX107" fmla="*/ 3062377 w 5916580"/>
                <a:gd name="connsiteY107" fmla="*/ 0 h 498615"/>
                <a:gd name="connsiteX108" fmla="*/ 3117983 w 5916580"/>
                <a:gd name="connsiteY108" fmla="*/ 0 h 498615"/>
                <a:gd name="connsiteX109" fmla="*/ 3139254 w 5916580"/>
                <a:gd name="connsiteY109" fmla="*/ 0 h 498615"/>
                <a:gd name="connsiteX110" fmla="*/ 3244247 w 5916580"/>
                <a:gd name="connsiteY110" fmla="*/ 0 h 498615"/>
                <a:gd name="connsiteX111" fmla="*/ 3284939 w 5916580"/>
                <a:gd name="connsiteY111" fmla="*/ 0 h 498615"/>
                <a:gd name="connsiteX112" fmla="*/ 3286291 w 5916580"/>
                <a:gd name="connsiteY112" fmla="*/ 0 h 498615"/>
                <a:gd name="connsiteX113" fmla="*/ 3288072 w 5916580"/>
                <a:gd name="connsiteY113" fmla="*/ 0 h 498615"/>
                <a:gd name="connsiteX114" fmla="*/ 3288520 w 5916580"/>
                <a:gd name="connsiteY114" fmla="*/ 0 h 498615"/>
                <a:gd name="connsiteX115" fmla="*/ 3312441 w 5916580"/>
                <a:gd name="connsiteY115" fmla="*/ 0 h 498615"/>
                <a:gd name="connsiteX116" fmla="*/ 3326623 w 5916580"/>
                <a:gd name="connsiteY116" fmla="*/ 0 h 498615"/>
                <a:gd name="connsiteX117" fmla="*/ 3364799 w 5916580"/>
                <a:gd name="connsiteY117" fmla="*/ 0 h 498615"/>
                <a:gd name="connsiteX118" fmla="*/ 3366151 w 5916580"/>
                <a:gd name="connsiteY118" fmla="*/ 0 h 498615"/>
                <a:gd name="connsiteX119" fmla="*/ 3367932 w 5916580"/>
                <a:gd name="connsiteY119" fmla="*/ 0 h 498615"/>
                <a:gd name="connsiteX120" fmla="*/ 3368379 w 5916580"/>
                <a:gd name="connsiteY120" fmla="*/ 0 h 498615"/>
                <a:gd name="connsiteX121" fmla="*/ 3406483 w 5916580"/>
                <a:gd name="connsiteY121" fmla="*/ 0 h 498615"/>
                <a:gd name="connsiteX122" fmla="*/ 3414152 w 5916580"/>
                <a:gd name="connsiteY122" fmla="*/ 0 h 498615"/>
                <a:gd name="connsiteX123" fmla="*/ 3431957 w 5916580"/>
                <a:gd name="connsiteY123" fmla="*/ 0 h 498615"/>
                <a:gd name="connsiteX124" fmla="*/ 3469324 w 5916580"/>
                <a:gd name="connsiteY124" fmla="*/ 0 h 498615"/>
                <a:gd name="connsiteX125" fmla="*/ 3484130 w 5916580"/>
                <a:gd name="connsiteY125" fmla="*/ 0 h 498615"/>
                <a:gd name="connsiteX126" fmla="*/ 3491817 w 5916580"/>
                <a:gd name="connsiteY126" fmla="*/ 0 h 498615"/>
                <a:gd name="connsiteX127" fmla="*/ 3515417 w 5916580"/>
                <a:gd name="connsiteY127" fmla="*/ 0 h 498615"/>
                <a:gd name="connsiteX128" fmla="*/ 3533928 w 5916580"/>
                <a:gd name="connsiteY128" fmla="*/ 0 h 498615"/>
                <a:gd name="connsiteX129" fmla="*/ 3538184 w 5916580"/>
                <a:gd name="connsiteY129" fmla="*/ 0 h 498615"/>
                <a:gd name="connsiteX130" fmla="*/ 3542719 w 5916580"/>
                <a:gd name="connsiteY130" fmla="*/ 0 h 498615"/>
                <a:gd name="connsiteX131" fmla="*/ 3585321 w 5916580"/>
                <a:gd name="connsiteY131" fmla="*/ 0 h 498615"/>
                <a:gd name="connsiteX132" fmla="*/ 3592293 w 5916580"/>
                <a:gd name="connsiteY132" fmla="*/ 0 h 498615"/>
                <a:gd name="connsiteX133" fmla="*/ 3592326 w 5916580"/>
                <a:gd name="connsiteY133" fmla="*/ 0 h 498615"/>
                <a:gd name="connsiteX134" fmla="*/ 3595276 w 5916580"/>
                <a:gd name="connsiteY134" fmla="*/ 0 h 498615"/>
                <a:gd name="connsiteX135" fmla="*/ 3605143 w 5916580"/>
                <a:gd name="connsiteY135" fmla="*/ 0 h 498615"/>
                <a:gd name="connsiteX136" fmla="*/ 3619582 w 5916580"/>
                <a:gd name="connsiteY136" fmla="*/ 0 h 498615"/>
                <a:gd name="connsiteX137" fmla="*/ 3641895 w 5916580"/>
                <a:gd name="connsiteY137" fmla="*/ 0 h 498615"/>
                <a:gd name="connsiteX138" fmla="*/ 3650882 w 5916580"/>
                <a:gd name="connsiteY138" fmla="*/ 0 h 498615"/>
                <a:gd name="connsiteX139" fmla="*/ 3657502 w 5916580"/>
                <a:gd name="connsiteY139" fmla="*/ 0 h 498615"/>
                <a:gd name="connsiteX140" fmla="*/ 3658854 w 5916580"/>
                <a:gd name="connsiteY140" fmla="*/ 0 h 498615"/>
                <a:gd name="connsiteX141" fmla="*/ 3660634 w 5916580"/>
                <a:gd name="connsiteY141" fmla="*/ 0 h 498615"/>
                <a:gd name="connsiteX142" fmla="*/ 3661082 w 5916580"/>
                <a:gd name="connsiteY142" fmla="*/ 0 h 498615"/>
                <a:gd name="connsiteX143" fmla="*/ 3668982 w 5916580"/>
                <a:gd name="connsiteY143" fmla="*/ 0 h 498615"/>
                <a:gd name="connsiteX144" fmla="*/ 3696990 w 5916580"/>
                <a:gd name="connsiteY144" fmla="*/ 0 h 498615"/>
                <a:gd name="connsiteX145" fmla="*/ 3699185 w 5916580"/>
                <a:gd name="connsiteY145" fmla="*/ 0 h 498615"/>
                <a:gd name="connsiteX146" fmla="*/ 3709675 w 5916580"/>
                <a:gd name="connsiteY146" fmla="*/ 0 h 498615"/>
                <a:gd name="connsiteX147" fmla="*/ 3711027 w 5916580"/>
                <a:gd name="connsiteY147" fmla="*/ 0 h 498615"/>
                <a:gd name="connsiteX148" fmla="*/ 3712808 w 5916580"/>
                <a:gd name="connsiteY148" fmla="*/ 0 h 498615"/>
                <a:gd name="connsiteX149" fmla="*/ 3713255 w 5916580"/>
                <a:gd name="connsiteY149" fmla="*/ 0 h 498615"/>
                <a:gd name="connsiteX150" fmla="*/ 3751358 w 5916580"/>
                <a:gd name="connsiteY150" fmla="*/ 0 h 498615"/>
                <a:gd name="connsiteX151" fmla="*/ 3774575 w 5916580"/>
                <a:gd name="connsiteY151" fmla="*/ 0 h 498615"/>
                <a:gd name="connsiteX152" fmla="*/ 3777146 w 5916580"/>
                <a:gd name="connsiteY152" fmla="*/ 0 h 498615"/>
                <a:gd name="connsiteX153" fmla="*/ 3817838 w 5916580"/>
                <a:gd name="connsiteY153" fmla="*/ 0 h 498615"/>
                <a:gd name="connsiteX154" fmla="*/ 3819190 w 5916580"/>
                <a:gd name="connsiteY154" fmla="*/ 0 h 498615"/>
                <a:gd name="connsiteX155" fmla="*/ 3820971 w 5916580"/>
                <a:gd name="connsiteY155" fmla="*/ 0 h 498615"/>
                <a:gd name="connsiteX156" fmla="*/ 3821419 w 5916580"/>
                <a:gd name="connsiteY156" fmla="*/ 0 h 498615"/>
                <a:gd name="connsiteX157" fmla="*/ 3826630 w 5916580"/>
                <a:gd name="connsiteY157" fmla="*/ 0 h 498615"/>
                <a:gd name="connsiteX158" fmla="*/ 3826748 w 5916580"/>
                <a:gd name="connsiteY158" fmla="*/ 0 h 498615"/>
                <a:gd name="connsiteX159" fmla="*/ 3859522 w 5916580"/>
                <a:gd name="connsiteY159" fmla="*/ 0 h 498615"/>
                <a:gd name="connsiteX160" fmla="*/ 3878023 w 5916580"/>
                <a:gd name="connsiteY160" fmla="*/ 0 h 498615"/>
                <a:gd name="connsiteX161" fmla="*/ 3878803 w 5916580"/>
                <a:gd name="connsiteY161" fmla="*/ 0 h 498615"/>
                <a:gd name="connsiteX162" fmla="*/ 3884996 w 5916580"/>
                <a:gd name="connsiteY162" fmla="*/ 0 h 498615"/>
                <a:gd name="connsiteX163" fmla="*/ 3885029 w 5916580"/>
                <a:gd name="connsiteY163" fmla="*/ 0 h 498615"/>
                <a:gd name="connsiteX164" fmla="*/ 3887979 w 5916580"/>
                <a:gd name="connsiteY164" fmla="*/ 0 h 498615"/>
                <a:gd name="connsiteX165" fmla="*/ 3930196 w 5916580"/>
                <a:gd name="connsiteY165" fmla="*/ 0 h 498615"/>
                <a:gd name="connsiteX166" fmla="*/ 3937169 w 5916580"/>
                <a:gd name="connsiteY166" fmla="*/ 0 h 498615"/>
                <a:gd name="connsiteX167" fmla="*/ 3937202 w 5916580"/>
                <a:gd name="connsiteY167" fmla="*/ 0 h 498615"/>
                <a:gd name="connsiteX168" fmla="*/ 3940152 w 5916580"/>
                <a:gd name="connsiteY168" fmla="*/ 0 h 498615"/>
                <a:gd name="connsiteX169" fmla="*/ 3943585 w 5916580"/>
                <a:gd name="connsiteY169" fmla="*/ 0 h 498615"/>
                <a:gd name="connsiteX170" fmla="*/ 3947051 w 5916580"/>
                <a:gd name="connsiteY170" fmla="*/ 0 h 498615"/>
                <a:gd name="connsiteX171" fmla="*/ 3964856 w 5916580"/>
                <a:gd name="connsiteY171" fmla="*/ 0 h 498615"/>
                <a:gd name="connsiteX172" fmla="*/ 3995758 w 5916580"/>
                <a:gd name="connsiteY172" fmla="*/ 0 h 498615"/>
                <a:gd name="connsiteX173" fmla="*/ 4002223 w 5916580"/>
                <a:gd name="connsiteY173" fmla="*/ 0 h 498615"/>
                <a:gd name="connsiteX174" fmla="*/ 4017028 w 5916580"/>
                <a:gd name="connsiteY174" fmla="*/ 0 h 498615"/>
                <a:gd name="connsiteX175" fmla="*/ 4020448 w 5916580"/>
                <a:gd name="connsiteY175" fmla="*/ 0 h 498615"/>
                <a:gd name="connsiteX176" fmla="*/ 4024716 w 5916580"/>
                <a:gd name="connsiteY176" fmla="*/ 0 h 498615"/>
                <a:gd name="connsiteX177" fmla="*/ 4048316 w 5916580"/>
                <a:gd name="connsiteY177" fmla="*/ 0 h 498615"/>
                <a:gd name="connsiteX178" fmla="*/ 4069848 w 5916580"/>
                <a:gd name="connsiteY178" fmla="*/ 0 h 498615"/>
                <a:gd name="connsiteX179" fmla="*/ 4071083 w 5916580"/>
                <a:gd name="connsiteY179" fmla="*/ 0 h 498615"/>
                <a:gd name="connsiteX180" fmla="*/ 4072621 w 5916580"/>
                <a:gd name="connsiteY180" fmla="*/ 0 h 498615"/>
                <a:gd name="connsiteX181" fmla="*/ 4075618 w 5916580"/>
                <a:gd name="connsiteY181" fmla="*/ 0 h 498615"/>
                <a:gd name="connsiteX182" fmla="*/ 4097855 w 5916580"/>
                <a:gd name="connsiteY182" fmla="*/ 0 h 498615"/>
                <a:gd name="connsiteX183" fmla="*/ 4110541 w 5916580"/>
                <a:gd name="connsiteY183" fmla="*/ 0 h 498615"/>
                <a:gd name="connsiteX184" fmla="*/ 4111893 w 5916580"/>
                <a:gd name="connsiteY184" fmla="*/ 0 h 498615"/>
                <a:gd name="connsiteX185" fmla="*/ 4113674 w 5916580"/>
                <a:gd name="connsiteY185" fmla="*/ 0 h 498615"/>
                <a:gd name="connsiteX186" fmla="*/ 4114121 w 5916580"/>
                <a:gd name="connsiteY186" fmla="*/ 0 h 498615"/>
                <a:gd name="connsiteX187" fmla="*/ 4122021 w 5916580"/>
                <a:gd name="connsiteY187" fmla="*/ 0 h 498615"/>
                <a:gd name="connsiteX188" fmla="*/ 4138042 w 5916580"/>
                <a:gd name="connsiteY188" fmla="*/ 0 h 498615"/>
                <a:gd name="connsiteX189" fmla="*/ 4150028 w 5916580"/>
                <a:gd name="connsiteY189" fmla="*/ 0 h 498615"/>
                <a:gd name="connsiteX190" fmla="*/ 4152225 w 5916580"/>
                <a:gd name="connsiteY190" fmla="*/ 0 h 498615"/>
                <a:gd name="connsiteX191" fmla="*/ 4152481 w 5916580"/>
                <a:gd name="connsiteY191" fmla="*/ 0 h 498615"/>
                <a:gd name="connsiteX192" fmla="*/ 4162714 w 5916580"/>
                <a:gd name="connsiteY192" fmla="*/ 0 h 498615"/>
                <a:gd name="connsiteX193" fmla="*/ 4164066 w 5916580"/>
                <a:gd name="connsiteY193" fmla="*/ 0 h 498615"/>
                <a:gd name="connsiteX194" fmla="*/ 4165847 w 5916580"/>
                <a:gd name="connsiteY194" fmla="*/ 0 h 498615"/>
                <a:gd name="connsiteX195" fmla="*/ 4166294 w 5916580"/>
                <a:gd name="connsiteY195" fmla="*/ 0 h 498615"/>
                <a:gd name="connsiteX196" fmla="*/ 4174794 w 5916580"/>
                <a:gd name="connsiteY196" fmla="*/ 0 h 498615"/>
                <a:gd name="connsiteX197" fmla="*/ 4190400 w 5916580"/>
                <a:gd name="connsiteY197" fmla="*/ 0 h 498615"/>
                <a:gd name="connsiteX198" fmla="*/ 4191752 w 5916580"/>
                <a:gd name="connsiteY198" fmla="*/ 0 h 498615"/>
                <a:gd name="connsiteX199" fmla="*/ 4193533 w 5916580"/>
                <a:gd name="connsiteY199" fmla="*/ 0 h 498615"/>
                <a:gd name="connsiteX200" fmla="*/ 4193981 w 5916580"/>
                <a:gd name="connsiteY200" fmla="*/ 0 h 498615"/>
                <a:gd name="connsiteX201" fmla="*/ 4201881 w 5916580"/>
                <a:gd name="connsiteY201" fmla="*/ 0 h 498615"/>
                <a:gd name="connsiteX202" fmla="*/ 4204398 w 5916580"/>
                <a:gd name="connsiteY202" fmla="*/ 0 h 498615"/>
                <a:gd name="connsiteX203" fmla="*/ 4229888 w 5916580"/>
                <a:gd name="connsiteY203" fmla="*/ 0 h 498615"/>
                <a:gd name="connsiteX204" fmla="*/ 4232084 w 5916580"/>
                <a:gd name="connsiteY204" fmla="*/ 0 h 498615"/>
                <a:gd name="connsiteX205" fmla="*/ 4239754 w 5916580"/>
                <a:gd name="connsiteY205" fmla="*/ 0 h 498615"/>
                <a:gd name="connsiteX206" fmla="*/ 4242574 w 5916580"/>
                <a:gd name="connsiteY206" fmla="*/ 0 h 498615"/>
                <a:gd name="connsiteX207" fmla="*/ 4243926 w 5916580"/>
                <a:gd name="connsiteY207" fmla="*/ 0 h 498615"/>
                <a:gd name="connsiteX208" fmla="*/ 4245706 w 5916580"/>
                <a:gd name="connsiteY208" fmla="*/ 0 h 498615"/>
                <a:gd name="connsiteX209" fmla="*/ 4246154 w 5916580"/>
                <a:gd name="connsiteY209" fmla="*/ 0 h 498615"/>
                <a:gd name="connsiteX210" fmla="*/ 4284257 w 5916580"/>
                <a:gd name="connsiteY210" fmla="*/ 0 h 498615"/>
                <a:gd name="connsiteX211" fmla="*/ 4294926 w 5916580"/>
                <a:gd name="connsiteY211" fmla="*/ 0 h 498615"/>
                <a:gd name="connsiteX212" fmla="*/ 4307474 w 5916580"/>
                <a:gd name="connsiteY212" fmla="*/ 0 h 498615"/>
                <a:gd name="connsiteX213" fmla="*/ 4309731 w 5916580"/>
                <a:gd name="connsiteY213" fmla="*/ 0 h 498615"/>
                <a:gd name="connsiteX214" fmla="*/ 4313544 w 5916580"/>
                <a:gd name="connsiteY214" fmla="*/ 0 h 498615"/>
                <a:gd name="connsiteX215" fmla="*/ 4317419 w 5916580"/>
                <a:gd name="connsiteY215" fmla="*/ 0 h 498615"/>
                <a:gd name="connsiteX216" fmla="*/ 4338068 w 5916580"/>
                <a:gd name="connsiteY216" fmla="*/ 0 h 498615"/>
                <a:gd name="connsiteX217" fmla="*/ 4341018 w 5916580"/>
                <a:gd name="connsiteY217" fmla="*/ 0 h 498615"/>
                <a:gd name="connsiteX218" fmla="*/ 4359529 w 5916580"/>
                <a:gd name="connsiteY218" fmla="*/ 0 h 498615"/>
                <a:gd name="connsiteX219" fmla="*/ 4359647 w 5916580"/>
                <a:gd name="connsiteY219" fmla="*/ 0 h 498615"/>
                <a:gd name="connsiteX220" fmla="*/ 4368320 w 5916580"/>
                <a:gd name="connsiteY220" fmla="*/ 0 h 498615"/>
                <a:gd name="connsiteX221" fmla="*/ 4369592 w 5916580"/>
                <a:gd name="connsiteY221" fmla="*/ 0 h 498615"/>
                <a:gd name="connsiteX222" fmla="*/ 4393191 w 5916580"/>
                <a:gd name="connsiteY222" fmla="*/ 0 h 498615"/>
                <a:gd name="connsiteX223" fmla="*/ 4410922 w 5916580"/>
                <a:gd name="connsiteY223" fmla="*/ 0 h 498615"/>
                <a:gd name="connsiteX224" fmla="*/ 4411702 w 5916580"/>
                <a:gd name="connsiteY224" fmla="*/ 0 h 498615"/>
                <a:gd name="connsiteX225" fmla="*/ 4417895 w 5916580"/>
                <a:gd name="connsiteY225" fmla="*/ 0 h 498615"/>
                <a:gd name="connsiteX226" fmla="*/ 4417928 w 5916580"/>
                <a:gd name="connsiteY226" fmla="*/ 0 h 498615"/>
                <a:gd name="connsiteX227" fmla="*/ 4420878 w 5916580"/>
                <a:gd name="connsiteY227" fmla="*/ 0 h 498615"/>
                <a:gd name="connsiteX228" fmla="*/ 4445184 w 5916580"/>
                <a:gd name="connsiteY228" fmla="*/ 0 h 498615"/>
                <a:gd name="connsiteX229" fmla="*/ 4463095 w 5916580"/>
                <a:gd name="connsiteY229" fmla="*/ 0 h 498615"/>
                <a:gd name="connsiteX230" fmla="*/ 4470068 w 5916580"/>
                <a:gd name="connsiteY230" fmla="*/ 0 h 498615"/>
                <a:gd name="connsiteX231" fmla="*/ 4470101 w 5916580"/>
                <a:gd name="connsiteY231" fmla="*/ 0 h 498615"/>
                <a:gd name="connsiteX232" fmla="*/ 4473051 w 5916580"/>
                <a:gd name="connsiteY232" fmla="*/ 0 h 498615"/>
                <a:gd name="connsiteX233" fmla="*/ 4476484 w 5916580"/>
                <a:gd name="connsiteY233" fmla="*/ 0 h 498615"/>
                <a:gd name="connsiteX234" fmla="*/ 4510882 w 5916580"/>
                <a:gd name="connsiteY234" fmla="*/ 0 h 498615"/>
                <a:gd name="connsiteX235" fmla="*/ 4528657 w 5916580"/>
                <a:gd name="connsiteY235" fmla="*/ 0 h 498615"/>
                <a:gd name="connsiteX236" fmla="*/ 4535276 w 5916580"/>
                <a:gd name="connsiteY236" fmla="*/ 0 h 498615"/>
                <a:gd name="connsiteX237" fmla="*/ 4536628 w 5916580"/>
                <a:gd name="connsiteY237" fmla="*/ 0 h 498615"/>
                <a:gd name="connsiteX238" fmla="*/ 4538409 w 5916580"/>
                <a:gd name="connsiteY238" fmla="*/ 0 h 498615"/>
                <a:gd name="connsiteX239" fmla="*/ 4538856 w 5916580"/>
                <a:gd name="connsiteY239" fmla="*/ 0 h 498615"/>
                <a:gd name="connsiteX240" fmla="*/ 4553347 w 5916580"/>
                <a:gd name="connsiteY240" fmla="*/ 0 h 498615"/>
                <a:gd name="connsiteX241" fmla="*/ 4576960 w 5916580"/>
                <a:gd name="connsiteY241" fmla="*/ 0 h 498615"/>
                <a:gd name="connsiteX242" fmla="*/ 4602747 w 5916580"/>
                <a:gd name="connsiteY242" fmla="*/ 0 h 498615"/>
                <a:gd name="connsiteX243" fmla="*/ 4605520 w 5916580"/>
                <a:gd name="connsiteY243" fmla="*/ 0 h 498615"/>
                <a:gd name="connsiteX244" fmla="*/ 4630754 w 5916580"/>
                <a:gd name="connsiteY244" fmla="*/ 0 h 498615"/>
                <a:gd name="connsiteX245" fmla="*/ 4643440 w 5916580"/>
                <a:gd name="connsiteY245" fmla="*/ 0 h 498615"/>
                <a:gd name="connsiteX246" fmla="*/ 4644792 w 5916580"/>
                <a:gd name="connsiteY246" fmla="*/ 0 h 498615"/>
                <a:gd name="connsiteX247" fmla="*/ 4646573 w 5916580"/>
                <a:gd name="connsiteY247" fmla="*/ 0 h 498615"/>
                <a:gd name="connsiteX248" fmla="*/ 4647020 w 5916580"/>
                <a:gd name="connsiteY248" fmla="*/ 0 h 498615"/>
                <a:gd name="connsiteX249" fmla="*/ 4654920 w 5916580"/>
                <a:gd name="connsiteY249" fmla="*/ 0 h 498615"/>
                <a:gd name="connsiteX250" fmla="*/ 4682928 w 5916580"/>
                <a:gd name="connsiteY250" fmla="*/ 0 h 498615"/>
                <a:gd name="connsiteX251" fmla="*/ 4685124 w 5916580"/>
                <a:gd name="connsiteY251" fmla="*/ 0 h 498615"/>
                <a:gd name="connsiteX252" fmla="*/ 4695613 w 5916580"/>
                <a:gd name="connsiteY252" fmla="*/ 0 h 498615"/>
                <a:gd name="connsiteX253" fmla="*/ 4696965 w 5916580"/>
                <a:gd name="connsiteY253" fmla="*/ 0 h 498615"/>
                <a:gd name="connsiteX254" fmla="*/ 4698746 w 5916580"/>
                <a:gd name="connsiteY254" fmla="*/ 0 h 498615"/>
                <a:gd name="connsiteX255" fmla="*/ 4699193 w 5916580"/>
                <a:gd name="connsiteY255" fmla="*/ 0 h 498615"/>
                <a:gd name="connsiteX256" fmla="*/ 4704405 w 5916580"/>
                <a:gd name="connsiteY256" fmla="*/ 0 h 498615"/>
                <a:gd name="connsiteX257" fmla="*/ 4737296 w 5916580"/>
                <a:gd name="connsiteY257" fmla="*/ 0 h 498615"/>
                <a:gd name="connsiteX258" fmla="*/ 4755798 w 5916580"/>
                <a:gd name="connsiteY258" fmla="*/ 0 h 498615"/>
                <a:gd name="connsiteX259" fmla="*/ 4762770 w 5916580"/>
                <a:gd name="connsiteY259" fmla="*/ 0 h 498615"/>
                <a:gd name="connsiteX260" fmla="*/ 4762804 w 5916580"/>
                <a:gd name="connsiteY260" fmla="*/ 0 h 498615"/>
                <a:gd name="connsiteX261" fmla="*/ 4765754 w 5916580"/>
                <a:gd name="connsiteY261" fmla="*/ 0 h 498615"/>
                <a:gd name="connsiteX262" fmla="*/ 4772652 w 5916580"/>
                <a:gd name="connsiteY262" fmla="*/ 0 h 498615"/>
                <a:gd name="connsiteX263" fmla="*/ 4821359 w 5916580"/>
                <a:gd name="connsiteY263" fmla="*/ 0 h 498615"/>
                <a:gd name="connsiteX264" fmla="*/ 4827825 w 5916580"/>
                <a:gd name="connsiteY264" fmla="*/ 0 h 498615"/>
                <a:gd name="connsiteX265" fmla="*/ 4842630 w 5916580"/>
                <a:gd name="connsiteY265" fmla="*/ 0 h 498615"/>
                <a:gd name="connsiteX266" fmla="*/ 4846443 w 5916580"/>
                <a:gd name="connsiteY266" fmla="*/ 0 h 498615"/>
                <a:gd name="connsiteX267" fmla="*/ 4850318 w 5916580"/>
                <a:gd name="connsiteY267" fmla="*/ 0 h 498615"/>
                <a:gd name="connsiteX268" fmla="*/ 4870967 w 5916580"/>
                <a:gd name="connsiteY268" fmla="*/ 0 h 498615"/>
                <a:gd name="connsiteX269" fmla="*/ 4873917 w 5916580"/>
                <a:gd name="connsiteY269" fmla="*/ 0 h 498615"/>
                <a:gd name="connsiteX270" fmla="*/ 4901219 w 5916580"/>
                <a:gd name="connsiteY270" fmla="*/ 0 h 498615"/>
                <a:gd name="connsiteX271" fmla="*/ 4902491 w 5916580"/>
                <a:gd name="connsiteY271" fmla="*/ 0 h 498615"/>
                <a:gd name="connsiteX272" fmla="*/ 4926090 w 5916580"/>
                <a:gd name="connsiteY272" fmla="*/ 0 h 498615"/>
                <a:gd name="connsiteX273" fmla="*/ 4947623 w 5916580"/>
                <a:gd name="connsiteY273" fmla="*/ 0 h 498615"/>
                <a:gd name="connsiteX274" fmla="*/ 4978082 w 5916580"/>
                <a:gd name="connsiteY274" fmla="*/ 0 h 498615"/>
                <a:gd name="connsiteX275" fmla="*/ 4988316 w 5916580"/>
                <a:gd name="connsiteY275" fmla="*/ 0 h 498615"/>
                <a:gd name="connsiteX276" fmla="*/ 4989668 w 5916580"/>
                <a:gd name="connsiteY276" fmla="*/ 0 h 498615"/>
                <a:gd name="connsiteX277" fmla="*/ 4991448 w 5916580"/>
                <a:gd name="connsiteY277" fmla="*/ 0 h 498615"/>
                <a:gd name="connsiteX278" fmla="*/ 4991896 w 5916580"/>
                <a:gd name="connsiteY278" fmla="*/ 0 h 498615"/>
                <a:gd name="connsiteX279" fmla="*/ 5029999 w 5916580"/>
                <a:gd name="connsiteY279" fmla="*/ 0 h 498615"/>
                <a:gd name="connsiteX280" fmla="*/ 5043781 w 5916580"/>
                <a:gd name="connsiteY280" fmla="*/ 0 h 498615"/>
                <a:gd name="connsiteX281" fmla="*/ 5068175 w 5916580"/>
                <a:gd name="connsiteY281" fmla="*/ 0 h 498615"/>
                <a:gd name="connsiteX282" fmla="*/ 5069527 w 5916580"/>
                <a:gd name="connsiteY282" fmla="*/ 0 h 498615"/>
                <a:gd name="connsiteX283" fmla="*/ 5071308 w 5916580"/>
                <a:gd name="connsiteY283" fmla="*/ 0 h 498615"/>
                <a:gd name="connsiteX284" fmla="*/ 5071755 w 5916580"/>
                <a:gd name="connsiteY284" fmla="*/ 0 h 498615"/>
                <a:gd name="connsiteX285" fmla="*/ 5109859 w 5916580"/>
                <a:gd name="connsiteY285" fmla="*/ 0 h 498615"/>
                <a:gd name="connsiteX286" fmla="*/ 5139146 w 5916580"/>
                <a:gd name="connsiteY286" fmla="*/ 0 h 498615"/>
                <a:gd name="connsiteX287" fmla="*/ 5195194 w 5916580"/>
                <a:gd name="connsiteY287" fmla="*/ 0 h 498615"/>
                <a:gd name="connsiteX288" fmla="*/ 5218793 w 5916580"/>
                <a:gd name="connsiteY288" fmla="*/ 0 h 498615"/>
                <a:gd name="connsiteX289" fmla="*/ 5237304 w 5916580"/>
                <a:gd name="connsiteY289" fmla="*/ 0 h 498615"/>
                <a:gd name="connsiteX290" fmla="*/ 5288696 w 5916580"/>
                <a:gd name="connsiteY290" fmla="*/ 0 h 498615"/>
                <a:gd name="connsiteX291" fmla="*/ 5295670 w 5916580"/>
                <a:gd name="connsiteY291" fmla="*/ 0 h 498615"/>
                <a:gd name="connsiteX292" fmla="*/ 5295702 w 5916580"/>
                <a:gd name="connsiteY292" fmla="*/ 0 h 498615"/>
                <a:gd name="connsiteX293" fmla="*/ 5298652 w 5916580"/>
                <a:gd name="connsiteY293" fmla="*/ 0 h 498615"/>
                <a:gd name="connsiteX294" fmla="*/ 5354258 w 5916580"/>
                <a:gd name="connsiteY294" fmla="*/ 0 h 498615"/>
                <a:gd name="connsiteX295" fmla="*/ 5521215 w 5916580"/>
                <a:gd name="connsiteY295" fmla="*/ 0 h 498615"/>
                <a:gd name="connsiteX296" fmla="*/ 5522567 w 5916580"/>
                <a:gd name="connsiteY296" fmla="*/ 0 h 498615"/>
                <a:gd name="connsiteX297" fmla="*/ 5524347 w 5916580"/>
                <a:gd name="connsiteY297" fmla="*/ 0 h 498615"/>
                <a:gd name="connsiteX298" fmla="*/ 5524795 w 5916580"/>
                <a:gd name="connsiteY298" fmla="*/ 0 h 498615"/>
                <a:gd name="connsiteX299" fmla="*/ 5562898 w 5916580"/>
                <a:gd name="connsiteY299" fmla="*/ 0 h 498615"/>
                <a:gd name="connsiteX300" fmla="*/ 5751692 w 5916580"/>
                <a:gd name="connsiteY300" fmla="*/ 0 h 498615"/>
                <a:gd name="connsiteX301" fmla="*/ 5795880 w 5916580"/>
                <a:gd name="connsiteY301" fmla="*/ 25382 h 498615"/>
                <a:gd name="connsiteX302" fmla="*/ 5910443 w 5916580"/>
                <a:gd name="connsiteY302" fmla="*/ 223927 h 498615"/>
                <a:gd name="connsiteX303" fmla="*/ 5910443 w 5916580"/>
                <a:gd name="connsiteY303" fmla="*/ 274689 h 498615"/>
                <a:gd name="connsiteX304" fmla="*/ 5795880 w 5916580"/>
                <a:gd name="connsiteY304" fmla="*/ 473234 h 498615"/>
                <a:gd name="connsiteX305" fmla="*/ 5751692 w 5916580"/>
                <a:gd name="connsiteY305" fmla="*/ 498615 h 498615"/>
                <a:gd name="connsiteX306" fmla="*/ 5524795 w 5916580"/>
                <a:gd name="connsiteY306" fmla="*/ 498615 h 498615"/>
                <a:gd name="connsiteX307" fmla="*/ 5522567 w 5916580"/>
                <a:gd name="connsiteY307" fmla="*/ 498615 h 498615"/>
                <a:gd name="connsiteX308" fmla="*/ 5298652 w 5916580"/>
                <a:gd name="connsiteY308" fmla="*/ 498615 h 498615"/>
                <a:gd name="connsiteX309" fmla="*/ 5295670 w 5916580"/>
                <a:gd name="connsiteY309" fmla="*/ 498615 h 498615"/>
                <a:gd name="connsiteX310" fmla="*/ 5218793 w 5916580"/>
                <a:gd name="connsiteY310" fmla="*/ 498615 h 498615"/>
                <a:gd name="connsiteX311" fmla="*/ 5071755 w 5916580"/>
                <a:gd name="connsiteY311" fmla="*/ 498615 h 498615"/>
                <a:gd name="connsiteX312" fmla="*/ 5069527 w 5916580"/>
                <a:gd name="connsiteY312" fmla="*/ 498615 h 498615"/>
                <a:gd name="connsiteX313" fmla="*/ 4991896 w 5916580"/>
                <a:gd name="connsiteY313" fmla="*/ 498615 h 498615"/>
                <a:gd name="connsiteX314" fmla="*/ 4989668 w 5916580"/>
                <a:gd name="connsiteY314" fmla="*/ 498615 h 498615"/>
                <a:gd name="connsiteX315" fmla="*/ 4926090 w 5916580"/>
                <a:gd name="connsiteY315" fmla="*/ 498615 h 498615"/>
                <a:gd name="connsiteX316" fmla="*/ 4873917 w 5916580"/>
                <a:gd name="connsiteY316" fmla="*/ 498615 h 498615"/>
                <a:gd name="connsiteX317" fmla="*/ 4842630 w 5916580"/>
                <a:gd name="connsiteY317" fmla="*/ 498615 h 498615"/>
                <a:gd name="connsiteX318" fmla="*/ 4765754 w 5916580"/>
                <a:gd name="connsiteY318" fmla="*/ 498615 h 498615"/>
                <a:gd name="connsiteX319" fmla="*/ 4762770 w 5916580"/>
                <a:gd name="connsiteY319" fmla="*/ 498615 h 498615"/>
                <a:gd name="connsiteX320" fmla="*/ 4699193 w 5916580"/>
                <a:gd name="connsiteY320" fmla="*/ 498615 h 498615"/>
                <a:gd name="connsiteX321" fmla="*/ 4696965 w 5916580"/>
                <a:gd name="connsiteY321" fmla="*/ 498615 h 498615"/>
                <a:gd name="connsiteX322" fmla="*/ 4647020 w 5916580"/>
                <a:gd name="connsiteY322" fmla="*/ 498615 h 498615"/>
                <a:gd name="connsiteX323" fmla="*/ 4644792 w 5916580"/>
                <a:gd name="connsiteY323" fmla="*/ 498615 h 498615"/>
                <a:gd name="connsiteX324" fmla="*/ 4538856 w 5916580"/>
                <a:gd name="connsiteY324" fmla="*/ 498615 h 498615"/>
                <a:gd name="connsiteX325" fmla="*/ 4536628 w 5916580"/>
                <a:gd name="connsiteY325" fmla="*/ 498615 h 498615"/>
                <a:gd name="connsiteX326" fmla="*/ 4473051 w 5916580"/>
                <a:gd name="connsiteY326" fmla="*/ 498615 h 498615"/>
                <a:gd name="connsiteX327" fmla="*/ 4470068 w 5916580"/>
                <a:gd name="connsiteY327" fmla="*/ 498615 h 498615"/>
                <a:gd name="connsiteX328" fmla="*/ 4420878 w 5916580"/>
                <a:gd name="connsiteY328" fmla="*/ 498615 h 498615"/>
                <a:gd name="connsiteX329" fmla="*/ 4417895 w 5916580"/>
                <a:gd name="connsiteY329" fmla="*/ 498615 h 498615"/>
                <a:gd name="connsiteX330" fmla="*/ 4393191 w 5916580"/>
                <a:gd name="connsiteY330" fmla="*/ 498615 h 498615"/>
                <a:gd name="connsiteX331" fmla="*/ 4341018 w 5916580"/>
                <a:gd name="connsiteY331" fmla="*/ 498615 h 498615"/>
                <a:gd name="connsiteX332" fmla="*/ 4309731 w 5916580"/>
                <a:gd name="connsiteY332" fmla="*/ 498615 h 498615"/>
                <a:gd name="connsiteX333" fmla="*/ 4246154 w 5916580"/>
                <a:gd name="connsiteY333" fmla="*/ 498615 h 498615"/>
                <a:gd name="connsiteX334" fmla="*/ 4243926 w 5916580"/>
                <a:gd name="connsiteY334" fmla="*/ 498615 h 498615"/>
                <a:gd name="connsiteX335" fmla="*/ 4193981 w 5916580"/>
                <a:gd name="connsiteY335" fmla="*/ 498615 h 498615"/>
                <a:gd name="connsiteX336" fmla="*/ 4191752 w 5916580"/>
                <a:gd name="connsiteY336" fmla="*/ 498615 h 498615"/>
                <a:gd name="connsiteX337" fmla="*/ 4166294 w 5916580"/>
                <a:gd name="connsiteY337" fmla="*/ 498615 h 498615"/>
                <a:gd name="connsiteX338" fmla="*/ 4164066 w 5916580"/>
                <a:gd name="connsiteY338" fmla="*/ 498615 h 498615"/>
                <a:gd name="connsiteX339" fmla="*/ 4114121 w 5916580"/>
                <a:gd name="connsiteY339" fmla="*/ 498615 h 498615"/>
                <a:gd name="connsiteX340" fmla="*/ 4111893 w 5916580"/>
                <a:gd name="connsiteY340" fmla="*/ 498615 h 498615"/>
                <a:gd name="connsiteX341" fmla="*/ 4048316 w 5916580"/>
                <a:gd name="connsiteY341" fmla="*/ 498615 h 498615"/>
                <a:gd name="connsiteX342" fmla="*/ 4017028 w 5916580"/>
                <a:gd name="connsiteY342" fmla="*/ 498615 h 498615"/>
                <a:gd name="connsiteX343" fmla="*/ 3964856 w 5916580"/>
                <a:gd name="connsiteY343" fmla="*/ 498615 h 498615"/>
                <a:gd name="connsiteX344" fmla="*/ 3940152 w 5916580"/>
                <a:gd name="connsiteY344" fmla="*/ 498615 h 498615"/>
                <a:gd name="connsiteX345" fmla="*/ 3937169 w 5916580"/>
                <a:gd name="connsiteY345" fmla="*/ 498615 h 498615"/>
                <a:gd name="connsiteX346" fmla="*/ 3887979 w 5916580"/>
                <a:gd name="connsiteY346" fmla="*/ 498615 h 498615"/>
                <a:gd name="connsiteX347" fmla="*/ 3884996 w 5916580"/>
                <a:gd name="connsiteY347" fmla="*/ 498615 h 498615"/>
                <a:gd name="connsiteX348" fmla="*/ 3821419 w 5916580"/>
                <a:gd name="connsiteY348" fmla="*/ 498615 h 498615"/>
                <a:gd name="connsiteX349" fmla="*/ 3819190 w 5916580"/>
                <a:gd name="connsiteY349" fmla="*/ 498615 h 498615"/>
                <a:gd name="connsiteX350" fmla="*/ 3713255 w 5916580"/>
                <a:gd name="connsiteY350" fmla="*/ 498615 h 498615"/>
                <a:gd name="connsiteX351" fmla="*/ 3711027 w 5916580"/>
                <a:gd name="connsiteY351" fmla="*/ 498615 h 498615"/>
                <a:gd name="connsiteX352" fmla="*/ 3661082 w 5916580"/>
                <a:gd name="connsiteY352" fmla="*/ 498615 h 498615"/>
                <a:gd name="connsiteX353" fmla="*/ 3658854 w 5916580"/>
                <a:gd name="connsiteY353" fmla="*/ 498615 h 498615"/>
                <a:gd name="connsiteX354" fmla="*/ 3595276 w 5916580"/>
                <a:gd name="connsiteY354" fmla="*/ 498615 h 498615"/>
                <a:gd name="connsiteX355" fmla="*/ 3592293 w 5916580"/>
                <a:gd name="connsiteY355" fmla="*/ 498615 h 498615"/>
                <a:gd name="connsiteX356" fmla="*/ 3515417 w 5916580"/>
                <a:gd name="connsiteY356" fmla="*/ 498615 h 498615"/>
                <a:gd name="connsiteX357" fmla="*/ 3484130 w 5916580"/>
                <a:gd name="connsiteY357" fmla="*/ 498615 h 498615"/>
                <a:gd name="connsiteX358" fmla="*/ 3431957 w 5916580"/>
                <a:gd name="connsiteY358" fmla="*/ 498615 h 498615"/>
                <a:gd name="connsiteX359" fmla="*/ 3368379 w 5916580"/>
                <a:gd name="connsiteY359" fmla="*/ 498615 h 498615"/>
                <a:gd name="connsiteX360" fmla="*/ 3366151 w 5916580"/>
                <a:gd name="connsiteY360" fmla="*/ 498615 h 498615"/>
                <a:gd name="connsiteX361" fmla="*/ 3288520 w 5916580"/>
                <a:gd name="connsiteY361" fmla="*/ 498615 h 498615"/>
                <a:gd name="connsiteX362" fmla="*/ 3286291 w 5916580"/>
                <a:gd name="connsiteY362" fmla="*/ 498615 h 498615"/>
                <a:gd name="connsiteX363" fmla="*/ 3139254 w 5916580"/>
                <a:gd name="connsiteY363" fmla="*/ 498615 h 498615"/>
                <a:gd name="connsiteX364" fmla="*/ 3062377 w 5916580"/>
                <a:gd name="connsiteY364" fmla="*/ 498615 h 498615"/>
                <a:gd name="connsiteX365" fmla="*/ 3059394 w 5916580"/>
                <a:gd name="connsiteY365" fmla="*/ 498615 h 498615"/>
                <a:gd name="connsiteX366" fmla="*/ 2835480 w 5916580"/>
                <a:gd name="connsiteY366" fmla="*/ 498615 h 498615"/>
                <a:gd name="connsiteX367" fmla="*/ 2833252 w 5916580"/>
                <a:gd name="connsiteY367" fmla="*/ 498615 h 498615"/>
                <a:gd name="connsiteX368" fmla="*/ 2777020 w 5916580"/>
                <a:gd name="connsiteY368" fmla="*/ 498615 h 498615"/>
                <a:gd name="connsiteX369" fmla="*/ 2606354 w 5916580"/>
                <a:gd name="connsiteY369" fmla="*/ 498615 h 498615"/>
                <a:gd name="connsiteX370" fmla="*/ 2550123 w 5916580"/>
                <a:gd name="connsiteY370" fmla="*/ 498615 h 498615"/>
                <a:gd name="connsiteX371" fmla="*/ 2547895 w 5916580"/>
                <a:gd name="connsiteY371" fmla="*/ 498615 h 498615"/>
                <a:gd name="connsiteX372" fmla="*/ 2323981 w 5916580"/>
                <a:gd name="connsiteY372" fmla="*/ 498615 h 498615"/>
                <a:gd name="connsiteX373" fmla="*/ 2320998 w 5916580"/>
                <a:gd name="connsiteY373" fmla="*/ 498615 h 498615"/>
                <a:gd name="connsiteX374" fmla="*/ 2097083 w 5916580"/>
                <a:gd name="connsiteY374" fmla="*/ 498615 h 498615"/>
                <a:gd name="connsiteX375" fmla="*/ 2094855 w 5916580"/>
                <a:gd name="connsiteY375" fmla="*/ 498615 h 498615"/>
                <a:gd name="connsiteX376" fmla="*/ 1951419 w 5916580"/>
                <a:gd name="connsiteY376" fmla="*/ 498615 h 498615"/>
                <a:gd name="connsiteX377" fmla="*/ 1899245 w 5916580"/>
                <a:gd name="connsiteY377" fmla="*/ 498615 h 498615"/>
                <a:gd name="connsiteX378" fmla="*/ 1867958 w 5916580"/>
                <a:gd name="connsiteY378" fmla="*/ 498615 h 498615"/>
                <a:gd name="connsiteX379" fmla="*/ 1724521 w 5916580"/>
                <a:gd name="connsiteY379" fmla="*/ 498615 h 498615"/>
                <a:gd name="connsiteX380" fmla="*/ 1722293 w 5916580"/>
                <a:gd name="connsiteY380" fmla="*/ 498615 h 498615"/>
                <a:gd name="connsiteX381" fmla="*/ 1672349 w 5916580"/>
                <a:gd name="connsiteY381" fmla="*/ 498615 h 498615"/>
                <a:gd name="connsiteX382" fmla="*/ 1670120 w 5916580"/>
                <a:gd name="connsiteY382" fmla="*/ 498615 h 498615"/>
                <a:gd name="connsiteX383" fmla="*/ 1498379 w 5916580"/>
                <a:gd name="connsiteY383" fmla="*/ 498615 h 498615"/>
                <a:gd name="connsiteX384" fmla="*/ 1495396 w 5916580"/>
                <a:gd name="connsiteY384" fmla="*/ 498615 h 498615"/>
                <a:gd name="connsiteX385" fmla="*/ 1446206 w 5916580"/>
                <a:gd name="connsiteY385" fmla="*/ 498615 h 498615"/>
                <a:gd name="connsiteX386" fmla="*/ 1443223 w 5916580"/>
                <a:gd name="connsiteY386" fmla="*/ 498615 h 498615"/>
                <a:gd name="connsiteX387" fmla="*/ 1271482 w 5916580"/>
                <a:gd name="connsiteY387" fmla="*/ 498615 h 498615"/>
                <a:gd name="connsiteX388" fmla="*/ 1269254 w 5916580"/>
                <a:gd name="connsiteY388" fmla="*/ 498615 h 498615"/>
                <a:gd name="connsiteX389" fmla="*/ 1219309 w 5916580"/>
                <a:gd name="connsiteY389" fmla="*/ 498615 h 498615"/>
                <a:gd name="connsiteX390" fmla="*/ 1217081 w 5916580"/>
                <a:gd name="connsiteY390" fmla="*/ 498615 h 498615"/>
                <a:gd name="connsiteX391" fmla="*/ 1073644 w 5916580"/>
                <a:gd name="connsiteY391" fmla="*/ 498615 h 498615"/>
                <a:gd name="connsiteX392" fmla="*/ 1042357 w 5916580"/>
                <a:gd name="connsiteY392" fmla="*/ 498615 h 498615"/>
                <a:gd name="connsiteX393" fmla="*/ 990184 w 5916580"/>
                <a:gd name="connsiteY393" fmla="*/ 498615 h 498615"/>
                <a:gd name="connsiteX394" fmla="*/ 846747 w 5916580"/>
                <a:gd name="connsiteY394" fmla="*/ 498615 h 498615"/>
                <a:gd name="connsiteX395" fmla="*/ 844518 w 5916580"/>
                <a:gd name="connsiteY395" fmla="*/ 498615 h 498615"/>
                <a:gd name="connsiteX396" fmla="*/ 620604 w 5916580"/>
                <a:gd name="connsiteY396" fmla="*/ 498615 h 498615"/>
                <a:gd name="connsiteX397" fmla="*/ 617621 w 5916580"/>
                <a:gd name="connsiteY397" fmla="*/ 498615 h 498615"/>
                <a:gd name="connsiteX398" fmla="*/ 393707 w 5916580"/>
                <a:gd name="connsiteY398" fmla="*/ 498615 h 498615"/>
                <a:gd name="connsiteX399" fmla="*/ 391479 w 5916580"/>
                <a:gd name="connsiteY399" fmla="*/ 498615 h 498615"/>
                <a:gd name="connsiteX400" fmla="*/ 164582 w 5916580"/>
                <a:gd name="connsiteY400" fmla="*/ 498615 h 498615"/>
                <a:gd name="connsiteX401" fmla="*/ 120393 w 5916580"/>
                <a:gd name="connsiteY401" fmla="*/ 473234 h 498615"/>
                <a:gd name="connsiteX402" fmla="*/ 5831 w 5916580"/>
                <a:gd name="connsiteY402" fmla="*/ 274689 h 498615"/>
                <a:gd name="connsiteX403" fmla="*/ 5831 w 5916580"/>
                <a:gd name="connsiteY403" fmla="*/ 223927 h 498615"/>
                <a:gd name="connsiteX404" fmla="*/ 120393 w 5916580"/>
                <a:gd name="connsiteY404" fmla="*/ 25382 h 498615"/>
                <a:gd name="connsiteX405" fmla="*/ 164582 w 5916580"/>
                <a:gd name="connsiteY405" fmla="*/ 0 h 498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</a:cxnLst>
              <a:rect l="l" t="t" r="r" b="b"/>
              <a:pathLst>
                <a:path w="5916580" h="498615">
                  <a:moveTo>
                    <a:pt x="164582" y="0"/>
                  </a:moveTo>
                  <a:cubicBezTo>
                    <a:pt x="336426" y="0"/>
                    <a:pt x="379387" y="0"/>
                    <a:pt x="390127" y="0"/>
                  </a:cubicBezTo>
                  <a:lnTo>
                    <a:pt x="391479" y="0"/>
                  </a:lnTo>
                  <a:lnTo>
                    <a:pt x="393260" y="0"/>
                  </a:lnTo>
                  <a:cubicBezTo>
                    <a:pt x="393707" y="0"/>
                    <a:pt x="393707" y="0"/>
                    <a:pt x="393707" y="0"/>
                  </a:cubicBezTo>
                  <a:lnTo>
                    <a:pt x="431811" y="0"/>
                  </a:lnTo>
                  <a:cubicBezTo>
                    <a:pt x="549807" y="0"/>
                    <a:pt x="594055" y="0"/>
                    <a:pt x="610649" y="0"/>
                  </a:cubicBezTo>
                  <a:lnTo>
                    <a:pt x="617621" y="0"/>
                  </a:lnTo>
                  <a:lnTo>
                    <a:pt x="617654" y="0"/>
                  </a:lnTo>
                  <a:cubicBezTo>
                    <a:pt x="620604" y="0"/>
                    <a:pt x="620604" y="0"/>
                    <a:pt x="620604" y="0"/>
                  </a:cubicBezTo>
                  <a:lnTo>
                    <a:pt x="676210" y="0"/>
                  </a:lnTo>
                  <a:cubicBezTo>
                    <a:pt x="799702" y="0"/>
                    <a:pt x="833769" y="0"/>
                    <a:pt x="843166" y="0"/>
                  </a:cubicBezTo>
                  <a:lnTo>
                    <a:pt x="844518" y="0"/>
                  </a:lnTo>
                  <a:lnTo>
                    <a:pt x="846299" y="0"/>
                  </a:lnTo>
                  <a:cubicBezTo>
                    <a:pt x="846747" y="0"/>
                    <a:pt x="846747" y="0"/>
                    <a:pt x="846747" y="0"/>
                  </a:cubicBezTo>
                  <a:lnTo>
                    <a:pt x="884850" y="0"/>
                  </a:lnTo>
                  <a:cubicBezTo>
                    <a:pt x="920249" y="0"/>
                    <a:pt x="949010" y="0"/>
                    <a:pt x="972379" y="0"/>
                  </a:cubicBezTo>
                  <a:lnTo>
                    <a:pt x="990184" y="0"/>
                  </a:lnTo>
                  <a:lnTo>
                    <a:pt x="1027551" y="0"/>
                  </a:lnTo>
                  <a:lnTo>
                    <a:pt x="1042357" y="0"/>
                  </a:lnTo>
                  <a:lnTo>
                    <a:pt x="1050044" y="0"/>
                  </a:lnTo>
                  <a:cubicBezTo>
                    <a:pt x="1073644" y="0"/>
                    <a:pt x="1073644" y="0"/>
                    <a:pt x="1073644" y="0"/>
                  </a:cubicBezTo>
                  <a:lnTo>
                    <a:pt x="1096411" y="0"/>
                  </a:lnTo>
                  <a:lnTo>
                    <a:pt x="1100946" y="0"/>
                  </a:lnTo>
                  <a:lnTo>
                    <a:pt x="1163370" y="0"/>
                  </a:lnTo>
                  <a:lnTo>
                    <a:pt x="1177809" y="0"/>
                  </a:lnTo>
                  <a:lnTo>
                    <a:pt x="1200122" y="0"/>
                  </a:lnTo>
                  <a:lnTo>
                    <a:pt x="1215729" y="0"/>
                  </a:lnTo>
                  <a:lnTo>
                    <a:pt x="1217081" y="0"/>
                  </a:lnTo>
                  <a:lnTo>
                    <a:pt x="1218861" y="0"/>
                  </a:lnTo>
                  <a:lnTo>
                    <a:pt x="1219309" y="0"/>
                  </a:lnTo>
                  <a:lnTo>
                    <a:pt x="1227209" y="0"/>
                  </a:lnTo>
                  <a:cubicBezTo>
                    <a:pt x="1239773" y="0"/>
                    <a:pt x="1248772" y="0"/>
                    <a:pt x="1255217" y="0"/>
                  </a:cubicBezTo>
                  <a:lnTo>
                    <a:pt x="1257412" y="0"/>
                  </a:lnTo>
                  <a:lnTo>
                    <a:pt x="1267902" y="0"/>
                  </a:lnTo>
                  <a:lnTo>
                    <a:pt x="1269254" y="0"/>
                  </a:lnTo>
                  <a:lnTo>
                    <a:pt x="1271035" y="0"/>
                  </a:lnTo>
                  <a:cubicBezTo>
                    <a:pt x="1271482" y="0"/>
                    <a:pt x="1271482" y="0"/>
                    <a:pt x="1271482" y="0"/>
                  </a:cubicBezTo>
                  <a:lnTo>
                    <a:pt x="1309585" y="0"/>
                  </a:lnTo>
                  <a:lnTo>
                    <a:pt x="1332802" y="0"/>
                  </a:lnTo>
                  <a:lnTo>
                    <a:pt x="1384857" y="0"/>
                  </a:lnTo>
                  <a:lnTo>
                    <a:pt x="1384975" y="0"/>
                  </a:lnTo>
                  <a:lnTo>
                    <a:pt x="1436250" y="0"/>
                  </a:lnTo>
                  <a:lnTo>
                    <a:pt x="1437030" y="0"/>
                  </a:lnTo>
                  <a:lnTo>
                    <a:pt x="1443223" y="0"/>
                  </a:lnTo>
                  <a:lnTo>
                    <a:pt x="1443256" y="0"/>
                  </a:lnTo>
                  <a:lnTo>
                    <a:pt x="1446206" y="0"/>
                  </a:lnTo>
                  <a:lnTo>
                    <a:pt x="1488423" y="0"/>
                  </a:lnTo>
                  <a:lnTo>
                    <a:pt x="1495396" y="0"/>
                  </a:lnTo>
                  <a:lnTo>
                    <a:pt x="1495429" y="0"/>
                  </a:lnTo>
                  <a:cubicBezTo>
                    <a:pt x="1498379" y="0"/>
                    <a:pt x="1498379" y="0"/>
                    <a:pt x="1498379" y="0"/>
                  </a:cubicBezTo>
                  <a:lnTo>
                    <a:pt x="1501812" y="0"/>
                  </a:lnTo>
                  <a:lnTo>
                    <a:pt x="1553985" y="0"/>
                  </a:lnTo>
                  <a:lnTo>
                    <a:pt x="1578675" y="0"/>
                  </a:lnTo>
                  <a:lnTo>
                    <a:pt x="1628076" y="0"/>
                  </a:lnTo>
                  <a:lnTo>
                    <a:pt x="1630848" y="0"/>
                  </a:lnTo>
                  <a:lnTo>
                    <a:pt x="1656083" y="0"/>
                  </a:lnTo>
                  <a:lnTo>
                    <a:pt x="1668768" y="0"/>
                  </a:lnTo>
                  <a:lnTo>
                    <a:pt x="1670120" y="0"/>
                  </a:lnTo>
                  <a:lnTo>
                    <a:pt x="1671901" y="0"/>
                  </a:lnTo>
                  <a:lnTo>
                    <a:pt x="1672349" y="0"/>
                  </a:lnTo>
                  <a:lnTo>
                    <a:pt x="1680248" y="0"/>
                  </a:lnTo>
                  <a:cubicBezTo>
                    <a:pt x="1692812" y="0"/>
                    <a:pt x="1701811" y="0"/>
                    <a:pt x="1708256" y="0"/>
                  </a:cubicBezTo>
                  <a:lnTo>
                    <a:pt x="1710452" y="0"/>
                  </a:lnTo>
                  <a:lnTo>
                    <a:pt x="1720941" y="0"/>
                  </a:lnTo>
                  <a:lnTo>
                    <a:pt x="1722293" y="0"/>
                  </a:lnTo>
                  <a:lnTo>
                    <a:pt x="1724074" y="0"/>
                  </a:lnTo>
                  <a:cubicBezTo>
                    <a:pt x="1724521" y="0"/>
                    <a:pt x="1724521" y="0"/>
                    <a:pt x="1724521" y="0"/>
                  </a:cubicBezTo>
                  <a:lnTo>
                    <a:pt x="1762625" y="0"/>
                  </a:lnTo>
                  <a:lnTo>
                    <a:pt x="1797981" y="0"/>
                  </a:lnTo>
                  <a:lnTo>
                    <a:pt x="1853153" y="0"/>
                  </a:lnTo>
                  <a:lnTo>
                    <a:pt x="1867958" y="0"/>
                  </a:lnTo>
                  <a:lnTo>
                    <a:pt x="1871771" y="0"/>
                  </a:lnTo>
                  <a:lnTo>
                    <a:pt x="1875646" y="0"/>
                  </a:lnTo>
                  <a:lnTo>
                    <a:pt x="1896295" y="0"/>
                  </a:lnTo>
                  <a:lnTo>
                    <a:pt x="1899245" y="0"/>
                  </a:lnTo>
                  <a:lnTo>
                    <a:pt x="1926547" y="0"/>
                  </a:lnTo>
                  <a:lnTo>
                    <a:pt x="1927819" y="0"/>
                  </a:lnTo>
                  <a:cubicBezTo>
                    <a:pt x="1951419" y="0"/>
                    <a:pt x="1951419" y="0"/>
                    <a:pt x="1951419" y="0"/>
                  </a:cubicBezTo>
                  <a:lnTo>
                    <a:pt x="2003411" y="0"/>
                  </a:lnTo>
                  <a:cubicBezTo>
                    <a:pt x="2065531" y="0"/>
                    <a:pt x="2086456" y="0"/>
                    <a:pt x="2093503" y="0"/>
                  </a:cubicBezTo>
                  <a:lnTo>
                    <a:pt x="2094855" y="0"/>
                  </a:lnTo>
                  <a:lnTo>
                    <a:pt x="2096636" y="0"/>
                  </a:lnTo>
                  <a:cubicBezTo>
                    <a:pt x="2097083" y="0"/>
                    <a:pt x="2097083" y="0"/>
                    <a:pt x="2097083" y="0"/>
                  </a:cubicBezTo>
                  <a:lnTo>
                    <a:pt x="2135187" y="0"/>
                  </a:lnTo>
                  <a:cubicBezTo>
                    <a:pt x="2253183" y="0"/>
                    <a:pt x="2297431" y="0"/>
                    <a:pt x="2314025" y="0"/>
                  </a:cubicBezTo>
                  <a:lnTo>
                    <a:pt x="2320998" y="0"/>
                  </a:lnTo>
                  <a:lnTo>
                    <a:pt x="2321031" y="0"/>
                  </a:lnTo>
                  <a:cubicBezTo>
                    <a:pt x="2323981" y="0"/>
                    <a:pt x="2323981" y="0"/>
                    <a:pt x="2323981" y="0"/>
                  </a:cubicBezTo>
                  <a:lnTo>
                    <a:pt x="2379586" y="0"/>
                  </a:lnTo>
                  <a:cubicBezTo>
                    <a:pt x="2503079" y="0"/>
                    <a:pt x="2537145" y="0"/>
                    <a:pt x="2546543" y="0"/>
                  </a:cubicBezTo>
                  <a:lnTo>
                    <a:pt x="2547895" y="0"/>
                  </a:lnTo>
                  <a:lnTo>
                    <a:pt x="2549675" y="0"/>
                  </a:lnTo>
                  <a:cubicBezTo>
                    <a:pt x="2550123" y="0"/>
                    <a:pt x="2550123" y="0"/>
                    <a:pt x="2550123" y="0"/>
                  </a:cubicBezTo>
                  <a:lnTo>
                    <a:pt x="2588226" y="0"/>
                  </a:lnTo>
                  <a:lnTo>
                    <a:pt x="2606354" y="0"/>
                  </a:lnTo>
                  <a:lnTo>
                    <a:pt x="2753421" y="0"/>
                  </a:lnTo>
                  <a:cubicBezTo>
                    <a:pt x="2777020" y="0"/>
                    <a:pt x="2777020" y="0"/>
                    <a:pt x="2777020" y="0"/>
                  </a:cubicBezTo>
                  <a:lnTo>
                    <a:pt x="2779542" y="0"/>
                  </a:lnTo>
                  <a:cubicBezTo>
                    <a:pt x="2813105" y="0"/>
                    <a:pt x="2826530" y="0"/>
                    <a:pt x="2831900" y="0"/>
                  </a:cubicBezTo>
                  <a:lnTo>
                    <a:pt x="2833252" y="0"/>
                  </a:lnTo>
                  <a:lnTo>
                    <a:pt x="2835032" y="0"/>
                  </a:lnTo>
                  <a:cubicBezTo>
                    <a:pt x="2835480" y="0"/>
                    <a:pt x="2835480" y="0"/>
                    <a:pt x="2835480" y="0"/>
                  </a:cubicBezTo>
                  <a:lnTo>
                    <a:pt x="2873583" y="0"/>
                  </a:lnTo>
                  <a:cubicBezTo>
                    <a:pt x="2991580" y="0"/>
                    <a:pt x="3035828" y="0"/>
                    <a:pt x="3052422" y="0"/>
                  </a:cubicBezTo>
                  <a:lnTo>
                    <a:pt x="3059394" y="0"/>
                  </a:lnTo>
                  <a:lnTo>
                    <a:pt x="3059427" y="0"/>
                  </a:lnTo>
                  <a:cubicBezTo>
                    <a:pt x="3062377" y="0"/>
                    <a:pt x="3062377" y="0"/>
                    <a:pt x="3062377" y="0"/>
                  </a:cubicBezTo>
                  <a:lnTo>
                    <a:pt x="3117983" y="0"/>
                  </a:lnTo>
                  <a:lnTo>
                    <a:pt x="3139254" y="0"/>
                  </a:lnTo>
                  <a:lnTo>
                    <a:pt x="3244247" y="0"/>
                  </a:lnTo>
                  <a:lnTo>
                    <a:pt x="3284939" y="0"/>
                  </a:lnTo>
                  <a:lnTo>
                    <a:pt x="3286291" y="0"/>
                  </a:lnTo>
                  <a:lnTo>
                    <a:pt x="3288072" y="0"/>
                  </a:lnTo>
                  <a:lnTo>
                    <a:pt x="3288520" y="0"/>
                  </a:lnTo>
                  <a:lnTo>
                    <a:pt x="3312441" y="0"/>
                  </a:lnTo>
                  <a:lnTo>
                    <a:pt x="3326623" y="0"/>
                  </a:lnTo>
                  <a:lnTo>
                    <a:pt x="3364799" y="0"/>
                  </a:lnTo>
                  <a:lnTo>
                    <a:pt x="3366151" y="0"/>
                  </a:lnTo>
                  <a:lnTo>
                    <a:pt x="3367932" y="0"/>
                  </a:lnTo>
                  <a:cubicBezTo>
                    <a:pt x="3368379" y="0"/>
                    <a:pt x="3368379" y="0"/>
                    <a:pt x="3368379" y="0"/>
                  </a:cubicBezTo>
                  <a:lnTo>
                    <a:pt x="3406483" y="0"/>
                  </a:lnTo>
                  <a:lnTo>
                    <a:pt x="3414152" y="0"/>
                  </a:lnTo>
                  <a:lnTo>
                    <a:pt x="3431957" y="0"/>
                  </a:lnTo>
                  <a:lnTo>
                    <a:pt x="3469324" y="0"/>
                  </a:lnTo>
                  <a:lnTo>
                    <a:pt x="3484130" y="0"/>
                  </a:lnTo>
                  <a:lnTo>
                    <a:pt x="3491817" y="0"/>
                  </a:lnTo>
                  <a:lnTo>
                    <a:pt x="3515417" y="0"/>
                  </a:lnTo>
                  <a:lnTo>
                    <a:pt x="3533928" y="0"/>
                  </a:lnTo>
                  <a:lnTo>
                    <a:pt x="3538184" y="0"/>
                  </a:lnTo>
                  <a:lnTo>
                    <a:pt x="3542719" y="0"/>
                  </a:lnTo>
                  <a:lnTo>
                    <a:pt x="3585321" y="0"/>
                  </a:lnTo>
                  <a:lnTo>
                    <a:pt x="3592293" y="0"/>
                  </a:lnTo>
                  <a:lnTo>
                    <a:pt x="3592326" y="0"/>
                  </a:lnTo>
                  <a:cubicBezTo>
                    <a:pt x="3595276" y="0"/>
                    <a:pt x="3595276" y="0"/>
                    <a:pt x="3595276" y="0"/>
                  </a:cubicBezTo>
                  <a:lnTo>
                    <a:pt x="3605143" y="0"/>
                  </a:lnTo>
                  <a:lnTo>
                    <a:pt x="3619582" y="0"/>
                  </a:lnTo>
                  <a:lnTo>
                    <a:pt x="3641895" y="0"/>
                  </a:lnTo>
                  <a:lnTo>
                    <a:pt x="3650882" y="0"/>
                  </a:lnTo>
                  <a:lnTo>
                    <a:pt x="3657502" y="0"/>
                  </a:lnTo>
                  <a:lnTo>
                    <a:pt x="3658854" y="0"/>
                  </a:lnTo>
                  <a:lnTo>
                    <a:pt x="3660634" y="0"/>
                  </a:lnTo>
                  <a:lnTo>
                    <a:pt x="3661082" y="0"/>
                  </a:lnTo>
                  <a:lnTo>
                    <a:pt x="3668982" y="0"/>
                  </a:lnTo>
                  <a:lnTo>
                    <a:pt x="3696990" y="0"/>
                  </a:lnTo>
                  <a:lnTo>
                    <a:pt x="3699185" y="0"/>
                  </a:lnTo>
                  <a:lnTo>
                    <a:pt x="3709675" y="0"/>
                  </a:lnTo>
                  <a:lnTo>
                    <a:pt x="3711027" y="0"/>
                  </a:lnTo>
                  <a:lnTo>
                    <a:pt x="3712808" y="0"/>
                  </a:lnTo>
                  <a:lnTo>
                    <a:pt x="3713255" y="0"/>
                  </a:lnTo>
                  <a:lnTo>
                    <a:pt x="3751358" y="0"/>
                  </a:lnTo>
                  <a:lnTo>
                    <a:pt x="3774575" y="0"/>
                  </a:lnTo>
                  <a:lnTo>
                    <a:pt x="3777146" y="0"/>
                  </a:lnTo>
                  <a:cubicBezTo>
                    <a:pt x="3802274" y="0"/>
                    <a:pt x="3813140" y="0"/>
                    <a:pt x="3817838" y="0"/>
                  </a:cubicBezTo>
                  <a:lnTo>
                    <a:pt x="3819190" y="0"/>
                  </a:lnTo>
                  <a:lnTo>
                    <a:pt x="3820971" y="0"/>
                  </a:lnTo>
                  <a:cubicBezTo>
                    <a:pt x="3821419" y="0"/>
                    <a:pt x="3821419" y="0"/>
                    <a:pt x="3821419" y="0"/>
                  </a:cubicBezTo>
                  <a:lnTo>
                    <a:pt x="3826630" y="0"/>
                  </a:lnTo>
                  <a:lnTo>
                    <a:pt x="3826748" y="0"/>
                  </a:lnTo>
                  <a:lnTo>
                    <a:pt x="3859522" y="0"/>
                  </a:lnTo>
                  <a:lnTo>
                    <a:pt x="3878023" y="0"/>
                  </a:lnTo>
                  <a:lnTo>
                    <a:pt x="3878803" y="0"/>
                  </a:lnTo>
                  <a:lnTo>
                    <a:pt x="3884996" y="0"/>
                  </a:lnTo>
                  <a:lnTo>
                    <a:pt x="3885029" y="0"/>
                  </a:lnTo>
                  <a:lnTo>
                    <a:pt x="3887979" y="0"/>
                  </a:lnTo>
                  <a:lnTo>
                    <a:pt x="3930196" y="0"/>
                  </a:lnTo>
                  <a:lnTo>
                    <a:pt x="3937169" y="0"/>
                  </a:lnTo>
                  <a:lnTo>
                    <a:pt x="3937202" y="0"/>
                  </a:lnTo>
                  <a:lnTo>
                    <a:pt x="3940152" y="0"/>
                  </a:lnTo>
                  <a:lnTo>
                    <a:pt x="3943585" y="0"/>
                  </a:lnTo>
                  <a:lnTo>
                    <a:pt x="3947051" y="0"/>
                  </a:lnTo>
                  <a:lnTo>
                    <a:pt x="3964856" y="0"/>
                  </a:lnTo>
                  <a:lnTo>
                    <a:pt x="3995758" y="0"/>
                  </a:lnTo>
                  <a:lnTo>
                    <a:pt x="4002223" y="0"/>
                  </a:lnTo>
                  <a:lnTo>
                    <a:pt x="4017028" y="0"/>
                  </a:lnTo>
                  <a:lnTo>
                    <a:pt x="4020448" y="0"/>
                  </a:lnTo>
                  <a:lnTo>
                    <a:pt x="4024716" y="0"/>
                  </a:lnTo>
                  <a:cubicBezTo>
                    <a:pt x="4048316" y="0"/>
                    <a:pt x="4048316" y="0"/>
                    <a:pt x="4048316" y="0"/>
                  </a:cubicBezTo>
                  <a:lnTo>
                    <a:pt x="4069848" y="0"/>
                  </a:lnTo>
                  <a:lnTo>
                    <a:pt x="4071083" y="0"/>
                  </a:lnTo>
                  <a:lnTo>
                    <a:pt x="4072621" y="0"/>
                  </a:lnTo>
                  <a:lnTo>
                    <a:pt x="4075618" y="0"/>
                  </a:lnTo>
                  <a:lnTo>
                    <a:pt x="4097855" y="0"/>
                  </a:lnTo>
                  <a:lnTo>
                    <a:pt x="4110541" y="0"/>
                  </a:lnTo>
                  <a:lnTo>
                    <a:pt x="4111893" y="0"/>
                  </a:lnTo>
                  <a:lnTo>
                    <a:pt x="4113674" y="0"/>
                  </a:lnTo>
                  <a:lnTo>
                    <a:pt x="4114121" y="0"/>
                  </a:lnTo>
                  <a:lnTo>
                    <a:pt x="4122021" y="0"/>
                  </a:lnTo>
                  <a:lnTo>
                    <a:pt x="4138042" y="0"/>
                  </a:lnTo>
                  <a:lnTo>
                    <a:pt x="4150028" y="0"/>
                  </a:lnTo>
                  <a:lnTo>
                    <a:pt x="4152225" y="0"/>
                  </a:lnTo>
                  <a:lnTo>
                    <a:pt x="4152481" y="0"/>
                  </a:lnTo>
                  <a:lnTo>
                    <a:pt x="4162714" y="0"/>
                  </a:lnTo>
                  <a:lnTo>
                    <a:pt x="4164066" y="0"/>
                  </a:lnTo>
                  <a:lnTo>
                    <a:pt x="4165847" y="0"/>
                  </a:lnTo>
                  <a:lnTo>
                    <a:pt x="4166294" y="0"/>
                  </a:lnTo>
                  <a:lnTo>
                    <a:pt x="4174794" y="0"/>
                  </a:lnTo>
                  <a:lnTo>
                    <a:pt x="4190400" y="0"/>
                  </a:lnTo>
                  <a:lnTo>
                    <a:pt x="4191752" y="0"/>
                  </a:lnTo>
                  <a:lnTo>
                    <a:pt x="4193533" y="0"/>
                  </a:lnTo>
                  <a:lnTo>
                    <a:pt x="4193981" y="0"/>
                  </a:lnTo>
                  <a:lnTo>
                    <a:pt x="4201881" y="0"/>
                  </a:lnTo>
                  <a:lnTo>
                    <a:pt x="4204398" y="0"/>
                  </a:lnTo>
                  <a:lnTo>
                    <a:pt x="4229888" y="0"/>
                  </a:lnTo>
                  <a:lnTo>
                    <a:pt x="4232084" y="0"/>
                  </a:lnTo>
                  <a:lnTo>
                    <a:pt x="4239754" y="0"/>
                  </a:lnTo>
                  <a:lnTo>
                    <a:pt x="4242574" y="0"/>
                  </a:lnTo>
                  <a:lnTo>
                    <a:pt x="4243926" y="0"/>
                  </a:lnTo>
                  <a:lnTo>
                    <a:pt x="4245706" y="0"/>
                  </a:lnTo>
                  <a:cubicBezTo>
                    <a:pt x="4246154" y="0"/>
                    <a:pt x="4246154" y="0"/>
                    <a:pt x="4246154" y="0"/>
                  </a:cubicBezTo>
                  <a:lnTo>
                    <a:pt x="4284257" y="0"/>
                  </a:lnTo>
                  <a:lnTo>
                    <a:pt x="4294926" y="0"/>
                  </a:lnTo>
                  <a:lnTo>
                    <a:pt x="4307474" y="0"/>
                  </a:lnTo>
                  <a:lnTo>
                    <a:pt x="4309731" y="0"/>
                  </a:lnTo>
                  <a:lnTo>
                    <a:pt x="4313544" y="0"/>
                  </a:lnTo>
                  <a:lnTo>
                    <a:pt x="4317419" y="0"/>
                  </a:lnTo>
                  <a:lnTo>
                    <a:pt x="4338068" y="0"/>
                  </a:lnTo>
                  <a:lnTo>
                    <a:pt x="4341018" y="0"/>
                  </a:lnTo>
                  <a:lnTo>
                    <a:pt x="4359529" y="0"/>
                  </a:lnTo>
                  <a:lnTo>
                    <a:pt x="4359647" y="0"/>
                  </a:lnTo>
                  <a:lnTo>
                    <a:pt x="4368320" y="0"/>
                  </a:lnTo>
                  <a:lnTo>
                    <a:pt x="4369592" y="0"/>
                  </a:lnTo>
                  <a:lnTo>
                    <a:pt x="4393191" y="0"/>
                  </a:lnTo>
                  <a:lnTo>
                    <a:pt x="4410922" y="0"/>
                  </a:lnTo>
                  <a:lnTo>
                    <a:pt x="4411702" y="0"/>
                  </a:lnTo>
                  <a:lnTo>
                    <a:pt x="4417895" y="0"/>
                  </a:lnTo>
                  <a:lnTo>
                    <a:pt x="4417928" y="0"/>
                  </a:lnTo>
                  <a:lnTo>
                    <a:pt x="4420878" y="0"/>
                  </a:lnTo>
                  <a:lnTo>
                    <a:pt x="4445184" y="0"/>
                  </a:lnTo>
                  <a:lnTo>
                    <a:pt x="4463095" y="0"/>
                  </a:lnTo>
                  <a:lnTo>
                    <a:pt x="4470068" y="0"/>
                  </a:lnTo>
                  <a:lnTo>
                    <a:pt x="4470101" y="0"/>
                  </a:lnTo>
                  <a:cubicBezTo>
                    <a:pt x="4473051" y="0"/>
                    <a:pt x="4473051" y="0"/>
                    <a:pt x="4473051" y="0"/>
                  </a:cubicBezTo>
                  <a:lnTo>
                    <a:pt x="4476484" y="0"/>
                  </a:lnTo>
                  <a:lnTo>
                    <a:pt x="4510882" y="0"/>
                  </a:lnTo>
                  <a:lnTo>
                    <a:pt x="4528657" y="0"/>
                  </a:lnTo>
                  <a:lnTo>
                    <a:pt x="4535276" y="0"/>
                  </a:lnTo>
                  <a:lnTo>
                    <a:pt x="4536628" y="0"/>
                  </a:lnTo>
                  <a:lnTo>
                    <a:pt x="4538409" y="0"/>
                  </a:lnTo>
                  <a:lnTo>
                    <a:pt x="4538856" y="0"/>
                  </a:lnTo>
                  <a:lnTo>
                    <a:pt x="4553347" y="0"/>
                  </a:lnTo>
                  <a:lnTo>
                    <a:pt x="4576960" y="0"/>
                  </a:lnTo>
                  <a:lnTo>
                    <a:pt x="4602747" y="0"/>
                  </a:lnTo>
                  <a:lnTo>
                    <a:pt x="4605520" y="0"/>
                  </a:lnTo>
                  <a:lnTo>
                    <a:pt x="4630754" y="0"/>
                  </a:lnTo>
                  <a:lnTo>
                    <a:pt x="4643440" y="0"/>
                  </a:lnTo>
                  <a:lnTo>
                    <a:pt x="4644792" y="0"/>
                  </a:lnTo>
                  <a:lnTo>
                    <a:pt x="4646573" y="0"/>
                  </a:lnTo>
                  <a:lnTo>
                    <a:pt x="4647020" y="0"/>
                  </a:lnTo>
                  <a:lnTo>
                    <a:pt x="4654920" y="0"/>
                  </a:lnTo>
                  <a:cubicBezTo>
                    <a:pt x="4667484" y="0"/>
                    <a:pt x="4676483" y="0"/>
                    <a:pt x="4682928" y="0"/>
                  </a:cubicBezTo>
                  <a:lnTo>
                    <a:pt x="4685124" y="0"/>
                  </a:lnTo>
                  <a:lnTo>
                    <a:pt x="4695613" y="0"/>
                  </a:lnTo>
                  <a:lnTo>
                    <a:pt x="4696965" y="0"/>
                  </a:lnTo>
                  <a:lnTo>
                    <a:pt x="4698746" y="0"/>
                  </a:lnTo>
                  <a:cubicBezTo>
                    <a:pt x="4699193" y="0"/>
                    <a:pt x="4699193" y="0"/>
                    <a:pt x="4699193" y="0"/>
                  </a:cubicBezTo>
                  <a:lnTo>
                    <a:pt x="4704405" y="0"/>
                  </a:lnTo>
                  <a:lnTo>
                    <a:pt x="4737296" y="0"/>
                  </a:lnTo>
                  <a:lnTo>
                    <a:pt x="4755798" y="0"/>
                  </a:lnTo>
                  <a:lnTo>
                    <a:pt x="4762770" y="0"/>
                  </a:lnTo>
                  <a:lnTo>
                    <a:pt x="4762804" y="0"/>
                  </a:lnTo>
                  <a:lnTo>
                    <a:pt x="4765754" y="0"/>
                  </a:lnTo>
                  <a:lnTo>
                    <a:pt x="4772652" y="0"/>
                  </a:lnTo>
                  <a:lnTo>
                    <a:pt x="4821359" y="0"/>
                  </a:lnTo>
                  <a:lnTo>
                    <a:pt x="4827825" y="0"/>
                  </a:lnTo>
                  <a:lnTo>
                    <a:pt x="4842630" y="0"/>
                  </a:lnTo>
                  <a:lnTo>
                    <a:pt x="4846443" y="0"/>
                  </a:lnTo>
                  <a:lnTo>
                    <a:pt x="4850318" y="0"/>
                  </a:lnTo>
                  <a:lnTo>
                    <a:pt x="4870967" y="0"/>
                  </a:lnTo>
                  <a:lnTo>
                    <a:pt x="4873917" y="0"/>
                  </a:lnTo>
                  <a:lnTo>
                    <a:pt x="4901219" y="0"/>
                  </a:lnTo>
                  <a:lnTo>
                    <a:pt x="4902491" y="0"/>
                  </a:lnTo>
                  <a:cubicBezTo>
                    <a:pt x="4926090" y="0"/>
                    <a:pt x="4926090" y="0"/>
                    <a:pt x="4926090" y="0"/>
                  </a:cubicBezTo>
                  <a:lnTo>
                    <a:pt x="4947623" y="0"/>
                  </a:lnTo>
                  <a:lnTo>
                    <a:pt x="4978082" y="0"/>
                  </a:lnTo>
                  <a:lnTo>
                    <a:pt x="4988316" y="0"/>
                  </a:lnTo>
                  <a:lnTo>
                    <a:pt x="4989668" y="0"/>
                  </a:lnTo>
                  <a:lnTo>
                    <a:pt x="4991448" y="0"/>
                  </a:lnTo>
                  <a:lnTo>
                    <a:pt x="4991896" y="0"/>
                  </a:lnTo>
                  <a:lnTo>
                    <a:pt x="5029999" y="0"/>
                  </a:lnTo>
                  <a:lnTo>
                    <a:pt x="5043781" y="0"/>
                  </a:lnTo>
                  <a:cubicBezTo>
                    <a:pt x="5057658" y="0"/>
                    <a:pt x="5064651" y="0"/>
                    <a:pt x="5068175" y="0"/>
                  </a:cubicBezTo>
                  <a:lnTo>
                    <a:pt x="5069527" y="0"/>
                  </a:lnTo>
                  <a:lnTo>
                    <a:pt x="5071308" y="0"/>
                  </a:lnTo>
                  <a:cubicBezTo>
                    <a:pt x="5071755" y="0"/>
                    <a:pt x="5071755" y="0"/>
                    <a:pt x="5071755" y="0"/>
                  </a:cubicBezTo>
                  <a:lnTo>
                    <a:pt x="5109859" y="0"/>
                  </a:lnTo>
                  <a:lnTo>
                    <a:pt x="5139146" y="0"/>
                  </a:lnTo>
                  <a:lnTo>
                    <a:pt x="5195194" y="0"/>
                  </a:lnTo>
                  <a:lnTo>
                    <a:pt x="5218793" y="0"/>
                  </a:lnTo>
                  <a:lnTo>
                    <a:pt x="5237304" y="0"/>
                  </a:lnTo>
                  <a:cubicBezTo>
                    <a:pt x="5265189" y="0"/>
                    <a:pt x="5280399" y="0"/>
                    <a:pt x="5288696" y="0"/>
                  </a:cubicBezTo>
                  <a:lnTo>
                    <a:pt x="5295670" y="0"/>
                  </a:lnTo>
                  <a:lnTo>
                    <a:pt x="5295702" y="0"/>
                  </a:lnTo>
                  <a:cubicBezTo>
                    <a:pt x="5298652" y="0"/>
                    <a:pt x="5298652" y="0"/>
                    <a:pt x="5298652" y="0"/>
                  </a:cubicBezTo>
                  <a:lnTo>
                    <a:pt x="5354258" y="0"/>
                  </a:lnTo>
                  <a:cubicBezTo>
                    <a:pt x="5477750" y="0"/>
                    <a:pt x="5511817" y="0"/>
                    <a:pt x="5521215" y="0"/>
                  </a:cubicBezTo>
                  <a:lnTo>
                    <a:pt x="5522567" y="0"/>
                  </a:lnTo>
                  <a:lnTo>
                    <a:pt x="5524347" y="0"/>
                  </a:lnTo>
                  <a:cubicBezTo>
                    <a:pt x="5524795" y="0"/>
                    <a:pt x="5524795" y="0"/>
                    <a:pt x="5524795" y="0"/>
                  </a:cubicBezTo>
                  <a:lnTo>
                    <a:pt x="5562898" y="0"/>
                  </a:lnTo>
                  <a:cubicBezTo>
                    <a:pt x="5751692" y="0"/>
                    <a:pt x="5751692" y="0"/>
                    <a:pt x="5751692" y="0"/>
                  </a:cubicBezTo>
                  <a:cubicBezTo>
                    <a:pt x="5768058" y="0"/>
                    <a:pt x="5787697" y="11463"/>
                    <a:pt x="5795880" y="25382"/>
                  </a:cubicBezTo>
                  <a:cubicBezTo>
                    <a:pt x="5910443" y="223927"/>
                    <a:pt x="5910443" y="223927"/>
                    <a:pt x="5910443" y="223927"/>
                  </a:cubicBezTo>
                  <a:cubicBezTo>
                    <a:pt x="5918626" y="237845"/>
                    <a:pt x="5918626" y="260770"/>
                    <a:pt x="5910443" y="274689"/>
                  </a:cubicBezTo>
                  <a:cubicBezTo>
                    <a:pt x="5795880" y="473234"/>
                    <a:pt x="5795880" y="473234"/>
                    <a:pt x="5795880" y="473234"/>
                  </a:cubicBezTo>
                  <a:cubicBezTo>
                    <a:pt x="5787697" y="487153"/>
                    <a:pt x="5768058" y="498615"/>
                    <a:pt x="5751692" y="498615"/>
                  </a:cubicBezTo>
                  <a:lnTo>
                    <a:pt x="5524795" y="498615"/>
                  </a:lnTo>
                  <a:lnTo>
                    <a:pt x="5522567" y="498615"/>
                  </a:lnTo>
                  <a:lnTo>
                    <a:pt x="5298652" y="498615"/>
                  </a:lnTo>
                  <a:lnTo>
                    <a:pt x="5295670" y="498615"/>
                  </a:lnTo>
                  <a:lnTo>
                    <a:pt x="5218793" y="498615"/>
                  </a:lnTo>
                  <a:lnTo>
                    <a:pt x="5071755" y="498615"/>
                  </a:lnTo>
                  <a:lnTo>
                    <a:pt x="5069527" y="498615"/>
                  </a:lnTo>
                  <a:lnTo>
                    <a:pt x="4991896" y="498615"/>
                  </a:lnTo>
                  <a:lnTo>
                    <a:pt x="4989668" y="498615"/>
                  </a:lnTo>
                  <a:lnTo>
                    <a:pt x="4926090" y="498615"/>
                  </a:lnTo>
                  <a:lnTo>
                    <a:pt x="4873917" y="498615"/>
                  </a:lnTo>
                  <a:lnTo>
                    <a:pt x="4842630" y="498615"/>
                  </a:lnTo>
                  <a:lnTo>
                    <a:pt x="4765754" y="498615"/>
                  </a:lnTo>
                  <a:lnTo>
                    <a:pt x="4762770" y="498615"/>
                  </a:lnTo>
                  <a:lnTo>
                    <a:pt x="4699193" y="498615"/>
                  </a:lnTo>
                  <a:lnTo>
                    <a:pt x="4696965" y="498615"/>
                  </a:lnTo>
                  <a:lnTo>
                    <a:pt x="4647020" y="498615"/>
                  </a:lnTo>
                  <a:lnTo>
                    <a:pt x="4644792" y="498615"/>
                  </a:lnTo>
                  <a:lnTo>
                    <a:pt x="4538856" y="498615"/>
                  </a:lnTo>
                  <a:lnTo>
                    <a:pt x="4536628" y="498615"/>
                  </a:lnTo>
                  <a:lnTo>
                    <a:pt x="4473051" y="498615"/>
                  </a:lnTo>
                  <a:lnTo>
                    <a:pt x="4470068" y="498615"/>
                  </a:lnTo>
                  <a:lnTo>
                    <a:pt x="4420878" y="498615"/>
                  </a:lnTo>
                  <a:lnTo>
                    <a:pt x="4417895" y="498615"/>
                  </a:lnTo>
                  <a:lnTo>
                    <a:pt x="4393191" y="498615"/>
                  </a:lnTo>
                  <a:lnTo>
                    <a:pt x="4341018" y="498615"/>
                  </a:lnTo>
                  <a:lnTo>
                    <a:pt x="4309731" y="498615"/>
                  </a:lnTo>
                  <a:lnTo>
                    <a:pt x="4246154" y="498615"/>
                  </a:lnTo>
                  <a:lnTo>
                    <a:pt x="4243926" y="498615"/>
                  </a:lnTo>
                  <a:lnTo>
                    <a:pt x="4193981" y="498615"/>
                  </a:lnTo>
                  <a:lnTo>
                    <a:pt x="4191752" y="498615"/>
                  </a:lnTo>
                  <a:lnTo>
                    <a:pt x="4166294" y="498615"/>
                  </a:lnTo>
                  <a:lnTo>
                    <a:pt x="4164066" y="498615"/>
                  </a:lnTo>
                  <a:lnTo>
                    <a:pt x="4114121" y="498615"/>
                  </a:lnTo>
                  <a:lnTo>
                    <a:pt x="4111893" y="498615"/>
                  </a:lnTo>
                  <a:lnTo>
                    <a:pt x="4048316" y="498615"/>
                  </a:lnTo>
                  <a:lnTo>
                    <a:pt x="4017028" y="498615"/>
                  </a:lnTo>
                  <a:lnTo>
                    <a:pt x="3964856" y="498615"/>
                  </a:lnTo>
                  <a:lnTo>
                    <a:pt x="3940152" y="498615"/>
                  </a:lnTo>
                  <a:lnTo>
                    <a:pt x="3937169" y="498615"/>
                  </a:lnTo>
                  <a:lnTo>
                    <a:pt x="3887979" y="498615"/>
                  </a:lnTo>
                  <a:lnTo>
                    <a:pt x="3884996" y="498615"/>
                  </a:lnTo>
                  <a:lnTo>
                    <a:pt x="3821419" y="498615"/>
                  </a:lnTo>
                  <a:lnTo>
                    <a:pt x="3819190" y="498615"/>
                  </a:lnTo>
                  <a:lnTo>
                    <a:pt x="3713255" y="498615"/>
                  </a:lnTo>
                  <a:lnTo>
                    <a:pt x="3711027" y="498615"/>
                  </a:lnTo>
                  <a:lnTo>
                    <a:pt x="3661082" y="498615"/>
                  </a:lnTo>
                  <a:lnTo>
                    <a:pt x="3658854" y="498615"/>
                  </a:lnTo>
                  <a:lnTo>
                    <a:pt x="3595276" y="498615"/>
                  </a:lnTo>
                  <a:lnTo>
                    <a:pt x="3592293" y="498615"/>
                  </a:lnTo>
                  <a:lnTo>
                    <a:pt x="3515417" y="498615"/>
                  </a:lnTo>
                  <a:lnTo>
                    <a:pt x="3484130" y="498615"/>
                  </a:lnTo>
                  <a:lnTo>
                    <a:pt x="3431957" y="498615"/>
                  </a:lnTo>
                  <a:lnTo>
                    <a:pt x="3368379" y="498615"/>
                  </a:lnTo>
                  <a:lnTo>
                    <a:pt x="3366151" y="498615"/>
                  </a:lnTo>
                  <a:lnTo>
                    <a:pt x="3288520" y="498615"/>
                  </a:lnTo>
                  <a:lnTo>
                    <a:pt x="3286291" y="498615"/>
                  </a:lnTo>
                  <a:lnTo>
                    <a:pt x="3139254" y="498615"/>
                  </a:lnTo>
                  <a:lnTo>
                    <a:pt x="3062377" y="498615"/>
                  </a:lnTo>
                  <a:lnTo>
                    <a:pt x="3059394" y="498615"/>
                  </a:lnTo>
                  <a:lnTo>
                    <a:pt x="2835480" y="498615"/>
                  </a:lnTo>
                  <a:lnTo>
                    <a:pt x="2833252" y="498615"/>
                  </a:lnTo>
                  <a:lnTo>
                    <a:pt x="2777020" y="498615"/>
                  </a:lnTo>
                  <a:lnTo>
                    <a:pt x="2606354" y="498615"/>
                  </a:lnTo>
                  <a:lnTo>
                    <a:pt x="2550123" y="498615"/>
                  </a:lnTo>
                  <a:lnTo>
                    <a:pt x="2547895" y="498615"/>
                  </a:lnTo>
                  <a:lnTo>
                    <a:pt x="2323981" y="498615"/>
                  </a:lnTo>
                  <a:lnTo>
                    <a:pt x="2320998" y="498615"/>
                  </a:lnTo>
                  <a:lnTo>
                    <a:pt x="2097083" y="498615"/>
                  </a:lnTo>
                  <a:lnTo>
                    <a:pt x="2094855" y="498615"/>
                  </a:lnTo>
                  <a:lnTo>
                    <a:pt x="1951419" y="498615"/>
                  </a:lnTo>
                  <a:lnTo>
                    <a:pt x="1899245" y="498615"/>
                  </a:lnTo>
                  <a:lnTo>
                    <a:pt x="1867958" y="498615"/>
                  </a:lnTo>
                  <a:lnTo>
                    <a:pt x="1724521" y="498615"/>
                  </a:lnTo>
                  <a:lnTo>
                    <a:pt x="1722293" y="498615"/>
                  </a:lnTo>
                  <a:lnTo>
                    <a:pt x="1672349" y="498615"/>
                  </a:lnTo>
                  <a:lnTo>
                    <a:pt x="1670120" y="498615"/>
                  </a:lnTo>
                  <a:lnTo>
                    <a:pt x="1498379" y="498615"/>
                  </a:lnTo>
                  <a:lnTo>
                    <a:pt x="1495396" y="498615"/>
                  </a:lnTo>
                  <a:lnTo>
                    <a:pt x="1446206" y="498615"/>
                  </a:lnTo>
                  <a:lnTo>
                    <a:pt x="1443223" y="498615"/>
                  </a:lnTo>
                  <a:lnTo>
                    <a:pt x="1271482" y="498615"/>
                  </a:lnTo>
                  <a:lnTo>
                    <a:pt x="1269254" y="498615"/>
                  </a:lnTo>
                  <a:lnTo>
                    <a:pt x="1219309" y="498615"/>
                  </a:lnTo>
                  <a:lnTo>
                    <a:pt x="1217081" y="498615"/>
                  </a:lnTo>
                  <a:lnTo>
                    <a:pt x="1073644" y="498615"/>
                  </a:lnTo>
                  <a:lnTo>
                    <a:pt x="1042357" y="498615"/>
                  </a:lnTo>
                  <a:lnTo>
                    <a:pt x="990184" y="498615"/>
                  </a:lnTo>
                  <a:lnTo>
                    <a:pt x="846747" y="498615"/>
                  </a:lnTo>
                  <a:lnTo>
                    <a:pt x="844518" y="498615"/>
                  </a:lnTo>
                  <a:lnTo>
                    <a:pt x="620604" y="498615"/>
                  </a:lnTo>
                  <a:lnTo>
                    <a:pt x="617621" y="498615"/>
                  </a:lnTo>
                  <a:lnTo>
                    <a:pt x="393707" y="498615"/>
                  </a:lnTo>
                  <a:lnTo>
                    <a:pt x="391479" y="498615"/>
                  </a:lnTo>
                  <a:lnTo>
                    <a:pt x="164582" y="498615"/>
                  </a:lnTo>
                  <a:cubicBezTo>
                    <a:pt x="148625" y="498615"/>
                    <a:pt x="128576" y="487153"/>
                    <a:pt x="120393" y="473234"/>
                  </a:cubicBezTo>
                  <a:cubicBezTo>
                    <a:pt x="5831" y="274689"/>
                    <a:pt x="5831" y="274689"/>
                    <a:pt x="5831" y="274689"/>
                  </a:cubicBezTo>
                  <a:cubicBezTo>
                    <a:pt x="-1944" y="260770"/>
                    <a:pt x="-1944" y="237846"/>
                    <a:pt x="5831" y="223927"/>
                  </a:cubicBezTo>
                  <a:cubicBezTo>
                    <a:pt x="120393" y="25382"/>
                    <a:pt x="120393" y="25382"/>
                    <a:pt x="120393" y="25382"/>
                  </a:cubicBezTo>
                  <a:cubicBezTo>
                    <a:pt x="128576" y="11463"/>
                    <a:pt x="148625" y="0"/>
                    <a:pt x="164582" y="0"/>
                  </a:cubicBezTo>
                  <a:close/>
                </a:path>
              </a:pathLst>
            </a:custGeom>
            <a:gradFill>
              <a:gsLst>
                <a:gs pos="0">
                  <a:srgbClr val="DEDEDE"/>
                </a:gs>
                <a:gs pos="100000">
                  <a:srgbClr val="FBFBFB"/>
                </a:gs>
              </a:gsLst>
              <a:lin ang="5400000" scaled="1"/>
            </a:gradFill>
            <a:ln w="19050" cap="flat">
              <a:gradFill>
                <a:gsLst>
                  <a:gs pos="0">
                    <a:schemeClr val="bg1"/>
                  </a:gs>
                  <a:gs pos="100000">
                    <a:srgbClr val="DDDDDD"/>
                  </a:gs>
                </a:gsLst>
                <a:lin ang="5400000" scaled="1"/>
              </a:gradFill>
              <a:prstDash val="solid"/>
              <a:miter lim="800000"/>
            </a:ln>
            <a:effectLst>
              <a:outerShdw blurRad="228600" dist="101600" dir="5400000" algn="t" rotWithShape="0">
                <a:schemeClr val="tx1">
                  <a:lumMod val="85000"/>
                  <a:lumOff val="15000"/>
                  <a:alpha val="33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2" name="Rectangle 11"/>
            <p:cNvSpPr>
              <a:spLocks noChangeArrowheads="1"/>
            </p:cNvSpPr>
            <p:nvPr/>
          </p:nvSpPr>
          <p:spPr bwMode="gray">
            <a:xfrm>
              <a:off x="4709434" y="3776302"/>
              <a:ext cx="5213308" cy="404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marL="0" lvl="1" algn="ctr">
                <a:lnSpc>
                  <a:spcPct val="150000"/>
                </a:lnSpc>
              </a:pPr>
              <a:endParaRPr lang="zh-CN" altLang="en-US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754255" y="2903613"/>
            <a:ext cx="581677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Ở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6,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con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mở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rộng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cụm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 CDT, CĐT, CTT.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Hãy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VD minh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họa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cụm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cụ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82549817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6631" y="1582341"/>
            <a:ext cx="1016163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 xe này, máy  đã hỏng.</a:t>
            </a:r>
          </a:p>
          <a:p>
            <a:r>
              <a:rPr lang="vi-VN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C  -   V</a:t>
            </a:r>
          </a:p>
          <a:p>
            <a:r>
              <a:rPr lang="vi-VN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CN              VN</a:t>
            </a:r>
          </a:p>
          <a:p>
            <a:r>
              <a:rPr 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Vị ngữ là một cụm từ “máy đã hỏng”.</a:t>
            </a:r>
          </a:p>
          <a:p>
            <a:r>
              <a:rPr lang="vi-VN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Chị ba  đến, khiến tôi rất vui.</a:t>
            </a:r>
          </a:p>
          <a:p>
            <a:r>
              <a:rPr lang="vi-VN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C  -   V</a:t>
            </a:r>
          </a:p>
          <a:p>
            <a:r>
              <a:rPr lang="vi-VN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CN                VN</a:t>
            </a:r>
          </a:p>
          <a:p>
            <a:r>
              <a:rPr 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Chủ ngữ là một cụm từ “chị ba đến”.</a:t>
            </a:r>
          </a:p>
          <a:p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  <a:p>
            <a:endParaRPr lang="vi-VN" dirty="0"/>
          </a:p>
        </p:txBody>
      </p:sp>
      <p:sp>
        <p:nvSpPr>
          <p:cNvPr id="5" name="Rectangle 4"/>
          <p:cNvSpPr/>
          <p:nvPr/>
        </p:nvSpPr>
        <p:spPr>
          <a:xfrm>
            <a:off x="1322031" y="884592"/>
            <a:ext cx="19963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000" dirty="0">
                <a:solidFill>
                  <a:srgbClr val="FF00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6752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dirty="0"/>
              <a:t>Bài tập 1: (trang 24, SGK Ngữ văn 7, tập 1)</a:t>
            </a:r>
            <a:endParaRPr lang="en-US" dirty="0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Nhóm 1">
            <a:extLst>
              <a:ext uri="{FF2B5EF4-FFF2-40B4-BE49-F238E27FC236}">
                <a16:creationId xmlns:a16="http://schemas.microsoft.com/office/drawing/2014/main" id="{DEEFD64E-AB97-40D9-8CC1-2106CF150AD8}"/>
              </a:ext>
            </a:extLst>
          </p:cNvPr>
          <p:cNvGrpSpPr/>
          <p:nvPr/>
        </p:nvGrpSpPr>
        <p:grpSpPr>
          <a:xfrm>
            <a:off x="2725441" y="389652"/>
            <a:ext cx="6265567" cy="1061931"/>
            <a:chOff x="4183305" y="2278837"/>
            <a:chExt cx="6265567" cy="1061931"/>
          </a:xfrm>
        </p:grpSpPr>
        <p:sp>
          <p:nvSpPr>
            <p:cNvPr id="15" name="任意多边形 32"/>
            <p:cNvSpPr/>
            <p:nvPr/>
          </p:nvSpPr>
          <p:spPr bwMode="auto">
            <a:xfrm>
              <a:off x="4183305" y="2278837"/>
              <a:ext cx="6265567" cy="1061931"/>
            </a:xfrm>
            <a:custGeom>
              <a:avLst/>
              <a:gdLst>
                <a:gd name="connsiteX0" fmla="*/ 6197162 w 6565124"/>
                <a:gd name="connsiteY0" fmla="*/ 1112703 h 1112703"/>
                <a:gd name="connsiteX1" fmla="*/ 5690821 w 6565124"/>
                <a:gd name="connsiteY1" fmla="*/ 1112703 h 1112703"/>
                <a:gd name="connsiteX2" fmla="*/ 5685849 w 6565124"/>
                <a:gd name="connsiteY2" fmla="*/ 1112703 h 1112703"/>
                <a:gd name="connsiteX3" fmla="*/ 5186165 w 6565124"/>
                <a:gd name="connsiteY3" fmla="*/ 1112703 h 1112703"/>
                <a:gd name="connsiteX4" fmla="*/ 5179508 w 6565124"/>
                <a:gd name="connsiteY4" fmla="*/ 1112703 h 1112703"/>
                <a:gd name="connsiteX5" fmla="*/ 4679824 w 6565124"/>
                <a:gd name="connsiteY5" fmla="*/ 1112703 h 1112703"/>
                <a:gd name="connsiteX6" fmla="*/ 4674852 w 6565124"/>
                <a:gd name="connsiteY6" fmla="*/ 1112703 h 1112703"/>
                <a:gd name="connsiteX7" fmla="*/ 4354760 w 6565124"/>
                <a:gd name="connsiteY7" fmla="*/ 1112703 h 1112703"/>
                <a:gd name="connsiteX8" fmla="*/ 4238331 w 6565124"/>
                <a:gd name="connsiteY8" fmla="*/ 1112703 h 1112703"/>
                <a:gd name="connsiteX9" fmla="*/ 4168511 w 6565124"/>
                <a:gd name="connsiteY9" fmla="*/ 1112703 h 1112703"/>
                <a:gd name="connsiteX10" fmla="*/ 3848419 w 6565124"/>
                <a:gd name="connsiteY10" fmla="*/ 1112703 h 1112703"/>
                <a:gd name="connsiteX11" fmla="*/ 3843447 w 6565124"/>
                <a:gd name="connsiteY11" fmla="*/ 1112703 h 1112703"/>
                <a:gd name="connsiteX12" fmla="*/ 3731991 w 6565124"/>
                <a:gd name="connsiteY12" fmla="*/ 1112703 h 1112703"/>
                <a:gd name="connsiteX13" fmla="*/ 3727018 w 6565124"/>
                <a:gd name="connsiteY13" fmla="*/ 1112703 h 1112703"/>
                <a:gd name="connsiteX14" fmla="*/ 3343763 w 6565124"/>
                <a:gd name="connsiteY14" fmla="*/ 1112703 h 1112703"/>
                <a:gd name="connsiteX15" fmla="*/ 3337106 w 6565124"/>
                <a:gd name="connsiteY15" fmla="*/ 1112703 h 1112703"/>
                <a:gd name="connsiteX16" fmla="*/ 3227334 w 6565124"/>
                <a:gd name="connsiteY16" fmla="*/ 1112703 h 1112703"/>
                <a:gd name="connsiteX17" fmla="*/ 3220677 w 6565124"/>
                <a:gd name="connsiteY17" fmla="*/ 1112703 h 1112703"/>
                <a:gd name="connsiteX18" fmla="*/ 2837422 w 6565124"/>
                <a:gd name="connsiteY18" fmla="*/ 1112703 h 1112703"/>
                <a:gd name="connsiteX19" fmla="*/ 2832450 w 6565124"/>
                <a:gd name="connsiteY19" fmla="*/ 1112703 h 1112703"/>
                <a:gd name="connsiteX20" fmla="*/ 2720994 w 6565124"/>
                <a:gd name="connsiteY20" fmla="*/ 1112703 h 1112703"/>
                <a:gd name="connsiteX21" fmla="*/ 2716021 w 6565124"/>
                <a:gd name="connsiteY21" fmla="*/ 1112703 h 1112703"/>
                <a:gd name="connsiteX22" fmla="*/ 2395929 w 6565124"/>
                <a:gd name="connsiteY22" fmla="*/ 1112703 h 1112703"/>
                <a:gd name="connsiteX23" fmla="*/ 2326109 w 6565124"/>
                <a:gd name="connsiteY23" fmla="*/ 1112703 h 1112703"/>
                <a:gd name="connsiteX24" fmla="*/ 2209681 w 6565124"/>
                <a:gd name="connsiteY24" fmla="*/ 1112703 h 1112703"/>
                <a:gd name="connsiteX25" fmla="*/ 1889589 w 6565124"/>
                <a:gd name="connsiteY25" fmla="*/ 1112703 h 1112703"/>
                <a:gd name="connsiteX26" fmla="*/ 1884616 w 6565124"/>
                <a:gd name="connsiteY26" fmla="*/ 1112703 h 1112703"/>
                <a:gd name="connsiteX27" fmla="*/ 1384932 w 6565124"/>
                <a:gd name="connsiteY27" fmla="*/ 1112703 h 1112703"/>
                <a:gd name="connsiteX28" fmla="*/ 1378275 w 6565124"/>
                <a:gd name="connsiteY28" fmla="*/ 1112703 h 1112703"/>
                <a:gd name="connsiteX29" fmla="*/ 878592 w 6565124"/>
                <a:gd name="connsiteY29" fmla="*/ 1112703 h 1112703"/>
                <a:gd name="connsiteX30" fmla="*/ 873619 w 6565124"/>
                <a:gd name="connsiteY30" fmla="*/ 1112703 h 1112703"/>
                <a:gd name="connsiteX31" fmla="*/ 367278 w 6565124"/>
                <a:gd name="connsiteY31" fmla="*/ 1112703 h 1112703"/>
                <a:gd name="connsiteX32" fmla="*/ 268668 w 6565124"/>
                <a:gd name="connsiteY32" fmla="*/ 1056063 h 1112703"/>
                <a:gd name="connsiteX33" fmla="*/ 13011 w 6565124"/>
                <a:gd name="connsiteY33" fmla="*/ 612992 h 1112703"/>
                <a:gd name="connsiteX34" fmla="*/ 13011 w 6565124"/>
                <a:gd name="connsiteY34" fmla="*/ 499712 h 1112703"/>
                <a:gd name="connsiteX35" fmla="*/ 268668 w 6565124"/>
                <a:gd name="connsiteY35" fmla="*/ 56641 h 1112703"/>
                <a:gd name="connsiteX36" fmla="*/ 367278 w 6565124"/>
                <a:gd name="connsiteY36" fmla="*/ 0 h 1112703"/>
                <a:gd name="connsiteX37" fmla="*/ 870602 w 6565124"/>
                <a:gd name="connsiteY37" fmla="*/ 0 h 1112703"/>
                <a:gd name="connsiteX38" fmla="*/ 873619 w 6565124"/>
                <a:gd name="connsiteY38" fmla="*/ 0 h 1112703"/>
                <a:gd name="connsiteX39" fmla="*/ 877593 w 6565124"/>
                <a:gd name="connsiteY39" fmla="*/ 0 h 1112703"/>
                <a:gd name="connsiteX40" fmla="*/ 878592 w 6565124"/>
                <a:gd name="connsiteY40" fmla="*/ 0 h 1112703"/>
                <a:gd name="connsiteX41" fmla="*/ 963623 w 6565124"/>
                <a:gd name="connsiteY41" fmla="*/ 0 h 1112703"/>
                <a:gd name="connsiteX42" fmla="*/ 1362715 w 6565124"/>
                <a:gd name="connsiteY42" fmla="*/ 0 h 1112703"/>
                <a:gd name="connsiteX43" fmla="*/ 1378275 w 6565124"/>
                <a:gd name="connsiteY43" fmla="*/ 0 h 1112703"/>
                <a:gd name="connsiteX44" fmla="*/ 1378349 w 6565124"/>
                <a:gd name="connsiteY44" fmla="*/ 0 h 1112703"/>
                <a:gd name="connsiteX45" fmla="*/ 1384932 w 6565124"/>
                <a:gd name="connsiteY45" fmla="*/ 0 h 1112703"/>
                <a:gd name="connsiteX46" fmla="*/ 1509022 w 6565124"/>
                <a:gd name="connsiteY46" fmla="*/ 0 h 1112703"/>
                <a:gd name="connsiteX47" fmla="*/ 1881599 w 6565124"/>
                <a:gd name="connsiteY47" fmla="*/ 0 h 1112703"/>
                <a:gd name="connsiteX48" fmla="*/ 1884616 w 6565124"/>
                <a:gd name="connsiteY48" fmla="*/ 0 h 1112703"/>
                <a:gd name="connsiteX49" fmla="*/ 1888590 w 6565124"/>
                <a:gd name="connsiteY49" fmla="*/ 0 h 1112703"/>
                <a:gd name="connsiteX50" fmla="*/ 1889589 w 6565124"/>
                <a:gd name="connsiteY50" fmla="*/ 0 h 1112703"/>
                <a:gd name="connsiteX51" fmla="*/ 1974620 w 6565124"/>
                <a:gd name="connsiteY51" fmla="*/ 0 h 1112703"/>
                <a:gd name="connsiteX52" fmla="*/ 2169948 w 6565124"/>
                <a:gd name="connsiteY52" fmla="*/ 0 h 1112703"/>
                <a:gd name="connsiteX53" fmla="*/ 2209681 w 6565124"/>
                <a:gd name="connsiteY53" fmla="*/ 0 h 1112703"/>
                <a:gd name="connsiteX54" fmla="*/ 2293070 w 6565124"/>
                <a:gd name="connsiteY54" fmla="*/ 0 h 1112703"/>
                <a:gd name="connsiteX55" fmla="*/ 2326109 w 6565124"/>
                <a:gd name="connsiteY55" fmla="*/ 0 h 1112703"/>
                <a:gd name="connsiteX56" fmla="*/ 2343265 w 6565124"/>
                <a:gd name="connsiteY56" fmla="*/ 0 h 1112703"/>
                <a:gd name="connsiteX57" fmla="*/ 2395929 w 6565124"/>
                <a:gd name="connsiteY57" fmla="*/ 0 h 1112703"/>
                <a:gd name="connsiteX58" fmla="*/ 2446737 w 6565124"/>
                <a:gd name="connsiteY58" fmla="*/ 0 h 1112703"/>
                <a:gd name="connsiteX59" fmla="*/ 2456856 w 6565124"/>
                <a:gd name="connsiteY59" fmla="*/ 0 h 1112703"/>
                <a:gd name="connsiteX60" fmla="*/ 2596162 w 6565124"/>
                <a:gd name="connsiteY60" fmla="*/ 0 h 1112703"/>
                <a:gd name="connsiteX61" fmla="*/ 2628383 w 6565124"/>
                <a:gd name="connsiteY61" fmla="*/ 0 h 1112703"/>
                <a:gd name="connsiteX62" fmla="*/ 2678176 w 6565124"/>
                <a:gd name="connsiteY62" fmla="*/ 0 h 1112703"/>
                <a:gd name="connsiteX63" fmla="*/ 2713004 w 6565124"/>
                <a:gd name="connsiteY63" fmla="*/ 0 h 1112703"/>
                <a:gd name="connsiteX64" fmla="*/ 2716021 w 6565124"/>
                <a:gd name="connsiteY64" fmla="*/ 0 h 1112703"/>
                <a:gd name="connsiteX65" fmla="*/ 2719995 w 6565124"/>
                <a:gd name="connsiteY65" fmla="*/ 0 h 1112703"/>
                <a:gd name="connsiteX66" fmla="*/ 2720994 w 6565124"/>
                <a:gd name="connsiteY66" fmla="*/ 0 h 1112703"/>
                <a:gd name="connsiteX67" fmla="*/ 2738624 w 6565124"/>
                <a:gd name="connsiteY67" fmla="*/ 0 h 1112703"/>
                <a:gd name="connsiteX68" fmla="*/ 2801125 w 6565124"/>
                <a:gd name="connsiteY68" fmla="*/ 0 h 1112703"/>
                <a:gd name="connsiteX69" fmla="*/ 2806025 w 6565124"/>
                <a:gd name="connsiteY69" fmla="*/ 0 h 1112703"/>
                <a:gd name="connsiteX70" fmla="*/ 2829433 w 6565124"/>
                <a:gd name="connsiteY70" fmla="*/ 0 h 1112703"/>
                <a:gd name="connsiteX71" fmla="*/ 2832450 w 6565124"/>
                <a:gd name="connsiteY71" fmla="*/ 0 h 1112703"/>
                <a:gd name="connsiteX72" fmla="*/ 2836424 w 6565124"/>
                <a:gd name="connsiteY72" fmla="*/ 0 h 1112703"/>
                <a:gd name="connsiteX73" fmla="*/ 2837422 w 6565124"/>
                <a:gd name="connsiteY73" fmla="*/ 0 h 1112703"/>
                <a:gd name="connsiteX74" fmla="*/ 2922453 w 6565124"/>
                <a:gd name="connsiteY74" fmla="*/ 0 h 1112703"/>
                <a:gd name="connsiteX75" fmla="*/ 2974263 w 6565124"/>
                <a:gd name="connsiteY75" fmla="*/ 0 h 1112703"/>
                <a:gd name="connsiteX76" fmla="*/ 3090429 w 6565124"/>
                <a:gd name="connsiteY76" fmla="*/ 0 h 1112703"/>
                <a:gd name="connsiteX77" fmla="*/ 3090692 w 6565124"/>
                <a:gd name="connsiteY77" fmla="*/ 0 h 1112703"/>
                <a:gd name="connsiteX78" fmla="*/ 3205117 w 6565124"/>
                <a:gd name="connsiteY78" fmla="*/ 0 h 1112703"/>
                <a:gd name="connsiteX79" fmla="*/ 3206858 w 6565124"/>
                <a:gd name="connsiteY79" fmla="*/ 0 h 1112703"/>
                <a:gd name="connsiteX80" fmla="*/ 3220677 w 6565124"/>
                <a:gd name="connsiteY80" fmla="*/ 0 h 1112703"/>
                <a:gd name="connsiteX81" fmla="*/ 3220751 w 6565124"/>
                <a:gd name="connsiteY81" fmla="*/ 0 h 1112703"/>
                <a:gd name="connsiteX82" fmla="*/ 3227334 w 6565124"/>
                <a:gd name="connsiteY82" fmla="*/ 0 h 1112703"/>
                <a:gd name="connsiteX83" fmla="*/ 3321545 w 6565124"/>
                <a:gd name="connsiteY83" fmla="*/ 0 h 1112703"/>
                <a:gd name="connsiteX84" fmla="*/ 3337106 w 6565124"/>
                <a:gd name="connsiteY84" fmla="*/ 0 h 1112703"/>
                <a:gd name="connsiteX85" fmla="*/ 3337180 w 6565124"/>
                <a:gd name="connsiteY85" fmla="*/ 0 h 1112703"/>
                <a:gd name="connsiteX86" fmla="*/ 3343763 w 6565124"/>
                <a:gd name="connsiteY86" fmla="*/ 0 h 1112703"/>
                <a:gd name="connsiteX87" fmla="*/ 3351424 w 6565124"/>
                <a:gd name="connsiteY87" fmla="*/ 0 h 1112703"/>
                <a:gd name="connsiteX88" fmla="*/ 3467852 w 6565124"/>
                <a:gd name="connsiteY88" fmla="*/ 0 h 1112703"/>
                <a:gd name="connsiteX89" fmla="*/ 3522951 w 6565124"/>
                <a:gd name="connsiteY89" fmla="*/ 0 h 1112703"/>
                <a:gd name="connsiteX90" fmla="*/ 3633192 w 6565124"/>
                <a:gd name="connsiteY90" fmla="*/ 0 h 1112703"/>
                <a:gd name="connsiteX91" fmla="*/ 3639380 w 6565124"/>
                <a:gd name="connsiteY91" fmla="*/ 0 h 1112703"/>
                <a:gd name="connsiteX92" fmla="*/ 3695692 w 6565124"/>
                <a:gd name="connsiteY92" fmla="*/ 0 h 1112703"/>
                <a:gd name="connsiteX93" fmla="*/ 3724001 w 6565124"/>
                <a:gd name="connsiteY93" fmla="*/ 0 h 1112703"/>
                <a:gd name="connsiteX94" fmla="*/ 3727018 w 6565124"/>
                <a:gd name="connsiteY94" fmla="*/ 0 h 1112703"/>
                <a:gd name="connsiteX95" fmla="*/ 3730992 w 6565124"/>
                <a:gd name="connsiteY95" fmla="*/ 0 h 1112703"/>
                <a:gd name="connsiteX96" fmla="*/ 3731991 w 6565124"/>
                <a:gd name="connsiteY96" fmla="*/ 0 h 1112703"/>
                <a:gd name="connsiteX97" fmla="*/ 3749620 w 6565124"/>
                <a:gd name="connsiteY97" fmla="*/ 0 h 1112703"/>
                <a:gd name="connsiteX98" fmla="*/ 3812121 w 6565124"/>
                <a:gd name="connsiteY98" fmla="*/ 0 h 1112703"/>
                <a:gd name="connsiteX99" fmla="*/ 3817022 w 6565124"/>
                <a:gd name="connsiteY99" fmla="*/ 0 h 1112703"/>
                <a:gd name="connsiteX100" fmla="*/ 3840430 w 6565124"/>
                <a:gd name="connsiteY100" fmla="*/ 0 h 1112703"/>
                <a:gd name="connsiteX101" fmla="*/ 3843447 w 6565124"/>
                <a:gd name="connsiteY101" fmla="*/ 0 h 1112703"/>
                <a:gd name="connsiteX102" fmla="*/ 3847421 w 6565124"/>
                <a:gd name="connsiteY102" fmla="*/ 0 h 1112703"/>
                <a:gd name="connsiteX103" fmla="*/ 3848419 w 6565124"/>
                <a:gd name="connsiteY103" fmla="*/ 0 h 1112703"/>
                <a:gd name="connsiteX104" fmla="*/ 3933450 w 6565124"/>
                <a:gd name="connsiteY104" fmla="*/ 0 h 1112703"/>
                <a:gd name="connsiteX105" fmla="*/ 4012350 w 6565124"/>
                <a:gd name="connsiteY105" fmla="*/ 0 h 1112703"/>
                <a:gd name="connsiteX106" fmla="*/ 4135472 w 6565124"/>
                <a:gd name="connsiteY106" fmla="*/ 0 h 1112703"/>
                <a:gd name="connsiteX107" fmla="*/ 4168511 w 6565124"/>
                <a:gd name="connsiteY107" fmla="*/ 0 h 1112703"/>
                <a:gd name="connsiteX108" fmla="*/ 4177020 w 6565124"/>
                <a:gd name="connsiteY108" fmla="*/ 0 h 1112703"/>
                <a:gd name="connsiteX109" fmla="*/ 4185667 w 6565124"/>
                <a:gd name="connsiteY109" fmla="*/ 0 h 1112703"/>
                <a:gd name="connsiteX110" fmla="*/ 4231748 w 6565124"/>
                <a:gd name="connsiteY110" fmla="*/ 0 h 1112703"/>
                <a:gd name="connsiteX111" fmla="*/ 4238331 w 6565124"/>
                <a:gd name="connsiteY111" fmla="*/ 0 h 1112703"/>
                <a:gd name="connsiteX112" fmla="*/ 4299258 w 6565124"/>
                <a:gd name="connsiteY112" fmla="*/ 0 h 1112703"/>
                <a:gd name="connsiteX113" fmla="*/ 4302096 w 6565124"/>
                <a:gd name="connsiteY113" fmla="*/ 0 h 1112703"/>
                <a:gd name="connsiteX114" fmla="*/ 4354760 w 6565124"/>
                <a:gd name="connsiteY114" fmla="*/ 0 h 1112703"/>
                <a:gd name="connsiteX115" fmla="*/ 4470785 w 6565124"/>
                <a:gd name="connsiteY115" fmla="*/ 0 h 1112703"/>
                <a:gd name="connsiteX116" fmla="*/ 4671835 w 6565124"/>
                <a:gd name="connsiteY116" fmla="*/ 0 h 1112703"/>
                <a:gd name="connsiteX117" fmla="*/ 4674852 w 6565124"/>
                <a:gd name="connsiteY117" fmla="*/ 0 h 1112703"/>
                <a:gd name="connsiteX118" fmla="*/ 4678826 w 6565124"/>
                <a:gd name="connsiteY118" fmla="*/ 0 h 1112703"/>
                <a:gd name="connsiteX119" fmla="*/ 4679824 w 6565124"/>
                <a:gd name="connsiteY119" fmla="*/ 0 h 1112703"/>
                <a:gd name="connsiteX120" fmla="*/ 4764855 w 6565124"/>
                <a:gd name="connsiteY120" fmla="*/ 0 h 1112703"/>
                <a:gd name="connsiteX121" fmla="*/ 5163947 w 6565124"/>
                <a:gd name="connsiteY121" fmla="*/ 0 h 1112703"/>
                <a:gd name="connsiteX122" fmla="*/ 5179508 w 6565124"/>
                <a:gd name="connsiteY122" fmla="*/ 0 h 1112703"/>
                <a:gd name="connsiteX123" fmla="*/ 5179582 w 6565124"/>
                <a:gd name="connsiteY123" fmla="*/ 0 h 1112703"/>
                <a:gd name="connsiteX124" fmla="*/ 5186165 w 6565124"/>
                <a:gd name="connsiteY124" fmla="*/ 0 h 1112703"/>
                <a:gd name="connsiteX125" fmla="*/ 5310254 w 6565124"/>
                <a:gd name="connsiteY125" fmla="*/ 0 h 1112703"/>
                <a:gd name="connsiteX126" fmla="*/ 5682832 w 6565124"/>
                <a:gd name="connsiteY126" fmla="*/ 0 h 1112703"/>
                <a:gd name="connsiteX127" fmla="*/ 5685849 w 6565124"/>
                <a:gd name="connsiteY127" fmla="*/ 0 h 1112703"/>
                <a:gd name="connsiteX128" fmla="*/ 5689822 w 6565124"/>
                <a:gd name="connsiteY128" fmla="*/ 0 h 1112703"/>
                <a:gd name="connsiteX129" fmla="*/ 5690821 w 6565124"/>
                <a:gd name="connsiteY129" fmla="*/ 0 h 1112703"/>
                <a:gd name="connsiteX130" fmla="*/ 5775852 w 6565124"/>
                <a:gd name="connsiteY130" fmla="*/ 0 h 1112703"/>
                <a:gd name="connsiteX131" fmla="*/ 6197162 w 6565124"/>
                <a:gd name="connsiteY131" fmla="*/ 0 h 1112703"/>
                <a:gd name="connsiteX132" fmla="*/ 6295772 w 6565124"/>
                <a:gd name="connsiteY132" fmla="*/ 56641 h 1112703"/>
                <a:gd name="connsiteX133" fmla="*/ 6551428 w 6565124"/>
                <a:gd name="connsiteY133" fmla="*/ 499712 h 1112703"/>
                <a:gd name="connsiteX134" fmla="*/ 6551428 w 6565124"/>
                <a:gd name="connsiteY134" fmla="*/ 612992 h 1112703"/>
                <a:gd name="connsiteX135" fmla="*/ 6295772 w 6565124"/>
                <a:gd name="connsiteY135" fmla="*/ 1056063 h 1112703"/>
                <a:gd name="connsiteX136" fmla="*/ 6197162 w 6565124"/>
                <a:gd name="connsiteY136" fmla="*/ 1112703 h 111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</a:cxnLst>
              <a:rect l="l" t="t" r="r" b="b"/>
              <a:pathLst>
                <a:path w="6565124" h="1112703">
                  <a:moveTo>
                    <a:pt x="6197162" y="1112703"/>
                  </a:moveTo>
                  <a:lnTo>
                    <a:pt x="5690821" y="1112703"/>
                  </a:lnTo>
                  <a:lnTo>
                    <a:pt x="5685849" y="1112703"/>
                  </a:lnTo>
                  <a:lnTo>
                    <a:pt x="5186165" y="1112703"/>
                  </a:lnTo>
                  <a:lnTo>
                    <a:pt x="5179508" y="1112703"/>
                  </a:lnTo>
                  <a:lnTo>
                    <a:pt x="4679824" y="1112703"/>
                  </a:lnTo>
                  <a:lnTo>
                    <a:pt x="4674852" y="1112703"/>
                  </a:lnTo>
                  <a:lnTo>
                    <a:pt x="4354760" y="1112703"/>
                  </a:lnTo>
                  <a:lnTo>
                    <a:pt x="4238331" y="1112703"/>
                  </a:lnTo>
                  <a:lnTo>
                    <a:pt x="4168511" y="1112703"/>
                  </a:lnTo>
                  <a:lnTo>
                    <a:pt x="3848419" y="1112703"/>
                  </a:lnTo>
                  <a:lnTo>
                    <a:pt x="3843447" y="1112703"/>
                  </a:lnTo>
                  <a:lnTo>
                    <a:pt x="3731991" y="1112703"/>
                  </a:lnTo>
                  <a:lnTo>
                    <a:pt x="3727018" y="1112703"/>
                  </a:lnTo>
                  <a:lnTo>
                    <a:pt x="3343763" y="1112703"/>
                  </a:lnTo>
                  <a:lnTo>
                    <a:pt x="3337106" y="1112703"/>
                  </a:lnTo>
                  <a:lnTo>
                    <a:pt x="3227334" y="1112703"/>
                  </a:lnTo>
                  <a:lnTo>
                    <a:pt x="3220677" y="1112703"/>
                  </a:lnTo>
                  <a:lnTo>
                    <a:pt x="2837422" y="1112703"/>
                  </a:lnTo>
                  <a:lnTo>
                    <a:pt x="2832450" y="1112703"/>
                  </a:lnTo>
                  <a:lnTo>
                    <a:pt x="2720994" y="1112703"/>
                  </a:lnTo>
                  <a:lnTo>
                    <a:pt x="2716021" y="1112703"/>
                  </a:lnTo>
                  <a:lnTo>
                    <a:pt x="2395929" y="1112703"/>
                  </a:lnTo>
                  <a:lnTo>
                    <a:pt x="2326109" y="1112703"/>
                  </a:lnTo>
                  <a:lnTo>
                    <a:pt x="2209681" y="1112703"/>
                  </a:lnTo>
                  <a:lnTo>
                    <a:pt x="1889589" y="1112703"/>
                  </a:lnTo>
                  <a:lnTo>
                    <a:pt x="1884616" y="1112703"/>
                  </a:lnTo>
                  <a:lnTo>
                    <a:pt x="1384932" y="1112703"/>
                  </a:lnTo>
                  <a:lnTo>
                    <a:pt x="1378275" y="1112703"/>
                  </a:lnTo>
                  <a:lnTo>
                    <a:pt x="878592" y="1112703"/>
                  </a:lnTo>
                  <a:lnTo>
                    <a:pt x="873619" y="1112703"/>
                  </a:lnTo>
                  <a:lnTo>
                    <a:pt x="367278" y="1112703"/>
                  </a:lnTo>
                  <a:cubicBezTo>
                    <a:pt x="331669" y="1112703"/>
                    <a:pt x="286929" y="1087124"/>
                    <a:pt x="268668" y="1056063"/>
                  </a:cubicBezTo>
                  <a:cubicBezTo>
                    <a:pt x="13011" y="612992"/>
                    <a:pt x="13011" y="612992"/>
                    <a:pt x="13011" y="612992"/>
                  </a:cubicBezTo>
                  <a:cubicBezTo>
                    <a:pt x="-4337" y="581931"/>
                    <a:pt x="-4337" y="530773"/>
                    <a:pt x="13011" y="499712"/>
                  </a:cubicBezTo>
                  <a:cubicBezTo>
                    <a:pt x="268668" y="56641"/>
                    <a:pt x="268668" y="56641"/>
                    <a:pt x="268668" y="56641"/>
                  </a:cubicBezTo>
                  <a:cubicBezTo>
                    <a:pt x="286929" y="25580"/>
                    <a:pt x="331669" y="0"/>
                    <a:pt x="367278" y="0"/>
                  </a:cubicBezTo>
                  <a:cubicBezTo>
                    <a:pt x="750764" y="0"/>
                    <a:pt x="846635" y="0"/>
                    <a:pt x="870602" y="0"/>
                  </a:cubicBezTo>
                  <a:lnTo>
                    <a:pt x="873619" y="0"/>
                  </a:lnTo>
                  <a:lnTo>
                    <a:pt x="877593" y="0"/>
                  </a:lnTo>
                  <a:cubicBezTo>
                    <a:pt x="878592" y="0"/>
                    <a:pt x="878592" y="0"/>
                    <a:pt x="878592" y="0"/>
                  </a:cubicBezTo>
                  <a:lnTo>
                    <a:pt x="963623" y="0"/>
                  </a:lnTo>
                  <a:cubicBezTo>
                    <a:pt x="1226941" y="0"/>
                    <a:pt x="1325686" y="0"/>
                    <a:pt x="1362715" y="0"/>
                  </a:cubicBezTo>
                  <a:lnTo>
                    <a:pt x="1378275" y="0"/>
                  </a:lnTo>
                  <a:lnTo>
                    <a:pt x="1378349" y="0"/>
                  </a:lnTo>
                  <a:cubicBezTo>
                    <a:pt x="1384932" y="0"/>
                    <a:pt x="1384932" y="0"/>
                    <a:pt x="1384932" y="0"/>
                  </a:cubicBezTo>
                  <a:lnTo>
                    <a:pt x="1509022" y="0"/>
                  </a:lnTo>
                  <a:cubicBezTo>
                    <a:pt x="1784605" y="0"/>
                    <a:pt x="1860628" y="0"/>
                    <a:pt x="1881599" y="0"/>
                  </a:cubicBezTo>
                  <a:lnTo>
                    <a:pt x="1884616" y="0"/>
                  </a:lnTo>
                  <a:lnTo>
                    <a:pt x="1888590" y="0"/>
                  </a:lnTo>
                  <a:cubicBezTo>
                    <a:pt x="1889589" y="0"/>
                    <a:pt x="1889589" y="0"/>
                    <a:pt x="1889589" y="0"/>
                  </a:cubicBezTo>
                  <a:lnTo>
                    <a:pt x="1974620" y="0"/>
                  </a:lnTo>
                  <a:cubicBezTo>
                    <a:pt x="2053615" y="0"/>
                    <a:pt x="2117799" y="0"/>
                    <a:pt x="2169948" y="0"/>
                  </a:cubicBezTo>
                  <a:lnTo>
                    <a:pt x="2209681" y="0"/>
                  </a:lnTo>
                  <a:lnTo>
                    <a:pt x="2293070" y="0"/>
                  </a:lnTo>
                  <a:lnTo>
                    <a:pt x="2326109" y="0"/>
                  </a:lnTo>
                  <a:lnTo>
                    <a:pt x="2343265" y="0"/>
                  </a:lnTo>
                  <a:cubicBezTo>
                    <a:pt x="2395929" y="0"/>
                    <a:pt x="2395929" y="0"/>
                    <a:pt x="2395929" y="0"/>
                  </a:cubicBezTo>
                  <a:lnTo>
                    <a:pt x="2446737" y="0"/>
                  </a:lnTo>
                  <a:lnTo>
                    <a:pt x="2456856" y="0"/>
                  </a:lnTo>
                  <a:lnTo>
                    <a:pt x="2596162" y="0"/>
                  </a:lnTo>
                  <a:lnTo>
                    <a:pt x="2628383" y="0"/>
                  </a:lnTo>
                  <a:lnTo>
                    <a:pt x="2678176" y="0"/>
                  </a:lnTo>
                  <a:lnTo>
                    <a:pt x="2713004" y="0"/>
                  </a:lnTo>
                  <a:lnTo>
                    <a:pt x="2716021" y="0"/>
                  </a:lnTo>
                  <a:lnTo>
                    <a:pt x="2719995" y="0"/>
                  </a:lnTo>
                  <a:lnTo>
                    <a:pt x="2720994" y="0"/>
                  </a:lnTo>
                  <a:lnTo>
                    <a:pt x="2738624" y="0"/>
                  </a:lnTo>
                  <a:cubicBezTo>
                    <a:pt x="2766661" y="0"/>
                    <a:pt x="2786742" y="0"/>
                    <a:pt x="2801125" y="0"/>
                  </a:cubicBezTo>
                  <a:lnTo>
                    <a:pt x="2806025" y="0"/>
                  </a:lnTo>
                  <a:lnTo>
                    <a:pt x="2829433" y="0"/>
                  </a:lnTo>
                  <a:lnTo>
                    <a:pt x="2832450" y="0"/>
                  </a:lnTo>
                  <a:lnTo>
                    <a:pt x="2836424" y="0"/>
                  </a:lnTo>
                  <a:cubicBezTo>
                    <a:pt x="2837422" y="0"/>
                    <a:pt x="2837422" y="0"/>
                    <a:pt x="2837422" y="0"/>
                  </a:cubicBezTo>
                  <a:lnTo>
                    <a:pt x="2922453" y="0"/>
                  </a:lnTo>
                  <a:lnTo>
                    <a:pt x="2974263" y="0"/>
                  </a:lnTo>
                  <a:lnTo>
                    <a:pt x="3090429" y="0"/>
                  </a:lnTo>
                  <a:lnTo>
                    <a:pt x="3090692" y="0"/>
                  </a:lnTo>
                  <a:lnTo>
                    <a:pt x="3205117" y="0"/>
                  </a:lnTo>
                  <a:lnTo>
                    <a:pt x="3206858" y="0"/>
                  </a:lnTo>
                  <a:lnTo>
                    <a:pt x="3220677" y="0"/>
                  </a:lnTo>
                  <a:lnTo>
                    <a:pt x="3220751" y="0"/>
                  </a:lnTo>
                  <a:lnTo>
                    <a:pt x="3227334" y="0"/>
                  </a:lnTo>
                  <a:lnTo>
                    <a:pt x="3321545" y="0"/>
                  </a:lnTo>
                  <a:lnTo>
                    <a:pt x="3337106" y="0"/>
                  </a:lnTo>
                  <a:lnTo>
                    <a:pt x="3337180" y="0"/>
                  </a:lnTo>
                  <a:cubicBezTo>
                    <a:pt x="3343763" y="0"/>
                    <a:pt x="3343763" y="0"/>
                    <a:pt x="3343763" y="0"/>
                  </a:cubicBezTo>
                  <a:lnTo>
                    <a:pt x="3351424" y="0"/>
                  </a:lnTo>
                  <a:lnTo>
                    <a:pt x="3467852" y="0"/>
                  </a:lnTo>
                  <a:lnTo>
                    <a:pt x="3522951" y="0"/>
                  </a:lnTo>
                  <a:lnTo>
                    <a:pt x="3633192" y="0"/>
                  </a:lnTo>
                  <a:lnTo>
                    <a:pt x="3639380" y="0"/>
                  </a:lnTo>
                  <a:lnTo>
                    <a:pt x="3695692" y="0"/>
                  </a:lnTo>
                  <a:lnTo>
                    <a:pt x="3724001" y="0"/>
                  </a:lnTo>
                  <a:lnTo>
                    <a:pt x="3727018" y="0"/>
                  </a:lnTo>
                  <a:lnTo>
                    <a:pt x="3730992" y="0"/>
                  </a:lnTo>
                  <a:lnTo>
                    <a:pt x="3731991" y="0"/>
                  </a:lnTo>
                  <a:lnTo>
                    <a:pt x="3749620" y="0"/>
                  </a:lnTo>
                  <a:cubicBezTo>
                    <a:pt x="3777658" y="0"/>
                    <a:pt x="3797739" y="0"/>
                    <a:pt x="3812121" y="0"/>
                  </a:cubicBezTo>
                  <a:lnTo>
                    <a:pt x="3817022" y="0"/>
                  </a:lnTo>
                  <a:lnTo>
                    <a:pt x="3840430" y="0"/>
                  </a:lnTo>
                  <a:lnTo>
                    <a:pt x="3843447" y="0"/>
                  </a:lnTo>
                  <a:lnTo>
                    <a:pt x="3847421" y="0"/>
                  </a:lnTo>
                  <a:cubicBezTo>
                    <a:pt x="3848419" y="0"/>
                    <a:pt x="3848419" y="0"/>
                    <a:pt x="3848419" y="0"/>
                  </a:cubicBezTo>
                  <a:lnTo>
                    <a:pt x="3933450" y="0"/>
                  </a:lnTo>
                  <a:lnTo>
                    <a:pt x="4012350" y="0"/>
                  </a:lnTo>
                  <a:lnTo>
                    <a:pt x="4135472" y="0"/>
                  </a:lnTo>
                  <a:lnTo>
                    <a:pt x="4168511" y="0"/>
                  </a:lnTo>
                  <a:lnTo>
                    <a:pt x="4177020" y="0"/>
                  </a:lnTo>
                  <a:lnTo>
                    <a:pt x="4185667" y="0"/>
                  </a:lnTo>
                  <a:lnTo>
                    <a:pt x="4231748" y="0"/>
                  </a:lnTo>
                  <a:lnTo>
                    <a:pt x="4238331" y="0"/>
                  </a:lnTo>
                  <a:lnTo>
                    <a:pt x="4299258" y="0"/>
                  </a:lnTo>
                  <a:lnTo>
                    <a:pt x="4302096" y="0"/>
                  </a:lnTo>
                  <a:cubicBezTo>
                    <a:pt x="4354760" y="0"/>
                    <a:pt x="4354760" y="0"/>
                    <a:pt x="4354760" y="0"/>
                  </a:cubicBezTo>
                  <a:lnTo>
                    <a:pt x="4470785" y="0"/>
                  </a:lnTo>
                  <a:cubicBezTo>
                    <a:pt x="4609411" y="0"/>
                    <a:pt x="4656107" y="0"/>
                    <a:pt x="4671835" y="0"/>
                  </a:cubicBezTo>
                  <a:lnTo>
                    <a:pt x="4674852" y="0"/>
                  </a:lnTo>
                  <a:lnTo>
                    <a:pt x="4678826" y="0"/>
                  </a:lnTo>
                  <a:cubicBezTo>
                    <a:pt x="4679824" y="0"/>
                    <a:pt x="4679824" y="0"/>
                    <a:pt x="4679824" y="0"/>
                  </a:cubicBezTo>
                  <a:lnTo>
                    <a:pt x="4764855" y="0"/>
                  </a:lnTo>
                  <a:cubicBezTo>
                    <a:pt x="5028174" y="0"/>
                    <a:pt x="5126918" y="0"/>
                    <a:pt x="5163947" y="0"/>
                  </a:cubicBezTo>
                  <a:lnTo>
                    <a:pt x="5179508" y="0"/>
                  </a:lnTo>
                  <a:lnTo>
                    <a:pt x="5179582" y="0"/>
                  </a:lnTo>
                  <a:cubicBezTo>
                    <a:pt x="5186165" y="0"/>
                    <a:pt x="5186165" y="0"/>
                    <a:pt x="5186165" y="0"/>
                  </a:cubicBezTo>
                  <a:lnTo>
                    <a:pt x="5310254" y="0"/>
                  </a:lnTo>
                  <a:cubicBezTo>
                    <a:pt x="5585838" y="0"/>
                    <a:pt x="5661860" y="0"/>
                    <a:pt x="5682832" y="0"/>
                  </a:cubicBezTo>
                  <a:lnTo>
                    <a:pt x="5685849" y="0"/>
                  </a:lnTo>
                  <a:lnTo>
                    <a:pt x="5689822" y="0"/>
                  </a:lnTo>
                  <a:cubicBezTo>
                    <a:pt x="5690821" y="0"/>
                    <a:pt x="5690821" y="0"/>
                    <a:pt x="5690821" y="0"/>
                  </a:cubicBezTo>
                  <a:lnTo>
                    <a:pt x="5775852" y="0"/>
                  </a:lnTo>
                  <a:cubicBezTo>
                    <a:pt x="6197162" y="0"/>
                    <a:pt x="6197162" y="0"/>
                    <a:pt x="6197162" y="0"/>
                  </a:cubicBezTo>
                  <a:cubicBezTo>
                    <a:pt x="6233684" y="0"/>
                    <a:pt x="6277511" y="25580"/>
                    <a:pt x="6295772" y="56641"/>
                  </a:cubicBezTo>
                  <a:cubicBezTo>
                    <a:pt x="6551428" y="499712"/>
                    <a:pt x="6551428" y="499712"/>
                    <a:pt x="6551428" y="499712"/>
                  </a:cubicBezTo>
                  <a:cubicBezTo>
                    <a:pt x="6569690" y="530772"/>
                    <a:pt x="6569690" y="581931"/>
                    <a:pt x="6551428" y="612992"/>
                  </a:cubicBezTo>
                  <a:cubicBezTo>
                    <a:pt x="6295772" y="1056063"/>
                    <a:pt x="6295772" y="1056063"/>
                    <a:pt x="6295772" y="1056063"/>
                  </a:cubicBezTo>
                  <a:cubicBezTo>
                    <a:pt x="6277511" y="1087124"/>
                    <a:pt x="6233684" y="1112703"/>
                    <a:pt x="6197162" y="11127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16200000" scaled="1"/>
              <a:tileRect/>
            </a:gradFill>
            <a:ln w="25400"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162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gray">
            <a:xfrm>
              <a:off x="5970081" y="2563580"/>
              <a:ext cx="4298955" cy="4924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altLang="zh-CN" sz="3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LUYỆN TẬP</a:t>
              </a:r>
              <a:endParaRPr lang="zh-CN" altLang="en-US" sz="3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7" name="Freeform 5"/>
            <p:cNvSpPr/>
            <p:nvPr/>
          </p:nvSpPr>
          <p:spPr bwMode="auto">
            <a:xfrm rot="10800000">
              <a:off x="5089893" y="2444801"/>
              <a:ext cx="700352" cy="70035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8" name="TextBox 12"/>
            <p:cNvSpPr txBox="1"/>
            <p:nvPr/>
          </p:nvSpPr>
          <p:spPr>
            <a:xfrm>
              <a:off x="5089893" y="2487201"/>
              <a:ext cx="608163" cy="615553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algn="ctr" fontAlgn="auto">
                <a:spcBef>
                  <a:spcPts val="0"/>
                </a:spcBef>
                <a:spcAft>
                  <a:spcPts val="0"/>
                </a:spcAft>
                <a:defRPr sz="14000" b="1">
                  <a:ln w="12700">
                    <a:gradFill flip="none" rotWithShape="1">
                      <a:gsLst>
                        <a:gs pos="20000">
                          <a:schemeClr val="bg1">
                            <a:alpha val="0"/>
                          </a:schemeClr>
                        </a:gs>
                        <a:gs pos="80000">
                          <a:schemeClr val="bg1"/>
                        </a:gs>
                      </a:gsLst>
                      <a:lin ang="8100000" scaled="1"/>
                      <a:tileRect/>
                    </a:gradFill>
                  </a:ln>
                  <a:solidFill>
                    <a:schemeClr val="bg2">
                      <a:lumMod val="50000"/>
                    </a:schemeClr>
                  </a:solidFill>
                  <a:effectLst>
                    <a:innerShdw blurRad="38100" dist="25400" dir="18900000">
                      <a:prstClr val="black">
                        <a:alpha val="50000"/>
                      </a:prstClr>
                    </a:innerShdw>
                  </a:effectLst>
                  <a:latin typeface="Agency FB" panose="020B0503020202020204" pitchFamily="34" charset="0"/>
                  <a:ea typeface="微软雅黑" panose="020B0503020204020204" charset="-122"/>
                </a:defRPr>
              </a:lvl1pPr>
            </a:lstStyle>
            <a:p>
              <a:r>
                <a:rPr lang="en-US" altLang="zh-CN" sz="4000" dirty="0">
                  <a:ln w="12700"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02</a:t>
              </a:r>
              <a:endParaRPr lang="zh-CN" altLang="en-US" sz="4000" dirty="0">
                <a:ln w="12700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0299691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=&gt; </a:t>
            </a:r>
            <a:r>
              <a:rPr lang="vi-VN" dirty="0"/>
              <a:t>Có thể rút gọn thành phần chủ ngữ thành </a:t>
            </a:r>
            <a:r>
              <a:rPr lang="vi-VN" i="1" dirty="0"/>
              <a:t>Phút yên tĩnh.</a:t>
            </a:r>
            <a:r>
              <a:rPr lang="vi-VN" dirty="0"/>
              <a:t> Nếu rút gọn như vậy, câu sẽ mất đi ý nghĩa miêu tả, hạn định </a:t>
            </a:r>
            <a:r>
              <a:rPr lang="vi-VN" i="1" dirty="0"/>
              <a:t>(của rừng ban mai</a:t>
            </a:r>
            <a:r>
              <a:rPr lang="en-US" i="1" dirty="0"/>
              <a:t>)</a:t>
            </a:r>
            <a:endParaRPr lang="en-US" dirty="0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Nhóm 1">
            <a:extLst>
              <a:ext uri="{FF2B5EF4-FFF2-40B4-BE49-F238E27FC236}">
                <a16:creationId xmlns:a16="http://schemas.microsoft.com/office/drawing/2014/main" id="{DEEFD64E-AB97-40D9-8CC1-2106CF150AD8}"/>
              </a:ext>
            </a:extLst>
          </p:cNvPr>
          <p:cNvGrpSpPr/>
          <p:nvPr/>
        </p:nvGrpSpPr>
        <p:grpSpPr>
          <a:xfrm>
            <a:off x="94887" y="143428"/>
            <a:ext cx="11792816" cy="1061931"/>
            <a:chOff x="4151489" y="2278836"/>
            <a:chExt cx="6265567" cy="1061931"/>
          </a:xfrm>
        </p:grpSpPr>
        <p:sp>
          <p:nvSpPr>
            <p:cNvPr id="15" name="任意多边形 32"/>
            <p:cNvSpPr/>
            <p:nvPr/>
          </p:nvSpPr>
          <p:spPr bwMode="auto">
            <a:xfrm>
              <a:off x="4151489" y="2278836"/>
              <a:ext cx="6265567" cy="1061931"/>
            </a:xfrm>
            <a:custGeom>
              <a:avLst/>
              <a:gdLst>
                <a:gd name="connsiteX0" fmla="*/ 6197162 w 6565124"/>
                <a:gd name="connsiteY0" fmla="*/ 1112703 h 1112703"/>
                <a:gd name="connsiteX1" fmla="*/ 5690821 w 6565124"/>
                <a:gd name="connsiteY1" fmla="*/ 1112703 h 1112703"/>
                <a:gd name="connsiteX2" fmla="*/ 5685849 w 6565124"/>
                <a:gd name="connsiteY2" fmla="*/ 1112703 h 1112703"/>
                <a:gd name="connsiteX3" fmla="*/ 5186165 w 6565124"/>
                <a:gd name="connsiteY3" fmla="*/ 1112703 h 1112703"/>
                <a:gd name="connsiteX4" fmla="*/ 5179508 w 6565124"/>
                <a:gd name="connsiteY4" fmla="*/ 1112703 h 1112703"/>
                <a:gd name="connsiteX5" fmla="*/ 4679824 w 6565124"/>
                <a:gd name="connsiteY5" fmla="*/ 1112703 h 1112703"/>
                <a:gd name="connsiteX6" fmla="*/ 4674852 w 6565124"/>
                <a:gd name="connsiteY6" fmla="*/ 1112703 h 1112703"/>
                <a:gd name="connsiteX7" fmla="*/ 4354760 w 6565124"/>
                <a:gd name="connsiteY7" fmla="*/ 1112703 h 1112703"/>
                <a:gd name="connsiteX8" fmla="*/ 4238331 w 6565124"/>
                <a:gd name="connsiteY8" fmla="*/ 1112703 h 1112703"/>
                <a:gd name="connsiteX9" fmla="*/ 4168511 w 6565124"/>
                <a:gd name="connsiteY9" fmla="*/ 1112703 h 1112703"/>
                <a:gd name="connsiteX10" fmla="*/ 3848419 w 6565124"/>
                <a:gd name="connsiteY10" fmla="*/ 1112703 h 1112703"/>
                <a:gd name="connsiteX11" fmla="*/ 3843447 w 6565124"/>
                <a:gd name="connsiteY11" fmla="*/ 1112703 h 1112703"/>
                <a:gd name="connsiteX12" fmla="*/ 3731991 w 6565124"/>
                <a:gd name="connsiteY12" fmla="*/ 1112703 h 1112703"/>
                <a:gd name="connsiteX13" fmla="*/ 3727018 w 6565124"/>
                <a:gd name="connsiteY13" fmla="*/ 1112703 h 1112703"/>
                <a:gd name="connsiteX14" fmla="*/ 3343763 w 6565124"/>
                <a:gd name="connsiteY14" fmla="*/ 1112703 h 1112703"/>
                <a:gd name="connsiteX15" fmla="*/ 3337106 w 6565124"/>
                <a:gd name="connsiteY15" fmla="*/ 1112703 h 1112703"/>
                <a:gd name="connsiteX16" fmla="*/ 3227334 w 6565124"/>
                <a:gd name="connsiteY16" fmla="*/ 1112703 h 1112703"/>
                <a:gd name="connsiteX17" fmla="*/ 3220677 w 6565124"/>
                <a:gd name="connsiteY17" fmla="*/ 1112703 h 1112703"/>
                <a:gd name="connsiteX18" fmla="*/ 2837422 w 6565124"/>
                <a:gd name="connsiteY18" fmla="*/ 1112703 h 1112703"/>
                <a:gd name="connsiteX19" fmla="*/ 2832450 w 6565124"/>
                <a:gd name="connsiteY19" fmla="*/ 1112703 h 1112703"/>
                <a:gd name="connsiteX20" fmla="*/ 2720994 w 6565124"/>
                <a:gd name="connsiteY20" fmla="*/ 1112703 h 1112703"/>
                <a:gd name="connsiteX21" fmla="*/ 2716021 w 6565124"/>
                <a:gd name="connsiteY21" fmla="*/ 1112703 h 1112703"/>
                <a:gd name="connsiteX22" fmla="*/ 2395929 w 6565124"/>
                <a:gd name="connsiteY22" fmla="*/ 1112703 h 1112703"/>
                <a:gd name="connsiteX23" fmla="*/ 2326109 w 6565124"/>
                <a:gd name="connsiteY23" fmla="*/ 1112703 h 1112703"/>
                <a:gd name="connsiteX24" fmla="*/ 2209681 w 6565124"/>
                <a:gd name="connsiteY24" fmla="*/ 1112703 h 1112703"/>
                <a:gd name="connsiteX25" fmla="*/ 1889589 w 6565124"/>
                <a:gd name="connsiteY25" fmla="*/ 1112703 h 1112703"/>
                <a:gd name="connsiteX26" fmla="*/ 1884616 w 6565124"/>
                <a:gd name="connsiteY26" fmla="*/ 1112703 h 1112703"/>
                <a:gd name="connsiteX27" fmla="*/ 1384932 w 6565124"/>
                <a:gd name="connsiteY27" fmla="*/ 1112703 h 1112703"/>
                <a:gd name="connsiteX28" fmla="*/ 1378275 w 6565124"/>
                <a:gd name="connsiteY28" fmla="*/ 1112703 h 1112703"/>
                <a:gd name="connsiteX29" fmla="*/ 878592 w 6565124"/>
                <a:gd name="connsiteY29" fmla="*/ 1112703 h 1112703"/>
                <a:gd name="connsiteX30" fmla="*/ 873619 w 6565124"/>
                <a:gd name="connsiteY30" fmla="*/ 1112703 h 1112703"/>
                <a:gd name="connsiteX31" fmla="*/ 367278 w 6565124"/>
                <a:gd name="connsiteY31" fmla="*/ 1112703 h 1112703"/>
                <a:gd name="connsiteX32" fmla="*/ 268668 w 6565124"/>
                <a:gd name="connsiteY32" fmla="*/ 1056063 h 1112703"/>
                <a:gd name="connsiteX33" fmla="*/ 13011 w 6565124"/>
                <a:gd name="connsiteY33" fmla="*/ 612992 h 1112703"/>
                <a:gd name="connsiteX34" fmla="*/ 13011 w 6565124"/>
                <a:gd name="connsiteY34" fmla="*/ 499712 h 1112703"/>
                <a:gd name="connsiteX35" fmla="*/ 268668 w 6565124"/>
                <a:gd name="connsiteY35" fmla="*/ 56641 h 1112703"/>
                <a:gd name="connsiteX36" fmla="*/ 367278 w 6565124"/>
                <a:gd name="connsiteY36" fmla="*/ 0 h 1112703"/>
                <a:gd name="connsiteX37" fmla="*/ 870602 w 6565124"/>
                <a:gd name="connsiteY37" fmla="*/ 0 h 1112703"/>
                <a:gd name="connsiteX38" fmla="*/ 873619 w 6565124"/>
                <a:gd name="connsiteY38" fmla="*/ 0 h 1112703"/>
                <a:gd name="connsiteX39" fmla="*/ 877593 w 6565124"/>
                <a:gd name="connsiteY39" fmla="*/ 0 h 1112703"/>
                <a:gd name="connsiteX40" fmla="*/ 878592 w 6565124"/>
                <a:gd name="connsiteY40" fmla="*/ 0 h 1112703"/>
                <a:gd name="connsiteX41" fmla="*/ 963623 w 6565124"/>
                <a:gd name="connsiteY41" fmla="*/ 0 h 1112703"/>
                <a:gd name="connsiteX42" fmla="*/ 1362715 w 6565124"/>
                <a:gd name="connsiteY42" fmla="*/ 0 h 1112703"/>
                <a:gd name="connsiteX43" fmla="*/ 1378275 w 6565124"/>
                <a:gd name="connsiteY43" fmla="*/ 0 h 1112703"/>
                <a:gd name="connsiteX44" fmla="*/ 1378349 w 6565124"/>
                <a:gd name="connsiteY44" fmla="*/ 0 h 1112703"/>
                <a:gd name="connsiteX45" fmla="*/ 1384932 w 6565124"/>
                <a:gd name="connsiteY45" fmla="*/ 0 h 1112703"/>
                <a:gd name="connsiteX46" fmla="*/ 1509022 w 6565124"/>
                <a:gd name="connsiteY46" fmla="*/ 0 h 1112703"/>
                <a:gd name="connsiteX47" fmla="*/ 1881599 w 6565124"/>
                <a:gd name="connsiteY47" fmla="*/ 0 h 1112703"/>
                <a:gd name="connsiteX48" fmla="*/ 1884616 w 6565124"/>
                <a:gd name="connsiteY48" fmla="*/ 0 h 1112703"/>
                <a:gd name="connsiteX49" fmla="*/ 1888590 w 6565124"/>
                <a:gd name="connsiteY49" fmla="*/ 0 h 1112703"/>
                <a:gd name="connsiteX50" fmla="*/ 1889589 w 6565124"/>
                <a:gd name="connsiteY50" fmla="*/ 0 h 1112703"/>
                <a:gd name="connsiteX51" fmla="*/ 1974620 w 6565124"/>
                <a:gd name="connsiteY51" fmla="*/ 0 h 1112703"/>
                <a:gd name="connsiteX52" fmla="*/ 2169948 w 6565124"/>
                <a:gd name="connsiteY52" fmla="*/ 0 h 1112703"/>
                <a:gd name="connsiteX53" fmla="*/ 2209681 w 6565124"/>
                <a:gd name="connsiteY53" fmla="*/ 0 h 1112703"/>
                <a:gd name="connsiteX54" fmla="*/ 2293070 w 6565124"/>
                <a:gd name="connsiteY54" fmla="*/ 0 h 1112703"/>
                <a:gd name="connsiteX55" fmla="*/ 2326109 w 6565124"/>
                <a:gd name="connsiteY55" fmla="*/ 0 h 1112703"/>
                <a:gd name="connsiteX56" fmla="*/ 2343265 w 6565124"/>
                <a:gd name="connsiteY56" fmla="*/ 0 h 1112703"/>
                <a:gd name="connsiteX57" fmla="*/ 2395929 w 6565124"/>
                <a:gd name="connsiteY57" fmla="*/ 0 h 1112703"/>
                <a:gd name="connsiteX58" fmla="*/ 2446737 w 6565124"/>
                <a:gd name="connsiteY58" fmla="*/ 0 h 1112703"/>
                <a:gd name="connsiteX59" fmla="*/ 2456856 w 6565124"/>
                <a:gd name="connsiteY59" fmla="*/ 0 h 1112703"/>
                <a:gd name="connsiteX60" fmla="*/ 2596162 w 6565124"/>
                <a:gd name="connsiteY60" fmla="*/ 0 h 1112703"/>
                <a:gd name="connsiteX61" fmla="*/ 2628383 w 6565124"/>
                <a:gd name="connsiteY61" fmla="*/ 0 h 1112703"/>
                <a:gd name="connsiteX62" fmla="*/ 2678176 w 6565124"/>
                <a:gd name="connsiteY62" fmla="*/ 0 h 1112703"/>
                <a:gd name="connsiteX63" fmla="*/ 2713004 w 6565124"/>
                <a:gd name="connsiteY63" fmla="*/ 0 h 1112703"/>
                <a:gd name="connsiteX64" fmla="*/ 2716021 w 6565124"/>
                <a:gd name="connsiteY64" fmla="*/ 0 h 1112703"/>
                <a:gd name="connsiteX65" fmla="*/ 2719995 w 6565124"/>
                <a:gd name="connsiteY65" fmla="*/ 0 h 1112703"/>
                <a:gd name="connsiteX66" fmla="*/ 2720994 w 6565124"/>
                <a:gd name="connsiteY66" fmla="*/ 0 h 1112703"/>
                <a:gd name="connsiteX67" fmla="*/ 2738624 w 6565124"/>
                <a:gd name="connsiteY67" fmla="*/ 0 h 1112703"/>
                <a:gd name="connsiteX68" fmla="*/ 2801125 w 6565124"/>
                <a:gd name="connsiteY68" fmla="*/ 0 h 1112703"/>
                <a:gd name="connsiteX69" fmla="*/ 2806025 w 6565124"/>
                <a:gd name="connsiteY69" fmla="*/ 0 h 1112703"/>
                <a:gd name="connsiteX70" fmla="*/ 2829433 w 6565124"/>
                <a:gd name="connsiteY70" fmla="*/ 0 h 1112703"/>
                <a:gd name="connsiteX71" fmla="*/ 2832450 w 6565124"/>
                <a:gd name="connsiteY71" fmla="*/ 0 h 1112703"/>
                <a:gd name="connsiteX72" fmla="*/ 2836424 w 6565124"/>
                <a:gd name="connsiteY72" fmla="*/ 0 h 1112703"/>
                <a:gd name="connsiteX73" fmla="*/ 2837422 w 6565124"/>
                <a:gd name="connsiteY73" fmla="*/ 0 h 1112703"/>
                <a:gd name="connsiteX74" fmla="*/ 2922453 w 6565124"/>
                <a:gd name="connsiteY74" fmla="*/ 0 h 1112703"/>
                <a:gd name="connsiteX75" fmla="*/ 2974263 w 6565124"/>
                <a:gd name="connsiteY75" fmla="*/ 0 h 1112703"/>
                <a:gd name="connsiteX76" fmla="*/ 3090429 w 6565124"/>
                <a:gd name="connsiteY76" fmla="*/ 0 h 1112703"/>
                <a:gd name="connsiteX77" fmla="*/ 3090692 w 6565124"/>
                <a:gd name="connsiteY77" fmla="*/ 0 h 1112703"/>
                <a:gd name="connsiteX78" fmla="*/ 3205117 w 6565124"/>
                <a:gd name="connsiteY78" fmla="*/ 0 h 1112703"/>
                <a:gd name="connsiteX79" fmla="*/ 3206858 w 6565124"/>
                <a:gd name="connsiteY79" fmla="*/ 0 h 1112703"/>
                <a:gd name="connsiteX80" fmla="*/ 3220677 w 6565124"/>
                <a:gd name="connsiteY80" fmla="*/ 0 h 1112703"/>
                <a:gd name="connsiteX81" fmla="*/ 3220751 w 6565124"/>
                <a:gd name="connsiteY81" fmla="*/ 0 h 1112703"/>
                <a:gd name="connsiteX82" fmla="*/ 3227334 w 6565124"/>
                <a:gd name="connsiteY82" fmla="*/ 0 h 1112703"/>
                <a:gd name="connsiteX83" fmla="*/ 3321545 w 6565124"/>
                <a:gd name="connsiteY83" fmla="*/ 0 h 1112703"/>
                <a:gd name="connsiteX84" fmla="*/ 3337106 w 6565124"/>
                <a:gd name="connsiteY84" fmla="*/ 0 h 1112703"/>
                <a:gd name="connsiteX85" fmla="*/ 3337180 w 6565124"/>
                <a:gd name="connsiteY85" fmla="*/ 0 h 1112703"/>
                <a:gd name="connsiteX86" fmla="*/ 3343763 w 6565124"/>
                <a:gd name="connsiteY86" fmla="*/ 0 h 1112703"/>
                <a:gd name="connsiteX87" fmla="*/ 3351424 w 6565124"/>
                <a:gd name="connsiteY87" fmla="*/ 0 h 1112703"/>
                <a:gd name="connsiteX88" fmla="*/ 3467852 w 6565124"/>
                <a:gd name="connsiteY88" fmla="*/ 0 h 1112703"/>
                <a:gd name="connsiteX89" fmla="*/ 3522951 w 6565124"/>
                <a:gd name="connsiteY89" fmla="*/ 0 h 1112703"/>
                <a:gd name="connsiteX90" fmla="*/ 3633192 w 6565124"/>
                <a:gd name="connsiteY90" fmla="*/ 0 h 1112703"/>
                <a:gd name="connsiteX91" fmla="*/ 3639380 w 6565124"/>
                <a:gd name="connsiteY91" fmla="*/ 0 h 1112703"/>
                <a:gd name="connsiteX92" fmla="*/ 3695692 w 6565124"/>
                <a:gd name="connsiteY92" fmla="*/ 0 h 1112703"/>
                <a:gd name="connsiteX93" fmla="*/ 3724001 w 6565124"/>
                <a:gd name="connsiteY93" fmla="*/ 0 h 1112703"/>
                <a:gd name="connsiteX94" fmla="*/ 3727018 w 6565124"/>
                <a:gd name="connsiteY94" fmla="*/ 0 h 1112703"/>
                <a:gd name="connsiteX95" fmla="*/ 3730992 w 6565124"/>
                <a:gd name="connsiteY95" fmla="*/ 0 h 1112703"/>
                <a:gd name="connsiteX96" fmla="*/ 3731991 w 6565124"/>
                <a:gd name="connsiteY96" fmla="*/ 0 h 1112703"/>
                <a:gd name="connsiteX97" fmla="*/ 3749620 w 6565124"/>
                <a:gd name="connsiteY97" fmla="*/ 0 h 1112703"/>
                <a:gd name="connsiteX98" fmla="*/ 3812121 w 6565124"/>
                <a:gd name="connsiteY98" fmla="*/ 0 h 1112703"/>
                <a:gd name="connsiteX99" fmla="*/ 3817022 w 6565124"/>
                <a:gd name="connsiteY99" fmla="*/ 0 h 1112703"/>
                <a:gd name="connsiteX100" fmla="*/ 3840430 w 6565124"/>
                <a:gd name="connsiteY100" fmla="*/ 0 h 1112703"/>
                <a:gd name="connsiteX101" fmla="*/ 3843447 w 6565124"/>
                <a:gd name="connsiteY101" fmla="*/ 0 h 1112703"/>
                <a:gd name="connsiteX102" fmla="*/ 3847421 w 6565124"/>
                <a:gd name="connsiteY102" fmla="*/ 0 h 1112703"/>
                <a:gd name="connsiteX103" fmla="*/ 3848419 w 6565124"/>
                <a:gd name="connsiteY103" fmla="*/ 0 h 1112703"/>
                <a:gd name="connsiteX104" fmla="*/ 3933450 w 6565124"/>
                <a:gd name="connsiteY104" fmla="*/ 0 h 1112703"/>
                <a:gd name="connsiteX105" fmla="*/ 4012350 w 6565124"/>
                <a:gd name="connsiteY105" fmla="*/ 0 h 1112703"/>
                <a:gd name="connsiteX106" fmla="*/ 4135472 w 6565124"/>
                <a:gd name="connsiteY106" fmla="*/ 0 h 1112703"/>
                <a:gd name="connsiteX107" fmla="*/ 4168511 w 6565124"/>
                <a:gd name="connsiteY107" fmla="*/ 0 h 1112703"/>
                <a:gd name="connsiteX108" fmla="*/ 4177020 w 6565124"/>
                <a:gd name="connsiteY108" fmla="*/ 0 h 1112703"/>
                <a:gd name="connsiteX109" fmla="*/ 4185667 w 6565124"/>
                <a:gd name="connsiteY109" fmla="*/ 0 h 1112703"/>
                <a:gd name="connsiteX110" fmla="*/ 4231748 w 6565124"/>
                <a:gd name="connsiteY110" fmla="*/ 0 h 1112703"/>
                <a:gd name="connsiteX111" fmla="*/ 4238331 w 6565124"/>
                <a:gd name="connsiteY111" fmla="*/ 0 h 1112703"/>
                <a:gd name="connsiteX112" fmla="*/ 4299258 w 6565124"/>
                <a:gd name="connsiteY112" fmla="*/ 0 h 1112703"/>
                <a:gd name="connsiteX113" fmla="*/ 4302096 w 6565124"/>
                <a:gd name="connsiteY113" fmla="*/ 0 h 1112703"/>
                <a:gd name="connsiteX114" fmla="*/ 4354760 w 6565124"/>
                <a:gd name="connsiteY114" fmla="*/ 0 h 1112703"/>
                <a:gd name="connsiteX115" fmla="*/ 4470785 w 6565124"/>
                <a:gd name="connsiteY115" fmla="*/ 0 h 1112703"/>
                <a:gd name="connsiteX116" fmla="*/ 4671835 w 6565124"/>
                <a:gd name="connsiteY116" fmla="*/ 0 h 1112703"/>
                <a:gd name="connsiteX117" fmla="*/ 4674852 w 6565124"/>
                <a:gd name="connsiteY117" fmla="*/ 0 h 1112703"/>
                <a:gd name="connsiteX118" fmla="*/ 4678826 w 6565124"/>
                <a:gd name="connsiteY118" fmla="*/ 0 h 1112703"/>
                <a:gd name="connsiteX119" fmla="*/ 4679824 w 6565124"/>
                <a:gd name="connsiteY119" fmla="*/ 0 h 1112703"/>
                <a:gd name="connsiteX120" fmla="*/ 4764855 w 6565124"/>
                <a:gd name="connsiteY120" fmla="*/ 0 h 1112703"/>
                <a:gd name="connsiteX121" fmla="*/ 5163947 w 6565124"/>
                <a:gd name="connsiteY121" fmla="*/ 0 h 1112703"/>
                <a:gd name="connsiteX122" fmla="*/ 5179508 w 6565124"/>
                <a:gd name="connsiteY122" fmla="*/ 0 h 1112703"/>
                <a:gd name="connsiteX123" fmla="*/ 5179582 w 6565124"/>
                <a:gd name="connsiteY123" fmla="*/ 0 h 1112703"/>
                <a:gd name="connsiteX124" fmla="*/ 5186165 w 6565124"/>
                <a:gd name="connsiteY124" fmla="*/ 0 h 1112703"/>
                <a:gd name="connsiteX125" fmla="*/ 5310254 w 6565124"/>
                <a:gd name="connsiteY125" fmla="*/ 0 h 1112703"/>
                <a:gd name="connsiteX126" fmla="*/ 5682832 w 6565124"/>
                <a:gd name="connsiteY126" fmla="*/ 0 h 1112703"/>
                <a:gd name="connsiteX127" fmla="*/ 5685849 w 6565124"/>
                <a:gd name="connsiteY127" fmla="*/ 0 h 1112703"/>
                <a:gd name="connsiteX128" fmla="*/ 5689822 w 6565124"/>
                <a:gd name="connsiteY128" fmla="*/ 0 h 1112703"/>
                <a:gd name="connsiteX129" fmla="*/ 5690821 w 6565124"/>
                <a:gd name="connsiteY129" fmla="*/ 0 h 1112703"/>
                <a:gd name="connsiteX130" fmla="*/ 5775852 w 6565124"/>
                <a:gd name="connsiteY130" fmla="*/ 0 h 1112703"/>
                <a:gd name="connsiteX131" fmla="*/ 6197162 w 6565124"/>
                <a:gd name="connsiteY131" fmla="*/ 0 h 1112703"/>
                <a:gd name="connsiteX132" fmla="*/ 6295772 w 6565124"/>
                <a:gd name="connsiteY132" fmla="*/ 56641 h 1112703"/>
                <a:gd name="connsiteX133" fmla="*/ 6551428 w 6565124"/>
                <a:gd name="connsiteY133" fmla="*/ 499712 h 1112703"/>
                <a:gd name="connsiteX134" fmla="*/ 6551428 w 6565124"/>
                <a:gd name="connsiteY134" fmla="*/ 612992 h 1112703"/>
                <a:gd name="connsiteX135" fmla="*/ 6295772 w 6565124"/>
                <a:gd name="connsiteY135" fmla="*/ 1056063 h 1112703"/>
                <a:gd name="connsiteX136" fmla="*/ 6197162 w 6565124"/>
                <a:gd name="connsiteY136" fmla="*/ 1112703 h 111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</a:cxnLst>
              <a:rect l="l" t="t" r="r" b="b"/>
              <a:pathLst>
                <a:path w="6565124" h="1112703">
                  <a:moveTo>
                    <a:pt x="6197162" y="1112703"/>
                  </a:moveTo>
                  <a:lnTo>
                    <a:pt x="5690821" y="1112703"/>
                  </a:lnTo>
                  <a:lnTo>
                    <a:pt x="5685849" y="1112703"/>
                  </a:lnTo>
                  <a:lnTo>
                    <a:pt x="5186165" y="1112703"/>
                  </a:lnTo>
                  <a:lnTo>
                    <a:pt x="5179508" y="1112703"/>
                  </a:lnTo>
                  <a:lnTo>
                    <a:pt x="4679824" y="1112703"/>
                  </a:lnTo>
                  <a:lnTo>
                    <a:pt x="4674852" y="1112703"/>
                  </a:lnTo>
                  <a:lnTo>
                    <a:pt x="4354760" y="1112703"/>
                  </a:lnTo>
                  <a:lnTo>
                    <a:pt x="4238331" y="1112703"/>
                  </a:lnTo>
                  <a:lnTo>
                    <a:pt x="4168511" y="1112703"/>
                  </a:lnTo>
                  <a:lnTo>
                    <a:pt x="3848419" y="1112703"/>
                  </a:lnTo>
                  <a:lnTo>
                    <a:pt x="3843447" y="1112703"/>
                  </a:lnTo>
                  <a:lnTo>
                    <a:pt x="3731991" y="1112703"/>
                  </a:lnTo>
                  <a:lnTo>
                    <a:pt x="3727018" y="1112703"/>
                  </a:lnTo>
                  <a:lnTo>
                    <a:pt x="3343763" y="1112703"/>
                  </a:lnTo>
                  <a:lnTo>
                    <a:pt x="3337106" y="1112703"/>
                  </a:lnTo>
                  <a:lnTo>
                    <a:pt x="3227334" y="1112703"/>
                  </a:lnTo>
                  <a:lnTo>
                    <a:pt x="3220677" y="1112703"/>
                  </a:lnTo>
                  <a:lnTo>
                    <a:pt x="2837422" y="1112703"/>
                  </a:lnTo>
                  <a:lnTo>
                    <a:pt x="2832450" y="1112703"/>
                  </a:lnTo>
                  <a:lnTo>
                    <a:pt x="2720994" y="1112703"/>
                  </a:lnTo>
                  <a:lnTo>
                    <a:pt x="2716021" y="1112703"/>
                  </a:lnTo>
                  <a:lnTo>
                    <a:pt x="2395929" y="1112703"/>
                  </a:lnTo>
                  <a:lnTo>
                    <a:pt x="2326109" y="1112703"/>
                  </a:lnTo>
                  <a:lnTo>
                    <a:pt x="2209681" y="1112703"/>
                  </a:lnTo>
                  <a:lnTo>
                    <a:pt x="1889589" y="1112703"/>
                  </a:lnTo>
                  <a:lnTo>
                    <a:pt x="1884616" y="1112703"/>
                  </a:lnTo>
                  <a:lnTo>
                    <a:pt x="1384932" y="1112703"/>
                  </a:lnTo>
                  <a:lnTo>
                    <a:pt x="1378275" y="1112703"/>
                  </a:lnTo>
                  <a:lnTo>
                    <a:pt x="878592" y="1112703"/>
                  </a:lnTo>
                  <a:lnTo>
                    <a:pt x="873619" y="1112703"/>
                  </a:lnTo>
                  <a:lnTo>
                    <a:pt x="367278" y="1112703"/>
                  </a:lnTo>
                  <a:cubicBezTo>
                    <a:pt x="331669" y="1112703"/>
                    <a:pt x="286929" y="1087124"/>
                    <a:pt x="268668" y="1056063"/>
                  </a:cubicBezTo>
                  <a:cubicBezTo>
                    <a:pt x="13011" y="612992"/>
                    <a:pt x="13011" y="612992"/>
                    <a:pt x="13011" y="612992"/>
                  </a:cubicBezTo>
                  <a:cubicBezTo>
                    <a:pt x="-4337" y="581931"/>
                    <a:pt x="-4337" y="530773"/>
                    <a:pt x="13011" y="499712"/>
                  </a:cubicBezTo>
                  <a:cubicBezTo>
                    <a:pt x="268668" y="56641"/>
                    <a:pt x="268668" y="56641"/>
                    <a:pt x="268668" y="56641"/>
                  </a:cubicBezTo>
                  <a:cubicBezTo>
                    <a:pt x="286929" y="25580"/>
                    <a:pt x="331669" y="0"/>
                    <a:pt x="367278" y="0"/>
                  </a:cubicBezTo>
                  <a:cubicBezTo>
                    <a:pt x="750764" y="0"/>
                    <a:pt x="846635" y="0"/>
                    <a:pt x="870602" y="0"/>
                  </a:cubicBezTo>
                  <a:lnTo>
                    <a:pt x="873619" y="0"/>
                  </a:lnTo>
                  <a:lnTo>
                    <a:pt x="877593" y="0"/>
                  </a:lnTo>
                  <a:cubicBezTo>
                    <a:pt x="878592" y="0"/>
                    <a:pt x="878592" y="0"/>
                    <a:pt x="878592" y="0"/>
                  </a:cubicBezTo>
                  <a:lnTo>
                    <a:pt x="963623" y="0"/>
                  </a:lnTo>
                  <a:cubicBezTo>
                    <a:pt x="1226941" y="0"/>
                    <a:pt x="1325686" y="0"/>
                    <a:pt x="1362715" y="0"/>
                  </a:cubicBezTo>
                  <a:lnTo>
                    <a:pt x="1378275" y="0"/>
                  </a:lnTo>
                  <a:lnTo>
                    <a:pt x="1378349" y="0"/>
                  </a:lnTo>
                  <a:cubicBezTo>
                    <a:pt x="1384932" y="0"/>
                    <a:pt x="1384932" y="0"/>
                    <a:pt x="1384932" y="0"/>
                  </a:cubicBezTo>
                  <a:lnTo>
                    <a:pt x="1509022" y="0"/>
                  </a:lnTo>
                  <a:cubicBezTo>
                    <a:pt x="1784605" y="0"/>
                    <a:pt x="1860628" y="0"/>
                    <a:pt x="1881599" y="0"/>
                  </a:cubicBezTo>
                  <a:lnTo>
                    <a:pt x="1884616" y="0"/>
                  </a:lnTo>
                  <a:lnTo>
                    <a:pt x="1888590" y="0"/>
                  </a:lnTo>
                  <a:cubicBezTo>
                    <a:pt x="1889589" y="0"/>
                    <a:pt x="1889589" y="0"/>
                    <a:pt x="1889589" y="0"/>
                  </a:cubicBezTo>
                  <a:lnTo>
                    <a:pt x="1974620" y="0"/>
                  </a:lnTo>
                  <a:cubicBezTo>
                    <a:pt x="2053615" y="0"/>
                    <a:pt x="2117799" y="0"/>
                    <a:pt x="2169948" y="0"/>
                  </a:cubicBezTo>
                  <a:lnTo>
                    <a:pt x="2209681" y="0"/>
                  </a:lnTo>
                  <a:lnTo>
                    <a:pt x="2293070" y="0"/>
                  </a:lnTo>
                  <a:lnTo>
                    <a:pt x="2326109" y="0"/>
                  </a:lnTo>
                  <a:lnTo>
                    <a:pt x="2343265" y="0"/>
                  </a:lnTo>
                  <a:cubicBezTo>
                    <a:pt x="2395929" y="0"/>
                    <a:pt x="2395929" y="0"/>
                    <a:pt x="2395929" y="0"/>
                  </a:cubicBezTo>
                  <a:lnTo>
                    <a:pt x="2446737" y="0"/>
                  </a:lnTo>
                  <a:lnTo>
                    <a:pt x="2456856" y="0"/>
                  </a:lnTo>
                  <a:lnTo>
                    <a:pt x="2596162" y="0"/>
                  </a:lnTo>
                  <a:lnTo>
                    <a:pt x="2628383" y="0"/>
                  </a:lnTo>
                  <a:lnTo>
                    <a:pt x="2678176" y="0"/>
                  </a:lnTo>
                  <a:lnTo>
                    <a:pt x="2713004" y="0"/>
                  </a:lnTo>
                  <a:lnTo>
                    <a:pt x="2716021" y="0"/>
                  </a:lnTo>
                  <a:lnTo>
                    <a:pt x="2719995" y="0"/>
                  </a:lnTo>
                  <a:lnTo>
                    <a:pt x="2720994" y="0"/>
                  </a:lnTo>
                  <a:lnTo>
                    <a:pt x="2738624" y="0"/>
                  </a:lnTo>
                  <a:cubicBezTo>
                    <a:pt x="2766661" y="0"/>
                    <a:pt x="2786742" y="0"/>
                    <a:pt x="2801125" y="0"/>
                  </a:cubicBezTo>
                  <a:lnTo>
                    <a:pt x="2806025" y="0"/>
                  </a:lnTo>
                  <a:lnTo>
                    <a:pt x="2829433" y="0"/>
                  </a:lnTo>
                  <a:lnTo>
                    <a:pt x="2832450" y="0"/>
                  </a:lnTo>
                  <a:lnTo>
                    <a:pt x="2836424" y="0"/>
                  </a:lnTo>
                  <a:cubicBezTo>
                    <a:pt x="2837422" y="0"/>
                    <a:pt x="2837422" y="0"/>
                    <a:pt x="2837422" y="0"/>
                  </a:cubicBezTo>
                  <a:lnTo>
                    <a:pt x="2922453" y="0"/>
                  </a:lnTo>
                  <a:lnTo>
                    <a:pt x="2974263" y="0"/>
                  </a:lnTo>
                  <a:lnTo>
                    <a:pt x="3090429" y="0"/>
                  </a:lnTo>
                  <a:lnTo>
                    <a:pt x="3090692" y="0"/>
                  </a:lnTo>
                  <a:lnTo>
                    <a:pt x="3205117" y="0"/>
                  </a:lnTo>
                  <a:lnTo>
                    <a:pt x="3206858" y="0"/>
                  </a:lnTo>
                  <a:lnTo>
                    <a:pt x="3220677" y="0"/>
                  </a:lnTo>
                  <a:lnTo>
                    <a:pt x="3220751" y="0"/>
                  </a:lnTo>
                  <a:lnTo>
                    <a:pt x="3227334" y="0"/>
                  </a:lnTo>
                  <a:lnTo>
                    <a:pt x="3321545" y="0"/>
                  </a:lnTo>
                  <a:lnTo>
                    <a:pt x="3337106" y="0"/>
                  </a:lnTo>
                  <a:lnTo>
                    <a:pt x="3337180" y="0"/>
                  </a:lnTo>
                  <a:cubicBezTo>
                    <a:pt x="3343763" y="0"/>
                    <a:pt x="3343763" y="0"/>
                    <a:pt x="3343763" y="0"/>
                  </a:cubicBezTo>
                  <a:lnTo>
                    <a:pt x="3351424" y="0"/>
                  </a:lnTo>
                  <a:lnTo>
                    <a:pt x="3467852" y="0"/>
                  </a:lnTo>
                  <a:lnTo>
                    <a:pt x="3522951" y="0"/>
                  </a:lnTo>
                  <a:lnTo>
                    <a:pt x="3633192" y="0"/>
                  </a:lnTo>
                  <a:lnTo>
                    <a:pt x="3639380" y="0"/>
                  </a:lnTo>
                  <a:lnTo>
                    <a:pt x="3695692" y="0"/>
                  </a:lnTo>
                  <a:lnTo>
                    <a:pt x="3724001" y="0"/>
                  </a:lnTo>
                  <a:lnTo>
                    <a:pt x="3727018" y="0"/>
                  </a:lnTo>
                  <a:lnTo>
                    <a:pt x="3730992" y="0"/>
                  </a:lnTo>
                  <a:lnTo>
                    <a:pt x="3731991" y="0"/>
                  </a:lnTo>
                  <a:lnTo>
                    <a:pt x="3749620" y="0"/>
                  </a:lnTo>
                  <a:cubicBezTo>
                    <a:pt x="3777658" y="0"/>
                    <a:pt x="3797739" y="0"/>
                    <a:pt x="3812121" y="0"/>
                  </a:cubicBezTo>
                  <a:lnTo>
                    <a:pt x="3817022" y="0"/>
                  </a:lnTo>
                  <a:lnTo>
                    <a:pt x="3840430" y="0"/>
                  </a:lnTo>
                  <a:lnTo>
                    <a:pt x="3843447" y="0"/>
                  </a:lnTo>
                  <a:lnTo>
                    <a:pt x="3847421" y="0"/>
                  </a:lnTo>
                  <a:cubicBezTo>
                    <a:pt x="3848419" y="0"/>
                    <a:pt x="3848419" y="0"/>
                    <a:pt x="3848419" y="0"/>
                  </a:cubicBezTo>
                  <a:lnTo>
                    <a:pt x="3933450" y="0"/>
                  </a:lnTo>
                  <a:lnTo>
                    <a:pt x="4012350" y="0"/>
                  </a:lnTo>
                  <a:lnTo>
                    <a:pt x="4135472" y="0"/>
                  </a:lnTo>
                  <a:lnTo>
                    <a:pt x="4168511" y="0"/>
                  </a:lnTo>
                  <a:lnTo>
                    <a:pt x="4177020" y="0"/>
                  </a:lnTo>
                  <a:lnTo>
                    <a:pt x="4185667" y="0"/>
                  </a:lnTo>
                  <a:lnTo>
                    <a:pt x="4231748" y="0"/>
                  </a:lnTo>
                  <a:lnTo>
                    <a:pt x="4238331" y="0"/>
                  </a:lnTo>
                  <a:lnTo>
                    <a:pt x="4299258" y="0"/>
                  </a:lnTo>
                  <a:lnTo>
                    <a:pt x="4302096" y="0"/>
                  </a:lnTo>
                  <a:cubicBezTo>
                    <a:pt x="4354760" y="0"/>
                    <a:pt x="4354760" y="0"/>
                    <a:pt x="4354760" y="0"/>
                  </a:cubicBezTo>
                  <a:lnTo>
                    <a:pt x="4470785" y="0"/>
                  </a:lnTo>
                  <a:cubicBezTo>
                    <a:pt x="4609411" y="0"/>
                    <a:pt x="4656107" y="0"/>
                    <a:pt x="4671835" y="0"/>
                  </a:cubicBezTo>
                  <a:lnTo>
                    <a:pt x="4674852" y="0"/>
                  </a:lnTo>
                  <a:lnTo>
                    <a:pt x="4678826" y="0"/>
                  </a:lnTo>
                  <a:cubicBezTo>
                    <a:pt x="4679824" y="0"/>
                    <a:pt x="4679824" y="0"/>
                    <a:pt x="4679824" y="0"/>
                  </a:cubicBezTo>
                  <a:lnTo>
                    <a:pt x="4764855" y="0"/>
                  </a:lnTo>
                  <a:cubicBezTo>
                    <a:pt x="5028174" y="0"/>
                    <a:pt x="5126918" y="0"/>
                    <a:pt x="5163947" y="0"/>
                  </a:cubicBezTo>
                  <a:lnTo>
                    <a:pt x="5179508" y="0"/>
                  </a:lnTo>
                  <a:lnTo>
                    <a:pt x="5179582" y="0"/>
                  </a:lnTo>
                  <a:cubicBezTo>
                    <a:pt x="5186165" y="0"/>
                    <a:pt x="5186165" y="0"/>
                    <a:pt x="5186165" y="0"/>
                  </a:cubicBezTo>
                  <a:lnTo>
                    <a:pt x="5310254" y="0"/>
                  </a:lnTo>
                  <a:cubicBezTo>
                    <a:pt x="5585838" y="0"/>
                    <a:pt x="5661860" y="0"/>
                    <a:pt x="5682832" y="0"/>
                  </a:cubicBezTo>
                  <a:lnTo>
                    <a:pt x="5685849" y="0"/>
                  </a:lnTo>
                  <a:lnTo>
                    <a:pt x="5689822" y="0"/>
                  </a:lnTo>
                  <a:cubicBezTo>
                    <a:pt x="5690821" y="0"/>
                    <a:pt x="5690821" y="0"/>
                    <a:pt x="5690821" y="0"/>
                  </a:cubicBezTo>
                  <a:lnTo>
                    <a:pt x="5775852" y="0"/>
                  </a:lnTo>
                  <a:cubicBezTo>
                    <a:pt x="6197162" y="0"/>
                    <a:pt x="6197162" y="0"/>
                    <a:pt x="6197162" y="0"/>
                  </a:cubicBezTo>
                  <a:cubicBezTo>
                    <a:pt x="6233684" y="0"/>
                    <a:pt x="6277511" y="25580"/>
                    <a:pt x="6295772" y="56641"/>
                  </a:cubicBezTo>
                  <a:cubicBezTo>
                    <a:pt x="6551428" y="499712"/>
                    <a:pt x="6551428" y="499712"/>
                    <a:pt x="6551428" y="499712"/>
                  </a:cubicBezTo>
                  <a:cubicBezTo>
                    <a:pt x="6569690" y="530772"/>
                    <a:pt x="6569690" y="581931"/>
                    <a:pt x="6551428" y="612992"/>
                  </a:cubicBezTo>
                  <a:cubicBezTo>
                    <a:pt x="6295772" y="1056063"/>
                    <a:pt x="6295772" y="1056063"/>
                    <a:pt x="6295772" y="1056063"/>
                  </a:cubicBezTo>
                  <a:cubicBezTo>
                    <a:pt x="6277511" y="1087124"/>
                    <a:pt x="6233684" y="1112703"/>
                    <a:pt x="6197162" y="11127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16200000" scaled="1"/>
              <a:tileRect/>
            </a:gradFill>
            <a:ln w="25400"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162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gray">
            <a:xfrm>
              <a:off x="4262749" y="2423147"/>
              <a:ext cx="4388645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altLang="zh-CN" sz="2800" b="1" dirty="0" err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Bài</a:t>
              </a:r>
              <a:r>
                <a:rPr lang="en-US" altLang="zh-CN" sz="2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 </a:t>
              </a:r>
              <a:r>
                <a:rPr lang="en-US" altLang="zh-CN" sz="2800" b="1" dirty="0" err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tập</a:t>
              </a:r>
              <a:r>
                <a:rPr lang="en-US" altLang="zh-CN" sz="2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 1: </a:t>
              </a:r>
              <a:endPara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895475" y="271687"/>
            <a:ext cx="100871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ngữ trong các 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vi-V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a,b,c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một cụm từ. Hãy thử rút gọn các cụm từ này và nhận xét v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ề</a:t>
            </a:r>
            <a:r>
              <a:rPr lang="vi-V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sự thay đổi nghĩa của câu sau khi chủ ngữ được rút gọn.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6844" y="2225941"/>
            <a:ext cx="1037372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tiếng lá rơi lúc này cũng có thể khiến người ta giật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6844" y="3097927"/>
            <a:ext cx="10373725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thể rút gọn thành phần chủ ngữ thành 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Tiếng lá rơi,...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Nếu rút gọn thành 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lá rơi,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câu sẽ không còn ý nghĩa chỉ sự phiếm định (một) và thời gian 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(lúc này).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6844" y="4214529"/>
            <a:ext cx="1037372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Phút yên tĩnh của rừng ban mai d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ầ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d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ầ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biến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6844" y="5423465"/>
            <a:ext cx="10373725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thể rút gọn thành phần chủ ngữ thành 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Phút yên tĩnh.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Nếu rút gọn như vậy, câu sẽ mất đi ý nghĩa miêu tả, hạn định 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(của rừng ban mai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6750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EAE48C4B-3A90-42C3-BA00-6092B4771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157C1B1-17FB-41C4-9ADA-CDF1A3671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3059" y="3646758"/>
            <a:ext cx="7249170" cy="193453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thể rút gọn thành phần chủ ngữ thành 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Mấy con gầm ghì.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Nếu rút gọn như vậy, 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sẽ không còn ý nghĩa chỉ đặc điểm của sự vật 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(sắc lông màu xanh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vi-VN" sz="32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81768" y="646830"/>
            <a:ext cx="7181146" cy="13388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vi-VN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Mấy con g</a:t>
            </a:r>
            <a:r>
              <a:rPr lang="en-US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ầ</a:t>
            </a:r>
            <a:r>
              <a:rPr lang="vi-VN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ghì sắc lông màu xanh</a:t>
            </a:r>
            <a:r>
              <a:rPr lang="vi-VN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 tranh nhau với b</a:t>
            </a:r>
            <a:r>
              <a:rPr 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ầ</a:t>
            </a:r>
            <a:r>
              <a:rPr lang="vi-VN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vẹt mỏ </a:t>
            </a:r>
            <a:r>
              <a:rPr 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ỏ</a:t>
            </a:r>
            <a:r>
              <a:rPr 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giành mổ những quả chín trên cày b</a:t>
            </a:r>
            <a:r>
              <a:rPr 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ồ </a:t>
            </a:r>
            <a:r>
              <a:rPr lang="en-US" sz="2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Gầm ghì đá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Gầm ghì đá – Wikipedia tiếng Việ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Chi Gầm ghì – Wikipedia tiếng Việ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Chi Gầm ghì – Wikipedia tiếng Việ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312738"/>
            <a:ext cx="3702189" cy="268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Gầm ghì đá – Wikipedia tiếng Việ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4" y="3327729"/>
            <a:ext cx="3702189" cy="3081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2156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=&gt; </a:t>
            </a:r>
            <a:r>
              <a:rPr lang="vi-VN" dirty="0"/>
              <a:t>Có thể rút gọn thành phần chủ ngữ thành </a:t>
            </a:r>
            <a:r>
              <a:rPr lang="vi-VN" i="1" dirty="0"/>
              <a:t>Phút yên tĩnh.</a:t>
            </a:r>
            <a:r>
              <a:rPr lang="vi-VN" dirty="0"/>
              <a:t> Nếu rút gọn như vậy, câu sẽ mất đi ý nghĩa miêu tả, hạn định </a:t>
            </a:r>
            <a:r>
              <a:rPr lang="vi-VN" i="1" dirty="0"/>
              <a:t>(của rừng ban mai</a:t>
            </a:r>
            <a:r>
              <a:rPr lang="en-US" i="1" dirty="0"/>
              <a:t>)</a:t>
            </a:r>
            <a:endParaRPr lang="en-US" dirty="0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Nhóm 1">
            <a:extLst>
              <a:ext uri="{FF2B5EF4-FFF2-40B4-BE49-F238E27FC236}">
                <a16:creationId xmlns:a16="http://schemas.microsoft.com/office/drawing/2014/main" id="{DEEFD64E-AB97-40D9-8CC1-2106CF150AD8}"/>
              </a:ext>
            </a:extLst>
          </p:cNvPr>
          <p:cNvGrpSpPr/>
          <p:nvPr/>
        </p:nvGrpSpPr>
        <p:grpSpPr>
          <a:xfrm>
            <a:off x="94887" y="143428"/>
            <a:ext cx="11792816" cy="1409327"/>
            <a:chOff x="4151489" y="2278836"/>
            <a:chExt cx="6265567" cy="1061931"/>
          </a:xfrm>
        </p:grpSpPr>
        <p:sp>
          <p:nvSpPr>
            <p:cNvPr id="15" name="任意多边形 32"/>
            <p:cNvSpPr/>
            <p:nvPr/>
          </p:nvSpPr>
          <p:spPr bwMode="auto">
            <a:xfrm>
              <a:off x="4151489" y="2278836"/>
              <a:ext cx="6265567" cy="1061931"/>
            </a:xfrm>
            <a:custGeom>
              <a:avLst/>
              <a:gdLst>
                <a:gd name="connsiteX0" fmla="*/ 6197162 w 6565124"/>
                <a:gd name="connsiteY0" fmla="*/ 1112703 h 1112703"/>
                <a:gd name="connsiteX1" fmla="*/ 5690821 w 6565124"/>
                <a:gd name="connsiteY1" fmla="*/ 1112703 h 1112703"/>
                <a:gd name="connsiteX2" fmla="*/ 5685849 w 6565124"/>
                <a:gd name="connsiteY2" fmla="*/ 1112703 h 1112703"/>
                <a:gd name="connsiteX3" fmla="*/ 5186165 w 6565124"/>
                <a:gd name="connsiteY3" fmla="*/ 1112703 h 1112703"/>
                <a:gd name="connsiteX4" fmla="*/ 5179508 w 6565124"/>
                <a:gd name="connsiteY4" fmla="*/ 1112703 h 1112703"/>
                <a:gd name="connsiteX5" fmla="*/ 4679824 w 6565124"/>
                <a:gd name="connsiteY5" fmla="*/ 1112703 h 1112703"/>
                <a:gd name="connsiteX6" fmla="*/ 4674852 w 6565124"/>
                <a:gd name="connsiteY6" fmla="*/ 1112703 h 1112703"/>
                <a:gd name="connsiteX7" fmla="*/ 4354760 w 6565124"/>
                <a:gd name="connsiteY7" fmla="*/ 1112703 h 1112703"/>
                <a:gd name="connsiteX8" fmla="*/ 4238331 w 6565124"/>
                <a:gd name="connsiteY8" fmla="*/ 1112703 h 1112703"/>
                <a:gd name="connsiteX9" fmla="*/ 4168511 w 6565124"/>
                <a:gd name="connsiteY9" fmla="*/ 1112703 h 1112703"/>
                <a:gd name="connsiteX10" fmla="*/ 3848419 w 6565124"/>
                <a:gd name="connsiteY10" fmla="*/ 1112703 h 1112703"/>
                <a:gd name="connsiteX11" fmla="*/ 3843447 w 6565124"/>
                <a:gd name="connsiteY11" fmla="*/ 1112703 h 1112703"/>
                <a:gd name="connsiteX12" fmla="*/ 3731991 w 6565124"/>
                <a:gd name="connsiteY12" fmla="*/ 1112703 h 1112703"/>
                <a:gd name="connsiteX13" fmla="*/ 3727018 w 6565124"/>
                <a:gd name="connsiteY13" fmla="*/ 1112703 h 1112703"/>
                <a:gd name="connsiteX14" fmla="*/ 3343763 w 6565124"/>
                <a:gd name="connsiteY14" fmla="*/ 1112703 h 1112703"/>
                <a:gd name="connsiteX15" fmla="*/ 3337106 w 6565124"/>
                <a:gd name="connsiteY15" fmla="*/ 1112703 h 1112703"/>
                <a:gd name="connsiteX16" fmla="*/ 3227334 w 6565124"/>
                <a:gd name="connsiteY16" fmla="*/ 1112703 h 1112703"/>
                <a:gd name="connsiteX17" fmla="*/ 3220677 w 6565124"/>
                <a:gd name="connsiteY17" fmla="*/ 1112703 h 1112703"/>
                <a:gd name="connsiteX18" fmla="*/ 2837422 w 6565124"/>
                <a:gd name="connsiteY18" fmla="*/ 1112703 h 1112703"/>
                <a:gd name="connsiteX19" fmla="*/ 2832450 w 6565124"/>
                <a:gd name="connsiteY19" fmla="*/ 1112703 h 1112703"/>
                <a:gd name="connsiteX20" fmla="*/ 2720994 w 6565124"/>
                <a:gd name="connsiteY20" fmla="*/ 1112703 h 1112703"/>
                <a:gd name="connsiteX21" fmla="*/ 2716021 w 6565124"/>
                <a:gd name="connsiteY21" fmla="*/ 1112703 h 1112703"/>
                <a:gd name="connsiteX22" fmla="*/ 2395929 w 6565124"/>
                <a:gd name="connsiteY22" fmla="*/ 1112703 h 1112703"/>
                <a:gd name="connsiteX23" fmla="*/ 2326109 w 6565124"/>
                <a:gd name="connsiteY23" fmla="*/ 1112703 h 1112703"/>
                <a:gd name="connsiteX24" fmla="*/ 2209681 w 6565124"/>
                <a:gd name="connsiteY24" fmla="*/ 1112703 h 1112703"/>
                <a:gd name="connsiteX25" fmla="*/ 1889589 w 6565124"/>
                <a:gd name="connsiteY25" fmla="*/ 1112703 h 1112703"/>
                <a:gd name="connsiteX26" fmla="*/ 1884616 w 6565124"/>
                <a:gd name="connsiteY26" fmla="*/ 1112703 h 1112703"/>
                <a:gd name="connsiteX27" fmla="*/ 1384932 w 6565124"/>
                <a:gd name="connsiteY27" fmla="*/ 1112703 h 1112703"/>
                <a:gd name="connsiteX28" fmla="*/ 1378275 w 6565124"/>
                <a:gd name="connsiteY28" fmla="*/ 1112703 h 1112703"/>
                <a:gd name="connsiteX29" fmla="*/ 878592 w 6565124"/>
                <a:gd name="connsiteY29" fmla="*/ 1112703 h 1112703"/>
                <a:gd name="connsiteX30" fmla="*/ 873619 w 6565124"/>
                <a:gd name="connsiteY30" fmla="*/ 1112703 h 1112703"/>
                <a:gd name="connsiteX31" fmla="*/ 367278 w 6565124"/>
                <a:gd name="connsiteY31" fmla="*/ 1112703 h 1112703"/>
                <a:gd name="connsiteX32" fmla="*/ 268668 w 6565124"/>
                <a:gd name="connsiteY32" fmla="*/ 1056063 h 1112703"/>
                <a:gd name="connsiteX33" fmla="*/ 13011 w 6565124"/>
                <a:gd name="connsiteY33" fmla="*/ 612992 h 1112703"/>
                <a:gd name="connsiteX34" fmla="*/ 13011 w 6565124"/>
                <a:gd name="connsiteY34" fmla="*/ 499712 h 1112703"/>
                <a:gd name="connsiteX35" fmla="*/ 268668 w 6565124"/>
                <a:gd name="connsiteY35" fmla="*/ 56641 h 1112703"/>
                <a:gd name="connsiteX36" fmla="*/ 367278 w 6565124"/>
                <a:gd name="connsiteY36" fmla="*/ 0 h 1112703"/>
                <a:gd name="connsiteX37" fmla="*/ 870602 w 6565124"/>
                <a:gd name="connsiteY37" fmla="*/ 0 h 1112703"/>
                <a:gd name="connsiteX38" fmla="*/ 873619 w 6565124"/>
                <a:gd name="connsiteY38" fmla="*/ 0 h 1112703"/>
                <a:gd name="connsiteX39" fmla="*/ 877593 w 6565124"/>
                <a:gd name="connsiteY39" fmla="*/ 0 h 1112703"/>
                <a:gd name="connsiteX40" fmla="*/ 878592 w 6565124"/>
                <a:gd name="connsiteY40" fmla="*/ 0 h 1112703"/>
                <a:gd name="connsiteX41" fmla="*/ 963623 w 6565124"/>
                <a:gd name="connsiteY41" fmla="*/ 0 h 1112703"/>
                <a:gd name="connsiteX42" fmla="*/ 1362715 w 6565124"/>
                <a:gd name="connsiteY42" fmla="*/ 0 h 1112703"/>
                <a:gd name="connsiteX43" fmla="*/ 1378275 w 6565124"/>
                <a:gd name="connsiteY43" fmla="*/ 0 h 1112703"/>
                <a:gd name="connsiteX44" fmla="*/ 1378349 w 6565124"/>
                <a:gd name="connsiteY44" fmla="*/ 0 h 1112703"/>
                <a:gd name="connsiteX45" fmla="*/ 1384932 w 6565124"/>
                <a:gd name="connsiteY45" fmla="*/ 0 h 1112703"/>
                <a:gd name="connsiteX46" fmla="*/ 1509022 w 6565124"/>
                <a:gd name="connsiteY46" fmla="*/ 0 h 1112703"/>
                <a:gd name="connsiteX47" fmla="*/ 1881599 w 6565124"/>
                <a:gd name="connsiteY47" fmla="*/ 0 h 1112703"/>
                <a:gd name="connsiteX48" fmla="*/ 1884616 w 6565124"/>
                <a:gd name="connsiteY48" fmla="*/ 0 h 1112703"/>
                <a:gd name="connsiteX49" fmla="*/ 1888590 w 6565124"/>
                <a:gd name="connsiteY49" fmla="*/ 0 h 1112703"/>
                <a:gd name="connsiteX50" fmla="*/ 1889589 w 6565124"/>
                <a:gd name="connsiteY50" fmla="*/ 0 h 1112703"/>
                <a:gd name="connsiteX51" fmla="*/ 1974620 w 6565124"/>
                <a:gd name="connsiteY51" fmla="*/ 0 h 1112703"/>
                <a:gd name="connsiteX52" fmla="*/ 2169948 w 6565124"/>
                <a:gd name="connsiteY52" fmla="*/ 0 h 1112703"/>
                <a:gd name="connsiteX53" fmla="*/ 2209681 w 6565124"/>
                <a:gd name="connsiteY53" fmla="*/ 0 h 1112703"/>
                <a:gd name="connsiteX54" fmla="*/ 2293070 w 6565124"/>
                <a:gd name="connsiteY54" fmla="*/ 0 h 1112703"/>
                <a:gd name="connsiteX55" fmla="*/ 2326109 w 6565124"/>
                <a:gd name="connsiteY55" fmla="*/ 0 h 1112703"/>
                <a:gd name="connsiteX56" fmla="*/ 2343265 w 6565124"/>
                <a:gd name="connsiteY56" fmla="*/ 0 h 1112703"/>
                <a:gd name="connsiteX57" fmla="*/ 2395929 w 6565124"/>
                <a:gd name="connsiteY57" fmla="*/ 0 h 1112703"/>
                <a:gd name="connsiteX58" fmla="*/ 2446737 w 6565124"/>
                <a:gd name="connsiteY58" fmla="*/ 0 h 1112703"/>
                <a:gd name="connsiteX59" fmla="*/ 2456856 w 6565124"/>
                <a:gd name="connsiteY59" fmla="*/ 0 h 1112703"/>
                <a:gd name="connsiteX60" fmla="*/ 2596162 w 6565124"/>
                <a:gd name="connsiteY60" fmla="*/ 0 h 1112703"/>
                <a:gd name="connsiteX61" fmla="*/ 2628383 w 6565124"/>
                <a:gd name="connsiteY61" fmla="*/ 0 h 1112703"/>
                <a:gd name="connsiteX62" fmla="*/ 2678176 w 6565124"/>
                <a:gd name="connsiteY62" fmla="*/ 0 h 1112703"/>
                <a:gd name="connsiteX63" fmla="*/ 2713004 w 6565124"/>
                <a:gd name="connsiteY63" fmla="*/ 0 h 1112703"/>
                <a:gd name="connsiteX64" fmla="*/ 2716021 w 6565124"/>
                <a:gd name="connsiteY64" fmla="*/ 0 h 1112703"/>
                <a:gd name="connsiteX65" fmla="*/ 2719995 w 6565124"/>
                <a:gd name="connsiteY65" fmla="*/ 0 h 1112703"/>
                <a:gd name="connsiteX66" fmla="*/ 2720994 w 6565124"/>
                <a:gd name="connsiteY66" fmla="*/ 0 h 1112703"/>
                <a:gd name="connsiteX67" fmla="*/ 2738624 w 6565124"/>
                <a:gd name="connsiteY67" fmla="*/ 0 h 1112703"/>
                <a:gd name="connsiteX68" fmla="*/ 2801125 w 6565124"/>
                <a:gd name="connsiteY68" fmla="*/ 0 h 1112703"/>
                <a:gd name="connsiteX69" fmla="*/ 2806025 w 6565124"/>
                <a:gd name="connsiteY69" fmla="*/ 0 h 1112703"/>
                <a:gd name="connsiteX70" fmla="*/ 2829433 w 6565124"/>
                <a:gd name="connsiteY70" fmla="*/ 0 h 1112703"/>
                <a:gd name="connsiteX71" fmla="*/ 2832450 w 6565124"/>
                <a:gd name="connsiteY71" fmla="*/ 0 h 1112703"/>
                <a:gd name="connsiteX72" fmla="*/ 2836424 w 6565124"/>
                <a:gd name="connsiteY72" fmla="*/ 0 h 1112703"/>
                <a:gd name="connsiteX73" fmla="*/ 2837422 w 6565124"/>
                <a:gd name="connsiteY73" fmla="*/ 0 h 1112703"/>
                <a:gd name="connsiteX74" fmla="*/ 2922453 w 6565124"/>
                <a:gd name="connsiteY74" fmla="*/ 0 h 1112703"/>
                <a:gd name="connsiteX75" fmla="*/ 2974263 w 6565124"/>
                <a:gd name="connsiteY75" fmla="*/ 0 h 1112703"/>
                <a:gd name="connsiteX76" fmla="*/ 3090429 w 6565124"/>
                <a:gd name="connsiteY76" fmla="*/ 0 h 1112703"/>
                <a:gd name="connsiteX77" fmla="*/ 3090692 w 6565124"/>
                <a:gd name="connsiteY77" fmla="*/ 0 h 1112703"/>
                <a:gd name="connsiteX78" fmla="*/ 3205117 w 6565124"/>
                <a:gd name="connsiteY78" fmla="*/ 0 h 1112703"/>
                <a:gd name="connsiteX79" fmla="*/ 3206858 w 6565124"/>
                <a:gd name="connsiteY79" fmla="*/ 0 h 1112703"/>
                <a:gd name="connsiteX80" fmla="*/ 3220677 w 6565124"/>
                <a:gd name="connsiteY80" fmla="*/ 0 h 1112703"/>
                <a:gd name="connsiteX81" fmla="*/ 3220751 w 6565124"/>
                <a:gd name="connsiteY81" fmla="*/ 0 h 1112703"/>
                <a:gd name="connsiteX82" fmla="*/ 3227334 w 6565124"/>
                <a:gd name="connsiteY82" fmla="*/ 0 h 1112703"/>
                <a:gd name="connsiteX83" fmla="*/ 3321545 w 6565124"/>
                <a:gd name="connsiteY83" fmla="*/ 0 h 1112703"/>
                <a:gd name="connsiteX84" fmla="*/ 3337106 w 6565124"/>
                <a:gd name="connsiteY84" fmla="*/ 0 h 1112703"/>
                <a:gd name="connsiteX85" fmla="*/ 3337180 w 6565124"/>
                <a:gd name="connsiteY85" fmla="*/ 0 h 1112703"/>
                <a:gd name="connsiteX86" fmla="*/ 3343763 w 6565124"/>
                <a:gd name="connsiteY86" fmla="*/ 0 h 1112703"/>
                <a:gd name="connsiteX87" fmla="*/ 3351424 w 6565124"/>
                <a:gd name="connsiteY87" fmla="*/ 0 h 1112703"/>
                <a:gd name="connsiteX88" fmla="*/ 3467852 w 6565124"/>
                <a:gd name="connsiteY88" fmla="*/ 0 h 1112703"/>
                <a:gd name="connsiteX89" fmla="*/ 3522951 w 6565124"/>
                <a:gd name="connsiteY89" fmla="*/ 0 h 1112703"/>
                <a:gd name="connsiteX90" fmla="*/ 3633192 w 6565124"/>
                <a:gd name="connsiteY90" fmla="*/ 0 h 1112703"/>
                <a:gd name="connsiteX91" fmla="*/ 3639380 w 6565124"/>
                <a:gd name="connsiteY91" fmla="*/ 0 h 1112703"/>
                <a:gd name="connsiteX92" fmla="*/ 3695692 w 6565124"/>
                <a:gd name="connsiteY92" fmla="*/ 0 h 1112703"/>
                <a:gd name="connsiteX93" fmla="*/ 3724001 w 6565124"/>
                <a:gd name="connsiteY93" fmla="*/ 0 h 1112703"/>
                <a:gd name="connsiteX94" fmla="*/ 3727018 w 6565124"/>
                <a:gd name="connsiteY94" fmla="*/ 0 h 1112703"/>
                <a:gd name="connsiteX95" fmla="*/ 3730992 w 6565124"/>
                <a:gd name="connsiteY95" fmla="*/ 0 h 1112703"/>
                <a:gd name="connsiteX96" fmla="*/ 3731991 w 6565124"/>
                <a:gd name="connsiteY96" fmla="*/ 0 h 1112703"/>
                <a:gd name="connsiteX97" fmla="*/ 3749620 w 6565124"/>
                <a:gd name="connsiteY97" fmla="*/ 0 h 1112703"/>
                <a:gd name="connsiteX98" fmla="*/ 3812121 w 6565124"/>
                <a:gd name="connsiteY98" fmla="*/ 0 h 1112703"/>
                <a:gd name="connsiteX99" fmla="*/ 3817022 w 6565124"/>
                <a:gd name="connsiteY99" fmla="*/ 0 h 1112703"/>
                <a:gd name="connsiteX100" fmla="*/ 3840430 w 6565124"/>
                <a:gd name="connsiteY100" fmla="*/ 0 h 1112703"/>
                <a:gd name="connsiteX101" fmla="*/ 3843447 w 6565124"/>
                <a:gd name="connsiteY101" fmla="*/ 0 h 1112703"/>
                <a:gd name="connsiteX102" fmla="*/ 3847421 w 6565124"/>
                <a:gd name="connsiteY102" fmla="*/ 0 h 1112703"/>
                <a:gd name="connsiteX103" fmla="*/ 3848419 w 6565124"/>
                <a:gd name="connsiteY103" fmla="*/ 0 h 1112703"/>
                <a:gd name="connsiteX104" fmla="*/ 3933450 w 6565124"/>
                <a:gd name="connsiteY104" fmla="*/ 0 h 1112703"/>
                <a:gd name="connsiteX105" fmla="*/ 4012350 w 6565124"/>
                <a:gd name="connsiteY105" fmla="*/ 0 h 1112703"/>
                <a:gd name="connsiteX106" fmla="*/ 4135472 w 6565124"/>
                <a:gd name="connsiteY106" fmla="*/ 0 h 1112703"/>
                <a:gd name="connsiteX107" fmla="*/ 4168511 w 6565124"/>
                <a:gd name="connsiteY107" fmla="*/ 0 h 1112703"/>
                <a:gd name="connsiteX108" fmla="*/ 4177020 w 6565124"/>
                <a:gd name="connsiteY108" fmla="*/ 0 h 1112703"/>
                <a:gd name="connsiteX109" fmla="*/ 4185667 w 6565124"/>
                <a:gd name="connsiteY109" fmla="*/ 0 h 1112703"/>
                <a:gd name="connsiteX110" fmla="*/ 4231748 w 6565124"/>
                <a:gd name="connsiteY110" fmla="*/ 0 h 1112703"/>
                <a:gd name="connsiteX111" fmla="*/ 4238331 w 6565124"/>
                <a:gd name="connsiteY111" fmla="*/ 0 h 1112703"/>
                <a:gd name="connsiteX112" fmla="*/ 4299258 w 6565124"/>
                <a:gd name="connsiteY112" fmla="*/ 0 h 1112703"/>
                <a:gd name="connsiteX113" fmla="*/ 4302096 w 6565124"/>
                <a:gd name="connsiteY113" fmla="*/ 0 h 1112703"/>
                <a:gd name="connsiteX114" fmla="*/ 4354760 w 6565124"/>
                <a:gd name="connsiteY114" fmla="*/ 0 h 1112703"/>
                <a:gd name="connsiteX115" fmla="*/ 4470785 w 6565124"/>
                <a:gd name="connsiteY115" fmla="*/ 0 h 1112703"/>
                <a:gd name="connsiteX116" fmla="*/ 4671835 w 6565124"/>
                <a:gd name="connsiteY116" fmla="*/ 0 h 1112703"/>
                <a:gd name="connsiteX117" fmla="*/ 4674852 w 6565124"/>
                <a:gd name="connsiteY117" fmla="*/ 0 h 1112703"/>
                <a:gd name="connsiteX118" fmla="*/ 4678826 w 6565124"/>
                <a:gd name="connsiteY118" fmla="*/ 0 h 1112703"/>
                <a:gd name="connsiteX119" fmla="*/ 4679824 w 6565124"/>
                <a:gd name="connsiteY119" fmla="*/ 0 h 1112703"/>
                <a:gd name="connsiteX120" fmla="*/ 4764855 w 6565124"/>
                <a:gd name="connsiteY120" fmla="*/ 0 h 1112703"/>
                <a:gd name="connsiteX121" fmla="*/ 5163947 w 6565124"/>
                <a:gd name="connsiteY121" fmla="*/ 0 h 1112703"/>
                <a:gd name="connsiteX122" fmla="*/ 5179508 w 6565124"/>
                <a:gd name="connsiteY122" fmla="*/ 0 h 1112703"/>
                <a:gd name="connsiteX123" fmla="*/ 5179582 w 6565124"/>
                <a:gd name="connsiteY123" fmla="*/ 0 h 1112703"/>
                <a:gd name="connsiteX124" fmla="*/ 5186165 w 6565124"/>
                <a:gd name="connsiteY124" fmla="*/ 0 h 1112703"/>
                <a:gd name="connsiteX125" fmla="*/ 5310254 w 6565124"/>
                <a:gd name="connsiteY125" fmla="*/ 0 h 1112703"/>
                <a:gd name="connsiteX126" fmla="*/ 5682832 w 6565124"/>
                <a:gd name="connsiteY126" fmla="*/ 0 h 1112703"/>
                <a:gd name="connsiteX127" fmla="*/ 5685849 w 6565124"/>
                <a:gd name="connsiteY127" fmla="*/ 0 h 1112703"/>
                <a:gd name="connsiteX128" fmla="*/ 5689822 w 6565124"/>
                <a:gd name="connsiteY128" fmla="*/ 0 h 1112703"/>
                <a:gd name="connsiteX129" fmla="*/ 5690821 w 6565124"/>
                <a:gd name="connsiteY129" fmla="*/ 0 h 1112703"/>
                <a:gd name="connsiteX130" fmla="*/ 5775852 w 6565124"/>
                <a:gd name="connsiteY130" fmla="*/ 0 h 1112703"/>
                <a:gd name="connsiteX131" fmla="*/ 6197162 w 6565124"/>
                <a:gd name="connsiteY131" fmla="*/ 0 h 1112703"/>
                <a:gd name="connsiteX132" fmla="*/ 6295772 w 6565124"/>
                <a:gd name="connsiteY132" fmla="*/ 56641 h 1112703"/>
                <a:gd name="connsiteX133" fmla="*/ 6551428 w 6565124"/>
                <a:gd name="connsiteY133" fmla="*/ 499712 h 1112703"/>
                <a:gd name="connsiteX134" fmla="*/ 6551428 w 6565124"/>
                <a:gd name="connsiteY134" fmla="*/ 612992 h 1112703"/>
                <a:gd name="connsiteX135" fmla="*/ 6295772 w 6565124"/>
                <a:gd name="connsiteY135" fmla="*/ 1056063 h 1112703"/>
                <a:gd name="connsiteX136" fmla="*/ 6197162 w 6565124"/>
                <a:gd name="connsiteY136" fmla="*/ 1112703 h 111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</a:cxnLst>
              <a:rect l="l" t="t" r="r" b="b"/>
              <a:pathLst>
                <a:path w="6565124" h="1112703">
                  <a:moveTo>
                    <a:pt x="6197162" y="1112703"/>
                  </a:moveTo>
                  <a:lnTo>
                    <a:pt x="5690821" y="1112703"/>
                  </a:lnTo>
                  <a:lnTo>
                    <a:pt x="5685849" y="1112703"/>
                  </a:lnTo>
                  <a:lnTo>
                    <a:pt x="5186165" y="1112703"/>
                  </a:lnTo>
                  <a:lnTo>
                    <a:pt x="5179508" y="1112703"/>
                  </a:lnTo>
                  <a:lnTo>
                    <a:pt x="4679824" y="1112703"/>
                  </a:lnTo>
                  <a:lnTo>
                    <a:pt x="4674852" y="1112703"/>
                  </a:lnTo>
                  <a:lnTo>
                    <a:pt x="4354760" y="1112703"/>
                  </a:lnTo>
                  <a:lnTo>
                    <a:pt x="4238331" y="1112703"/>
                  </a:lnTo>
                  <a:lnTo>
                    <a:pt x="4168511" y="1112703"/>
                  </a:lnTo>
                  <a:lnTo>
                    <a:pt x="3848419" y="1112703"/>
                  </a:lnTo>
                  <a:lnTo>
                    <a:pt x="3843447" y="1112703"/>
                  </a:lnTo>
                  <a:lnTo>
                    <a:pt x="3731991" y="1112703"/>
                  </a:lnTo>
                  <a:lnTo>
                    <a:pt x="3727018" y="1112703"/>
                  </a:lnTo>
                  <a:lnTo>
                    <a:pt x="3343763" y="1112703"/>
                  </a:lnTo>
                  <a:lnTo>
                    <a:pt x="3337106" y="1112703"/>
                  </a:lnTo>
                  <a:lnTo>
                    <a:pt x="3227334" y="1112703"/>
                  </a:lnTo>
                  <a:lnTo>
                    <a:pt x="3220677" y="1112703"/>
                  </a:lnTo>
                  <a:lnTo>
                    <a:pt x="2837422" y="1112703"/>
                  </a:lnTo>
                  <a:lnTo>
                    <a:pt x="2832450" y="1112703"/>
                  </a:lnTo>
                  <a:lnTo>
                    <a:pt x="2720994" y="1112703"/>
                  </a:lnTo>
                  <a:lnTo>
                    <a:pt x="2716021" y="1112703"/>
                  </a:lnTo>
                  <a:lnTo>
                    <a:pt x="2395929" y="1112703"/>
                  </a:lnTo>
                  <a:lnTo>
                    <a:pt x="2326109" y="1112703"/>
                  </a:lnTo>
                  <a:lnTo>
                    <a:pt x="2209681" y="1112703"/>
                  </a:lnTo>
                  <a:lnTo>
                    <a:pt x="1889589" y="1112703"/>
                  </a:lnTo>
                  <a:lnTo>
                    <a:pt x="1884616" y="1112703"/>
                  </a:lnTo>
                  <a:lnTo>
                    <a:pt x="1384932" y="1112703"/>
                  </a:lnTo>
                  <a:lnTo>
                    <a:pt x="1378275" y="1112703"/>
                  </a:lnTo>
                  <a:lnTo>
                    <a:pt x="878592" y="1112703"/>
                  </a:lnTo>
                  <a:lnTo>
                    <a:pt x="873619" y="1112703"/>
                  </a:lnTo>
                  <a:lnTo>
                    <a:pt x="367278" y="1112703"/>
                  </a:lnTo>
                  <a:cubicBezTo>
                    <a:pt x="331669" y="1112703"/>
                    <a:pt x="286929" y="1087124"/>
                    <a:pt x="268668" y="1056063"/>
                  </a:cubicBezTo>
                  <a:cubicBezTo>
                    <a:pt x="13011" y="612992"/>
                    <a:pt x="13011" y="612992"/>
                    <a:pt x="13011" y="612992"/>
                  </a:cubicBezTo>
                  <a:cubicBezTo>
                    <a:pt x="-4337" y="581931"/>
                    <a:pt x="-4337" y="530773"/>
                    <a:pt x="13011" y="499712"/>
                  </a:cubicBezTo>
                  <a:cubicBezTo>
                    <a:pt x="268668" y="56641"/>
                    <a:pt x="268668" y="56641"/>
                    <a:pt x="268668" y="56641"/>
                  </a:cubicBezTo>
                  <a:cubicBezTo>
                    <a:pt x="286929" y="25580"/>
                    <a:pt x="331669" y="0"/>
                    <a:pt x="367278" y="0"/>
                  </a:cubicBezTo>
                  <a:cubicBezTo>
                    <a:pt x="750764" y="0"/>
                    <a:pt x="846635" y="0"/>
                    <a:pt x="870602" y="0"/>
                  </a:cubicBezTo>
                  <a:lnTo>
                    <a:pt x="873619" y="0"/>
                  </a:lnTo>
                  <a:lnTo>
                    <a:pt x="877593" y="0"/>
                  </a:lnTo>
                  <a:cubicBezTo>
                    <a:pt x="878592" y="0"/>
                    <a:pt x="878592" y="0"/>
                    <a:pt x="878592" y="0"/>
                  </a:cubicBezTo>
                  <a:lnTo>
                    <a:pt x="963623" y="0"/>
                  </a:lnTo>
                  <a:cubicBezTo>
                    <a:pt x="1226941" y="0"/>
                    <a:pt x="1325686" y="0"/>
                    <a:pt x="1362715" y="0"/>
                  </a:cubicBezTo>
                  <a:lnTo>
                    <a:pt x="1378275" y="0"/>
                  </a:lnTo>
                  <a:lnTo>
                    <a:pt x="1378349" y="0"/>
                  </a:lnTo>
                  <a:cubicBezTo>
                    <a:pt x="1384932" y="0"/>
                    <a:pt x="1384932" y="0"/>
                    <a:pt x="1384932" y="0"/>
                  </a:cubicBezTo>
                  <a:lnTo>
                    <a:pt x="1509022" y="0"/>
                  </a:lnTo>
                  <a:cubicBezTo>
                    <a:pt x="1784605" y="0"/>
                    <a:pt x="1860628" y="0"/>
                    <a:pt x="1881599" y="0"/>
                  </a:cubicBezTo>
                  <a:lnTo>
                    <a:pt x="1884616" y="0"/>
                  </a:lnTo>
                  <a:lnTo>
                    <a:pt x="1888590" y="0"/>
                  </a:lnTo>
                  <a:cubicBezTo>
                    <a:pt x="1889589" y="0"/>
                    <a:pt x="1889589" y="0"/>
                    <a:pt x="1889589" y="0"/>
                  </a:cubicBezTo>
                  <a:lnTo>
                    <a:pt x="1974620" y="0"/>
                  </a:lnTo>
                  <a:cubicBezTo>
                    <a:pt x="2053615" y="0"/>
                    <a:pt x="2117799" y="0"/>
                    <a:pt x="2169948" y="0"/>
                  </a:cubicBezTo>
                  <a:lnTo>
                    <a:pt x="2209681" y="0"/>
                  </a:lnTo>
                  <a:lnTo>
                    <a:pt x="2293070" y="0"/>
                  </a:lnTo>
                  <a:lnTo>
                    <a:pt x="2326109" y="0"/>
                  </a:lnTo>
                  <a:lnTo>
                    <a:pt x="2343265" y="0"/>
                  </a:lnTo>
                  <a:cubicBezTo>
                    <a:pt x="2395929" y="0"/>
                    <a:pt x="2395929" y="0"/>
                    <a:pt x="2395929" y="0"/>
                  </a:cubicBezTo>
                  <a:lnTo>
                    <a:pt x="2446737" y="0"/>
                  </a:lnTo>
                  <a:lnTo>
                    <a:pt x="2456856" y="0"/>
                  </a:lnTo>
                  <a:lnTo>
                    <a:pt x="2596162" y="0"/>
                  </a:lnTo>
                  <a:lnTo>
                    <a:pt x="2628383" y="0"/>
                  </a:lnTo>
                  <a:lnTo>
                    <a:pt x="2678176" y="0"/>
                  </a:lnTo>
                  <a:lnTo>
                    <a:pt x="2713004" y="0"/>
                  </a:lnTo>
                  <a:lnTo>
                    <a:pt x="2716021" y="0"/>
                  </a:lnTo>
                  <a:lnTo>
                    <a:pt x="2719995" y="0"/>
                  </a:lnTo>
                  <a:lnTo>
                    <a:pt x="2720994" y="0"/>
                  </a:lnTo>
                  <a:lnTo>
                    <a:pt x="2738624" y="0"/>
                  </a:lnTo>
                  <a:cubicBezTo>
                    <a:pt x="2766661" y="0"/>
                    <a:pt x="2786742" y="0"/>
                    <a:pt x="2801125" y="0"/>
                  </a:cubicBezTo>
                  <a:lnTo>
                    <a:pt x="2806025" y="0"/>
                  </a:lnTo>
                  <a:lnTo>
                    <a:pt x="2829433" y="0"/>
                  </a:lnTo>
                  <a:lnTo>
                    <a:pt x="2832450" y="0"/>
                  </a:lnTo>
                  <a:lnTo>
                    <a:pt x="2836424" y="0"/>
                  </a:lnTo>
                  <a:cubicBezTo>
                    <a:pt x="2837422" y="0"/>
                    <a:pt x="2837422" y="0"/>
                    <a:pt x="2837422" y="0"/>
                  </a:cubicBezTo>
                  <a:lnTo>
                    <a:pt x="2922453" y="0"/>
                  </a:lnTo>
                  <a:lnTo>
                    <a:pt x="2974263" y="0"/>
                  </a:lnTo>
                  <a:lnTo>
                    <a:pt x="3090429" y="0"/>
                  </a:lnTo>
                  <a:lnTo>
                    <a:pt x="3090692" y="0"/>
                  </a:lnTo>
                  <a:lnTo>
                    <a:pt x="3205117" y="0"/>
                  </a:lnTo>
                  <a:lnTo>
                    <a:pt x="3206858" y="0"/>
                  </a:lnTo>
                  <a:lnTo>
                    <a:pt x="3220677" y="0"/>
                  </a:lnTo>
                  <a:lnTo>
                    <a:pt x="3220751" y="0"/>
                  </a:lnTo>
                  <a:lnTo>
                    <a:pt x="3227334" y="0"/>
                  </a:lnTo>
                  <a:lnTo>
                    <a:pt x="3321545" y="0"/>
                  </a:lnTo>
                  <a:lnTo>
                    <a:pt x="3337106" y="0"/>
                  </a:lnTo>
                  <a:lnTo>
                    <a:pt x="3337180" y="0"/>
                  </a:lnTo>
                  <a:cubicBezTo>
                    <a:pt x="3343763" y="0"/>
                    <a:pt x="3343763" y="0"/>
                    <a:pt x="3343763" y="0"/>
                  </a:cubicBezTo>
                  <a:lnTo>
                    <a:pt x="3351424" y="0"/>
                  </a:lnTo>
                  <a:lnTo>
                    <a:pt x="3467852" y="0"/>
                  </a:lnTo>
                  <a:lnTo>
                    <a:pt x="3522951" y="0"/>
                  </a:lnTo>
                  <a:lnTo>
                    <a:pt x="3633192" y="0"/>
                  </a:lnTo>
                  <a:lnTo>
                    <a:pt x="3639380" y="0"/>
                  </a:lnTo>
                  <a:lnTo>
                    <a:pt x="3695692" y="0"/>
                  </a:lnTo>
                  <a:lnTo>
                    <a:pt x="3724001" y="0"/>
                  </a:lnTo>
                  <a:lnTo>
                    <a:pt x="3727018" y="0"/>
                  </a:lnTo>
                  <a:lnTo>
                    <a:pt x="3730992" y="0"/>
                  </a:lnTo>
                  <a:lnTo>
                    <a:pt x="3731991" y="0"/>
                  </a:lnTo>
                  <a:lnTo>
                    <a:pt x="3749620" y="0"/>
                  </a:lnTo>
                  <a:cubicBezTo>
                    <a:pt x="3777658" y="0"/>
                    <a:pt x="3797739" y="0"/>
                    <a:pt x="3812121" y="0"/>
                  </a:cubicBezTo>
                  <a:lnTo>
                    <a:pt x="3817022" y="0"/>
                  </a:lnTo>
                  <a:lnTo>
                    <a:pt x="3840430" y="0"/>
                  </a:lnTo>
                  <a:lnTo>
                    <a:pt x="3843447" y="0"/>
                  </a:lnTo>
                  <a:lnTo>
                    <a:pt x="3847421" y="0"/>
                  </a:lnTo>
                  <a:cubicBezTo>
                    <a:pt x="3848419" y="0"/>
                    <a:pt x="3848419" y="0"/>
                    <a:pt x="3848419" y="0"/>
                  </a:cubicBezTo>
                  <a:lnTo>
                    <a:pt x="3933450" y="0"/>
                  </a:lnTo>
                  <a:lnTo>
                    <a:pt x="4012350" y="0"/>
                  </a:lnTo>
                  <a:lnTo>
                    <a:pt x="4135472" y="0"/>
                  </a:lnTo>
                  <a:lnTo>
                    <a:pt x="4168511" y="0"/>
                  </a:lnTo>
                  <a:lnTo>
                    <a:pt x="4177020" y="0"/>
                  </a:lnTo>
                  <a:lnTo>
                    <a:pt x="4185667" y="0"/>
                  </a:lnTo>
                  <a:lnTo>
                    <a:pt x="4231748" y="0"/>
                  </a:lnTo>
                  <a:lnTo>
                    <a:pt x="4238331" y="0"/>
                  </a:lnTo>
                  <a:lnTo>
                    <a:pt x="4299258" y="0"/>
                  </a:lnTo>
                  <a:lnTo>
                    <a:pt x="4302096" y="0"/>
                  </a:lnTo>
                  <a:cubicBezTo>
                    <a:pt x="4354760" y="0"/>
                    <a:pt x="4354760" y="0"/>
                    <a:pt x="4354760" y="0"/>
                  </a:cubicBezTo>
                  <a:lnTo>
                    <a:pt x="4470785" y="0"/>
                  </a:lnTo>
                  <a:cubicBezTo>
                    <a:pt x="4609411" y="0"/>
                    <a:pt x="4656107" y="0"/>
                    <a:pt x="4671835" y="0"/>
                  </a:cubicBezTo>
                  <a:lnTo>
                    <a:pt x="4674852" y="0"/>
                  </a:lnTo>
                  <a:lnTo>
                    <a:pt x="4678826" y="0"/>
                  </a:lnTo>
                  <a:cubicBezTo>
                    <a:pt x="4679824" y="0"/>
                    <a:pt x="4679824" y="0"/>
                    <a:pt x="4679824" y="0"/>
                  </a:cubicBezTo>
                  <a:lnTo>
                    <a:pt x="4764855" y="0"/>
                  </a:lnTo>
                  <a:cubicBezTo>
                    <a:pt x="5028174" y="0"/>
                    <a:pt x="5126918" y="0"/>
                    <a:pt x="5163947" y="0"/>
                  </a:cubicBezTo>
                  <a:lnTo>
                    <a:pt x="5179508" y="0"/>
                  </a:lnTo>
                  <a:lnTo>
                    <a:pt x="5179582" y="0"/>
                  </a:lnTo>
                  <a:cubicBezTo>
                    <a:pt x="5186165" y="0"/>
                    <a:pt x="5186165" y="0"/>
                    <a:pt x="5186165" y="0"/>
                  </a:cubicBezTo>
                  <a:lnTo>
                    <a:pt x="5310254" y="0"/>
                  </a:lnTo>
                  <a:cubicBezTo>
                    <a:pt x="5585838" y="0"/>
                    <a:pt x="5661860" y="0"/>
                    <a:pt x="5682832" y="0"/>
                  </a:cubicBezTo>
                  <a:lnTo>
                    <a:pt x="5685849" y="0"/>
                  </a:lnTo>
                  <a:lnTo>
                    <a:pt x="5689822" y="0"/>
                  </a:lnTo>
                  <a:cubicBezTo>
                    <a:pt x="5690821" y="0"/>
                    <a:pt x="5690821" y="0"/>
                    <a:pt x="5690821" y="0"/>
                  </a:cubicBezTo>
                  <a:lnTo>
                    <a:pt x="5775852" y="0"/>
                  </a:lnTo>
                  <a:cubicBezTo>
                    <a:pt x="6197162" y="0"/>
                    <a:pt x="6197162" y="0"/>
                    <a:pt x="6197162" y="0"/>
                  </a:cubicBezTo>
                  <a:cubicBezTo>
                    <a:pt x="6233684" y="0"/>
                    <a:pt x="6277511" y="25580"/>
                    <a:pt x="6295772" y="56641"/>
                  </a:cubicBezTo>
                  <a:cubicBezTo>
                    <a:pt x="6551428" y="499712"/>
                    <a:pt x="6551428" y="499712"/>
                    <a:pt x="6551428" y="499712"/>
                  </a:cubicBezTo>
                  <a:cubicBezTo>
                    <a:pt x="6569690" y="530772"/>
                    <a:pt x="6569690" y="581931"/>
                    <a:pt x="6551428" y="612992"/>
                  </a:cubicBezTo>
                  <a:cubicBezTo>
                    <a:pt x="6295772" y="1056063"/>
                    <a:pt x="6295772" y="1056063"/>
                    <a:pt x="6295772" y="1056063"/>
                  </a:cubicBezTo>
                  <a:cubicBezTo>
                    <a:pt x="6277511" y="1087124"/>
                    <a:pt x="6233684" y="1112703"/>
                    <a:pt x="6197162" y="11127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16200000" scaled="1"/>
              <a:tileRect/>
            </a:gradFill>
            <a:ln w="25400"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162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just"/>
              <a:endParaRPr lang="zh-CN" altLang="en-US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gray">
            <a:xfrm>
              <a:off x="4471311" y="2423147"/>
              <a:ext cx="4298955" cy="3246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just"/>
              <a:r>
                <a:rPr lang="en-US" altLang="zh-CN" sz="2800" b="1" dirty="0" err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Bài</a:t>
              </a:r>
              <a:r>
                <a:rPr lang="en-US" altLang="zh-CN" sz="2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 </a:t>
              </a:r>
              <a:r>
                <a:rPr lang="en-US" altLang="zh-CN" sz="2800" b="1" dirty="0" err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tập</a:t>
              </a:r>
              <a:r>
                <a:rPr lang="en-US" altLang="zh-CN" sz="2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 2: </a:t>
              </a:r>
              <a:endPara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2452776" y="209145"/>
            <a:ext cx="88564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 ngữ trong các câu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a,b,c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một cụm từ. Hãy thử rút gọn các cụm từ này và nhận xét v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ề</a:t>
            </a:r>
            <a:r>
              <a:rPr lang="vi-V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sự thay đổi nghĩa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câu sau khi vị ngữ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ược rút gọn.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4432" y="2111118"/>
            <a:ext cx="1037372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Luốc 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chạy tung tăng sục sạo trong các bụi cây</a:t>
            </a:r>
            <a:r>
              <a:rPr lang="vi-VN" sz="2400" b="1" i="1" dirty="0"/>
              <a:t>.</a:t>
            </a:r>
            <a:endParaRPr lang="en-US" sz="2400" b="1" dirty="0"/>
          </a:p>
        </p:txBody>
      </p:sp>
      <p:sp>
        <p:nvSpPr>
          <p:cNvPr id="19" name="Rectangle 18"/>
          <p:cNvSpPr/>
          <p:nvPr/>
        </p:nvSpPr>
        <p:spPr>
          <a:xfrm>
            <a:off x="696844" y="3059827"/>
            <a:ext cx="1037372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bụi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nêu được thông tin 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ề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nọ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S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SG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Luốc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36454" y="4601406"/>
            <a:ext cx="1037372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Rừng 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 lặng quá.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6844" y="5423465"/>
            <a:ext cx="1037372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thể rút gọn vị ngữ thành 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 lặng.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Khi rút gọn, vị ngữ sẽ không nêu được thông tin về mức độ của trạng thái im lặng </a:t>
            </a:r>
            <a:r>
              <a:rPr lang="vi-V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(quá).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7100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EAE48C4B-3A90-42C3-BA00-6092B4771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22BB38"/>
          </a:solidFill>
          <a:ln w="38100" cap="rnd">
            <a:solidFill>
              <a:srgbClr val="22BB38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157C1B1-17FB-41C4-9ADA-CDF1A3671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3444" y="4302366"/>
            <a:ext cx="7249170" cy="193453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thể rút gọn vị ngữ thành 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lại lợp, bện bằng rơm.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Khi rút gọn, vị ngữ sẽ không nêu được thông tin v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ề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đặc điểm kiểu dáng của tổ ong 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(đủ kiểu, hình thù khác nhau).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vi-VN" sz="32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81768" y="646830"/>
            <a:ext cx="7181146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Ở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xứ Tây Âu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tổ ong lại l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ợ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p, bện b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ằ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rơm đủ kiểu, hình thù khác nhau...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Gầm ghì đá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Gầm ghì đá – Wikipedia tiếng Việ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Chi Gầm ghì – Wikipedia tiếng Việ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Giải mã bí ẩn của giấc mơ thấy tổ ong | Phong Thủy Cho Người Việt, Xem  Phong Thủy, Tư Vấn Phong Thủy - BlogPhongThuy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514350"/>
            <a:ext cx="3567037" cy="2746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Ong làm tổ trong nhà là tốt hay xấu theo phong thuỷ tâm lin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793499"/>
            <a:ext cx="3567037" cy="26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014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413224"/>
      </a:dk2>
      <a:lt2>
        <a:srgbClr val="E8E2E7"/>
      </a:lt2>
      <a:accent1>
        <a:srgbClr val="22BB38"/>
      </a:accent1>
      <a:accent2>
        <a:srgbClr val="41B915"/>
      </a:accent2>
      <a:accent3>
        <a:srgbClr val="82AF20"/>
      </a:accent3>
      <a:accent4>
        <a:srgbClr val="B2A214"/>
      </a:accent4>
      <a:accent5>
        <a:srgbClr val="E6842A"/>
      </a:accent5>
      <a:accent6>
        <a:srgbClr val="D42418"/>
      </a:accent6>
      <a:hlink>
        <a:srgbClr val="A27C36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1152</Words>
  <Application>Microsoft Office PowerPoint</Application>
  <PresentationFormat>Widescreen</PresentationFormat>
  <Paragraphs>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Modern Love</vt:lpstr>
      <vt:lpstr>The Hand</vt:lpstr>
      <vt:lpstr>Times New Roman</vt:lpstr>
      <vt:lpstr>SketchyVTI</vt:lpstr>
      <vt:lpstr>TIẾT 7 THỰC HÀNH TIẾNG VIỆT</vt:lpstr>
      <vt:lpstr>YÊU CẦU CẦN ĐẠT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Ví dụ:</vt:lpstr>
      <vt:lpstr>3. VẬN DỤNG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Ánh Nguyệt</dc:creator>
  <cp:lastModifiedBy>PC</cp:lastModifiedBy>
  <cp:revision>99</cp:revision>
  <dcterms:created xsi:type="dcterms:W3CDTF">2021-07-11T08:12:22Z</dcterms:created>
  <dcterms:modified xsi:type="dcterms:W3CDTF">2024-09-14T15:56:55Z</dcterms:modified>
</cp:coreProperties>
</file>