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86" r:id="rId2"/>
    <p:sldId id="287" r:id="rId3"/>
    <p:sldId id="284" r:id="rId4"/>
    <p:sldId id="283" r:id="rId5"/>
    <p:sldId id="285" r:id="rId6"/>
    <p:sldId id="288" r:id="rId7"/>
    <p:sldId id="257" r:id="rId8"/>
    <p:sldId id="292" r:id="rId9"/>
    <p:sldId id="293" r:id="rId10"/>
    <p:sldId id="262" r:id="rId11"/>
    <p:sldId id="267" r:id="rId12"/>
    <p:sldId id="268" r:id="rId13"/>
    <p:sldId id="294" r:id="rId14"/>
    <p:sldId id="295" r:id="rId15"/>
    <p:sldId id="289" r:id="rId16"/>
    <p:sldId id="272" r:id="rId17"/>
    <p:sldId id="273" r:id="rId18"/>
    <p:sldId id="274" r:id="rId19"/>
    <p:sldId id="276" r:id="rId20"/>
    <p:sldId id="279" r:id="rId21"/>
    <p:sldId id="280" r:id="rId22"/>
    <p:sldId id="29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1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0879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92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376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37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6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8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4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6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0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8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7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mg.powerpoint.com.vn/uploads/2019/06/09/hinh-nen-powerpoint-bo-bien-thuyen-dau_0927186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3" y="1"/>
            <a:ext cx="11915192" cy="69233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347187" y="744116"/>
            <a:ext cx="8892306" cy="334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AN HẢI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MÔN: NGỮ VĂN 8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GV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VĂN TÝ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1072123"/>
            <a:ext cx="8387862" cy="3033884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spcBef>
                <a:spcPts val="0"/>
              </a:spcBef>
              <a:buClr>
                <a:srgbClr val="A53010"/>
              </a:buClr>
              <a:buNone/>
            </a:pPr>
            <a:r>
              <a:rPr lang="en-US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buClr>
                <a:srgbClr val="A53010"/>
              </a:buClr>
              <a:buNone/>
            </a:pP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ở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– 4, ở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– 3 (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spcBef>
                <a:spcPts val="0"/>
              </a:spcBef>
              <a:buClr>
                <a:srgbClr val="A53010"/>
              </a:buClr>
              <a:buNone/>
            </a:pP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 </a:t>
            </a:r>
          </a:p>
          <a:p>
            <a:pPr marL="0" lvl="0" indent="0" algn="just">
              <a:spcBef>
                <a:spcPts val="0"/>
              </a:spcBef>
              <a:buClr>
                <a:srgbClr val="A53010"/>
              </a:buClr>
              <a:buNone/>
            </a:pP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B- T: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spcBef>
                <a:spcPts val="0"/>
              </a:spcBef>
              <a:buClr>
                <a:srgbClr val="A53010"/>
              </a:buClr>
              <a:buNone/>
            </a:pP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2,4 (</a:t>
            </a:r>
            <a:r>
              <a:rPr lang="en-US" sz="30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0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 algn="just">
              <a:spcBef>
                <a:spcPts val="0"/>
              </a:spcBef>
              <a:buClr>
                <a:srgbClr val="A53010"/>
              </a:buClr>
              <a:buNone/>
            </a:pP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4/3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0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921" y="5191850"/>
            <a:ext cx="10098832" cy="119136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30000"/>
              </a:lnSpc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0003" y="82716"/>
            <a:ext cx="6167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>
              <a:buClr>
                <a:srgbClr val="A53010"/>
              </a:buClr>
              <a:buAutoNum type="romanUcPeriod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HIỂU CHUNG </a:t>
            </a:r>
          </a:p>
          <a:p>
            <a:pPr marL="400050" lvl="0" indent="-400050">
              <a:buClr>
                <a:srgbClr val="A53010"/>
              </a:buClr>
              <a:buAutoNum type="romanUcPeriod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KHÁM PHÁ VĂN BẢN </a:t>
            </a:r>
            <a:endParaRPr lang="en-US" sz="2800" dirty="0">
              <a:solidFill>
                <a:srgbClr val="FF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7780" y="1169702"/>
            <a:ext cx="1009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tù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Thạch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Lai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97268" y="2163233"/>
            <a:ext cx="9788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Tx/>
              <a:buChar char="-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7268" y="3117340"/>
            <a:ext cx="9489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7267" y="4154595"/>
            <a:ext cx="9788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Tx/>
              <a:buChar char="-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9053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015" y="3136952"/>
            <a:ext cx="11800114" cy="5577841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(Ban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Ở Lai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khéo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léo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ổn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n-US" sz="1600" dirty="0">
              <a:solidFill>
                <a:schemeClr val="tx1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7034" y="133544"/>
            <a:ext cx="107768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>
              <a:buClr>
                <a:srgbClr val="A53010"/>
              </a:buClr>
              <a:buAutoNum type="romanUcPeriod"/>
            </a:pP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CHUNG </a:t>
            </a:r>
          </a:p>
          <a:p>
            <a:pPr marL="400050" indent="-400050">
              <a:buClr>
                <a:srgbClr val="A53010"/>
              </a:buClr>
              <a:buFontTx/>
              <a:buAutoNum type="romanUcPeriod"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TÌM HIỂU CHI TIẾT </a:t>
            </a:r>
          </a:p>
          <a:p>
            <a:pPr>
              <a:buClr>
                <a:srgbClr val="A53010"/>
              </a:buClr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tù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Thạch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Lai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B050"/>
              </a:solidFill>
            </a:endParaRPr>
          </a:p>
          <a:p>
            <a:pPr lvl="0">
              <a:buClr>
                <a:srgbClr val="A53010"/>
              </a:buClr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2348" y="1872880"/>
            <a:ext cx="7416341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Giọng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điệu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phúng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B05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2348" y="2563849"/>
            <a:ext cx="5432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biếm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4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6562" y="178229"/>
            <a:ext cx="5955476" cy="596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Giọng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điệu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phúng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B05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5654" y="879204"/>
            <a:ext cx="5432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biếm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5654" y="1402424"/>
            <a:ext cx="8835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 Ban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635654" y="2441975"/>
            <a:ext cx="96712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-&gt;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35654" y="3826970"/>
            <a:ext cx="3054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5654" y="4350190"/>
            <a:ext cx="6508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6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9683" y="91429"/>
            <a:ext cx="3558988" cy="596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Giọng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điệu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9344" y="687554"/>
            <a:ext cx="101292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mâu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thuẫn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9344" y="3365210"/>
            <a:ext cx="101292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thối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nát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nề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nép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5203" y="5565812"/>
            <a:ext cx="10129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33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08717" y="409417"/>
            <a:ext cx="3558988" cy="596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Giọng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điệu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1068" y="1257301"/>
            <a:ext cx="99792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cay.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35968" y="2294048"/>
            <a:ext cx="9934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691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2342" y="2494586"/>
            <a:ext cx="5990253" cy="24707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mỉa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cay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1517" y="272374"/>
            <a:ext cx="5197151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>
              <a:buClr>
                <a:srgbClr val="A53010"/>
              </a:buClr>
              <a:buAutoNum type="romanUcPeriod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CHUNG </a:t>
            </a:r>
          </a:p>
          <a:p>
            <a:pPr marL="400050" lvl="0" indent="-400050">
              <a:buClr>
                <a:srgbClr val="A53010"/>
              </a:buClr>
              <a:buAutoNum type="romanUcPeriod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TÌM HIỂU CHI TIẾT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7342" y="1668654"/>
            <a:ext cx="2252540" cy="596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dirty="0">
              <a:solidFill>
                <a:srgbClr val="0070C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8653" y="2494586"/>
            <a:ext cx="4089918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cay.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 flipH="1">
            <a:off x="6653159" y="1662451"/>
            <a:ext cx="2033641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2800" dirty="0">
              <a:solidFill>
                <a:srgbClr val="0070C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178490" y="2494586"/>
            <a:ext cx="18662" cy="32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17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80159"/>
            <a:ext cx="11800114" cy="557784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n-US" sz="16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nut 1"/>
          <p:cNvSpPr/>
          <p:nvPr/>
        </p:nvSpPr>
        <p:spPr>
          <a:xfrm>
            <a:off x="316620" y="4155233"/>
            <a:ext cx="478972" cy="46155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8059" y="272971"/>
            <a:ext cx="2775247" cy="596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67611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80159"/>
            <a:ext cx="11800114" cy="557784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buNone/>
            </a:pP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Lai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B.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D.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n-US" sz="16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nut 1"/>
          <p:cNvSpPr/>
          <p:nvPr/>
        </p:nvSpPr>
        <p:spPr>
          <a:xfrm>
            <a:off x="317241" y="3768325"/>
            <a:ext cx="478972" cy="46155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7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62" y="1186853"/>
            <a:ext cx="11299371" cy="557784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nut 1"/>
          <p:cNvSpPr/>
          <p:nvPr/>
        </p:nvSpPr>
        <p:spPr>
          <a:xfrm>
            <a:off x="409303" y="4663441"/>
            <a:ext cx="478972" cy="46155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7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998273" y="1436914"/>
            <a:ext cx="7164388" cy="3331030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3788227" y="288938"/>
            <a:ext cx="3732245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4742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1" y="1201783"/>
            <a:ext cx="11800114" cy="5577841"/>
          </a:xfrm>
        </p:spPr>
        <p:txBody>
          <a:bodyPr>
            <a:normAutofit/>
          </a:bodyPr>
          <a:lstStyle/>
          <a:p>
            <a:pPr marL="0" lvl="0" indent="0">
              <a:buClr>
                <a:srgbClr val="A53010"/>
              </a:buClr>
              <a:buNone/>
            </a:pP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n-US" sz="16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nut 1"/>
          <p:cNvSpPr/>
          <p:nvPr/>
        </p:nvSpPr>
        <p:spPr>
          <a:xfrm>
            <a:off x="661852" y="5578387"/>
            <a:ext cx="478972" cy="46155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1852" y="1017357"/>
            <a:ext cx="110362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Qua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Lai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Ban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Ban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Ban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438" y="1379065"/>
            <a:ext cx="11800114" cy="5577841"/>
          </a:xfrm>
        </p:spPr>
        <p:txBody>
          <a:bodyPr>
            <a:normAutofit/>
          </a:bodyPr>
          <a:lstStyle/>
          <a:p>
            <a:pPr marL="0" lvl="0" indent="0">
              <a:buClr>
                <a:srgbClr val="A53010"/>
              </a:buClr>
              <a:buNone/>
            </a:pPr>
            <a:endParaRPr lang="en-US" sz="16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cay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30000"/>
              </a:lnSpc>
              <a:buNone/>
            </a:pP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nut 1"/>
          <p:cNvSpPr/>
          <p:nvPr/>
        </p:nvSpPr>
        <p:spPr>
          <a:xfrm>
            <a:off x="1090438" y="4592839"/>
            <a:ext cx="478972" cy="46155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5918" y="923731"/>
            <a:ext cx="2757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IV/ VẬN DỤNG</a:t>
            </a:r>
            <a:r>
              <a:rPr lang="en-US" dirty="0"/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0963" y="1617609"/>
            <a:ext cx="8615266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“Lai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đọan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B05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ật ký trong tù - Bác Hồ #Shorts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621" y="0"/>
            <a:ext cx="12129795" cy="6858000"/>
          </a:xfr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18958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0608" y="1011441"/>
            <a:ext cx="8915399" cy="2878910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700" b="1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TIẾT 46,47:</a:t>
            </a:r>
            <a:br>
              <a:rPr lang="en-US" sz="2700" b="1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</a:br>
            <a:r>
              <a:rPr lang="en-US" sz="4000" b="1" dirty="0" err="1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4000" dirty="0"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 TÂN</a:t>
            </a:r>
            <a:br>
              <a:rPr lang="en-US" sz="53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rPr>
              <a:t>												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  <a:endParaRPr lang="en-US" sz="49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1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3094" y="51192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</a:p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08" y="429208"/>
            <a:ext cx="4039488" cy="56356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02024" y="2230016"/>
            <a:ext cx="3890866" cy="1639016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Minh?</a:t>
            </a:r>
          </a:p>
        </p:txBody>
      </p:sp>
    </p:spTree>
    <p:extLst>
      <p:ext uri="{BB962C8B-B14F-4D97-AF65-F5344CB8AC3E}">
        <p14:creationId xmlns:p14="http://schemas.microsoft.com/office/powerpoint/2010/main" val="28463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152" y="0"/>
            <a:ext cx="115668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(19.5.1890 - 2.9.1969)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Loan.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1942,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UNESCO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5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i.ytimg.com/vi/yCKIgW7jGp8/hq2.jpg?sqp=-oaymwE2CNACELwBSFXyq4qpAygIARUAAIhCGABwAcABBvABAfgBjAKAAuADigIMCAAQARhlIGUoWjAP&amp;rs=AOn4CLC2J1Ad8oYyBIbXRiPzKdGECjd9UA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264478" y="1022290"/>
            <a:ext cx="7650922" cy="363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(19.5.1890 - 2.9.1969)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5225" y="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</a:p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64478" y="3757305"/>
            <a:ext cx="2216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7781191" y="3138854"/>
            <a:ext cx="4132385" cy="2260457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81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18253" y="839531"/>
            <a:ext cx="960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96,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18253" y="1362751"/>
            <a:ext cx="98811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HCM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18253" y="300922"/>
            <a:ext cx="3013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8993" y="228600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3068516" y="33858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 Tân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Giam phòng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trưởng thiên thiên đổ,</a:t>
            </a:r>
            <a:b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trưởng tham thôn giải phạm tiền;</a:t>
            </a:r>
            <a:b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 trưởng thiêu đăng biện công sự,</a:t>
            </a:r>
            <a:b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 Tân y cựu thái bình thiên.</a:t>
            </a:r>
          </a:p>
          <a:p>
            <a:r>
              <a:rPr lang="vi-VN" sz="24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068516" y="430401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trưởng nhà lao chuyên đánh bạc,</a:t>
            </a:r>
            <a:b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người, cảnh trưởng kiếm ăn quanh;</a:t>
            </a:r>
            <a:b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Chong đèn, huyện trưởng làm công việc,</a:t>
            </a:r>
            <a:b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đất Lai Tân vẫn thái bình.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8516" y="2365020"/>
            <a:ext cx="67524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44444"/>
                </a:solidFill>
                <a:latin typeface="Roboto Slab" pitchFamily="2" charset="0"/>
              </a:rPr>
              <a:t>                             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 nghĩa</a:t>
            </a:r>
            <a:endParaRPr lang="vi-V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trưởng nhà giam ngày ngày đánh bạc,</a:t>
            </a:r>
            <a:b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trưởng tham lam ăn tiền phạm nhân bị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giải;</a:t>
            </a:r>
            <a:b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 trưởng chong đèn làm việc công,</a:t>
            </a:r>
            <a:b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 Tân vẫn thái bình như xưa.</a:t>
            </a:r>
          </a:p>
        </p:txBody>
      </p:sp>
    </p:spTree>
    <p:extLst>
      <p:ext uri="{BB962C8B-B14F-4D97-AF65-F5344CB8AC3E}">
        <p14:creationId xmlns:p14="http://schemas.microsoft.com/office/powerpoint/2010/main" val="109269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408</TotalTime>
  <Words>1867</Words>
  <Application>Microsoft Office PowerPoint</Application>
  <PresentationFormat>Widescreen</PresentationFormat>
  <Paragraphs>116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.VnTime</vt:lpstr>
      <vt:lpstr>Arial</vt:lpstr>
      <vt:lpstr>Century Gothic</vt:lpstr>
      <vt:lpstr>Roboto Slab</vt:lpstr>
      <vt:lpstr>Symbol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TIẾT 46,47: Văn bản 2:         LAI TÂN             (Hồ Chí Minh)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4: TIẾNG CƯỜI TRÀO PHÚNG TRONG THƠ Văn bản 2:         LAI TÂN             (Hồ Chí Minh)</dc:title>
  <dc:creator>ADMIN</dc:creator>
  <cp:lastModifiedBy>PC</cp:lastModifiedBy>
  <cp:revision>62</cp:revision>
  <dcterms:created xsi:type="dcterms:W3CDTF">2023-07-20T13:53:05Z</dcterms:created>
  <dcterms:modified xsi:type="dcterms:W3CDTF">2024-11-24T13:57:07Z</dcterms:modified>
</cp:coreProperties>
</file>