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97" r:id="rId2"/>
    <p:sldId id="275" r:id="rId3"/>
    <p:sldId id="298" r:id="rId4"/>
    <p:sldId id="299" r:id="rId5"/>
    <p:sldId id="300" r:id="rId6"/>
    <p:sldId id="302" r:id="rId7"/>
    <p:sldId id="303" r:id="rId8"/>
    <p:sldId id="304" r:id="rId9"/>
    <p:sldId id="295" r:id="rId10"/>
    <p:sldId id="305" r:id="rId11"/>
    <p:sldId id="288" r:id="rId12"/>
    <p:sldId id="306" r:id="rId13"/>
    <p:sldId id="307" r:id="rId14"/>
    <p:sldId id="308" r:id="rId15"/>
    <p:sldId id="296" r:id="rId16"/>
    <p:sldId id="309" r:id="rId17"/>
    <p:sldId id="273" r:id="rId18"/>
  </p:sldIdLst>
  <p:sldSz cx="9144000" cy="5143500" type="screen16x9"/>
  <p:notesSz cx="6858000" cy="9144000"/>
  <p:embeddedFontLst>
    <p:embeddedFont>
      <p:font typeface="DFPOP1-W9" panose="020B0604020202020204" charset="-128"/>
      <p:regular r:id="rId20"/>
    </p:embeddedFont>
    <p:embeddedFont>
      <p:font typeface="SimSun" panose="02010600030101010101" pitchFamily="2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636"/>
    <a:srgbClr val="EF2A19"/>
    <a:srgbClr val="679C31"/>
    <a:srgbClr val="920000"/>
    <a:srgbClr val="A9250B"/>
    <a:srgbClr val="FF6600"/>
    <a:srgbClr val="4CA420"/>
    <a:srgbClr val="8CB823"/>
    <a:srgbClr val="F14420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92F89-CD24-48A8-835D-C885EA404835}" v="243" dt="2023-07-16T18:08:19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Hà" userId="da7b9bd2c59781d4" providerId="LiveId" clId="{0C492F89-CD24-48A8-835D-C885EA404835}"/>
    <pc:docChg chg="undo custSel addSld delSld modSld sldOrd">
      <pc:chgData name="Huyền Hà" userId="da7b9bd2c59781d4" providerId="LiveId" clId="{0C492F89-CD24-48A8-835D-C885EA404835}" dt="2023-07-16T18:09:29.879" v="3655" actId="1037"/>
      <pc:docMkLst>
        <pc:docMk/>
      </pc:docMkLst>
      <pc:sldChg chg="modSp mod">
        <pc:chgData name="Huyền Hà" userId="da7b9bd2c59781d4" providerId="LiveId" clId="{0C492F89-CD24-48A8-835D-C885EA404835}" dt="2023-07-16T17:07:50.903" v="495" actId="20577"/>
        <pc:sldMkLst>
          <pc:docMk/>
          <pc:sldMk cId="0" sldId="256"/>
        </pc:sldMkLst>
        <pc:spChg chg="mod">
          <ac:chgData name="Huyền Hà" userId="da7b9bd2c59781d4" providerId="LiveId" clId="{0C492F89-CD24-48A8-835D-C885EA404835}" dt="2023-07-16T17:07:50.903" v="495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07:24.791" v="405" actId="2711"/>
          <ac:spMkLst>
            <pc:docMk/>
            <pc:sldMk cId="0" sldId="256"/>
            <ac:spMk id="93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06:07.877" v="229" actId="1037"/>
          <ac:spMkLst>
            <pc:docMk/>
            <pc:sldMk cId="0" sldId="256"/>
            <ac:spMk id="94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07:32.816" v="437" actId="1035"/>
          <ac:spMkLst>
            <pc:docMk/>
            <pc:sldMk cId="0" sldId="256"/>
            <ac:spMk id="95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07:39.527" v="478" actId="1036"/>
          <ac:spMkLst>
            <pc:docMk/>
            <pc:sldMk cId="0" sldId="256"/>
            <ac:spMk id="96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06:16.064" v="277" actId="1036"/>
          <ac:spMkLst>
            <pc:docMk/>
            <pc:sldMk cId="0" sldId="256"/>
            <ac:spMk id="97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06:30.181" v="342" actId="1036"/>
          <ac:spMkLst>
            <pc:docMk/>
            <pc:sldMk cId="0" sldId="256"/>
            <ac:spMk id="98" creationId="{00000000-0000-0000-0000-000000000000}"/>
          </ac:spMkLst>
        </pc:spChg>
      </pc:sldChg>
      <pc:sldChg chg="del">
        <pc:chgData name="Huyền Hà" userId="da7b9bd2c59781d4" providerId="LiveId" clId="{0C492F89-CD24-48A8-835D-C885EA404835}" dt="2023-07-16T18:08:34.795" v="3477" actId="47"/>
        <pc:sldMkLst>
          <pc:docMk/>
          <pc:sldMk cId="0" sldId="257"/>
        </pc:sldMkLst>
      </pc:sldChg>
      <pc:sldChg chg="modSp mod ord modAnim">
        <pc:chgData name="Huyền Hà" userId="da7b9bd2c59781d4" providerId="LiveId" clId="{0C492F89-CD24-48A8-835D-C885EA404835}" dt="2023-07-16T17:17:23.887" v="1023" actId="1035"/>
        <pc:sldMkLst>
          <pc:docMk/>
          <pc:sldMk cId="0" sldId="258"/>
        </pc:sldMkLst>
        <pc:spChg chg="mod">
          <ac:chgData name="Huyền Hà" userId="da7b9bd2c59781d4" providerId="LiveId" clId="{0C492F89-CD24-48A8-835D-C885EA404835}" dt="2023-07-16T17:17:23.887" v="1023" actId="1035"/>
          <ac:spMkLst>
            <pc:docMk/>
            <pc:sldMk cId="0" sldId="258"/>
            <ac:spMk id="42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17:20.146" v="1009" actId="1038"/>
          <ac:spMkLst>
            <pc:docMk/>
            <pc:sldMk cId="0" sldId="258"/>
            <ac:spMk id="110" creationId="{00000000-0000-0000-0000-000000000000}"/>
          </ac:spMkLst>
        </pc:spChg>
      </pc:sldChg>
      <pc:sldChg chg="del">
        <pc:chgData name="Huyền Hà" userId="da7b9bd2c59781d4" providerId="LiveId" clId="{0C492F89-CD24-48A8-835D-C885EA404835}" dt="2023-07-16T18:08:35.843" v="3478" actId="47"/>
        <pc:sldMkLst>
          <pc:docMk/>
          <pc:sldMk cId="0" sldId="259"/>
        </pc:sldMkLst>
      </pc:sldChg>
      <pc:sldChg chg="delSp modSp del mod delAnim">
        <pc:chgData name="Huyền Hà" userId="da7b9bd2c59781d4" providerId="LiveId" clId="{0C492F89-CD24-48A8-835D-C885EA404835}" dt="2023-07-16T17:49:35.934" v="2320" actId="2696"/>
        <pc:sldMkLst>
          <pc:docMk/>
          <pc:sldMk cId="0" sldId="260"/>
        </pc:sldMkLst>
        <pc:spChg chg="mod">
          <ac:chgData name="Huyền Hà" userId="da7b9bd2c59781d4" providerId="LiveId" clId="{0C492F89-CD24-48A8-835D-C885EA404835}" dt="2023-07-16T17:48:39.693" v="2207" actId="1038"/>
          <ac:spMkLst>
            <pc:docMk/>
            <pc:sldMk cId="0" sldId="260"/>
            <ac:spMk id="7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49:28.015" v="2312" actId="122"/>
          <ac:spMkLst>
            <pc:docMk/>
            <pc:sldMk cId="0" sldId="260"/>
            <ac:spMk id="8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49:31.189" v="2319" actId="1037"/>
          <ac:spMkLst>
            <pc:docMk/>
            <pc:sldMk cId="0" sldId="260"/>
            <ac:spMk id="9" creationId="{00000000-0000-0000-0000-000000000000}"/>
          </ac:spMkLst>
        </pc:spChg>
        <pc:picChg chg="del">
          <ac:chgData name="Huyền Hà" userId="da7b9bd2c59781d4" providerId="LiveId" clId="{0C492F89-CD24-48A8-835D-C885EA404835}" dt="2023-07-16T17:48:24.982" v="2204" actId="478"/>
          <ac:picMkLst>
            <pc:docMk/>
            <pc:sldMk cId="0" sldId="260"/>
            <ac:picMk id="2" creationId="{00000000-0000-0000-0000-000000000000}"/>
          </ac:picMkLst>
        </pc:picChg>
        <pc:picChg chg="mod">
          <ac:chgData name="Huyền Hà" userId="da7b9bd2c59781d4" providerId="LiveId" clId="{0C492F89-CD24-48A8-835D-C885EA404835}" dt="2023-07-16T17:48:44.978" v="2209" actId="1076"/>
          <ac:picMkLst>
            <pc:docMk/>
            <pc:sldMk cId="0" sldId="260"/>
            <ac:picMk id="4" creationId="{00000000-0000-0000-0000-000000000000}"/>
          </ac:picMkLst>
        </pc:picChg>
        <pc:picChg chg="del mod">
          <ac:chgData name="Huyền Hà" userId="da7b9bd2c59781d4" providerId="LiveId" clId="{0C492F89-CD24-48A8-835D-C885EA404835}" dt="2023-07-16T17:48:17.026" v="2202" actId="478"/>
          <ac:picMkLst>
            <pc:docMk/>
            <pc:sldMk cId="0" sldId="260"/>
            <ac:picMk id="5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46:32.727" v="2062" actId="478"/>
          <ac:picMkLst>
            <pc:docMk/>
            <pc:sldMk cId="0" sldId="260"/>
            <ac:picMk id="6" creationId="{00000000-0000-0000-0000-000000000000}"/>
          </ac:picMkLst>
        </pc:picChg>
      </pc:sldChg>
      <pc:sldChg chg="modSp mod">
        <pc:chgData name="Huyền Hà" userId="da7b9bd2c59781d4" providerId="LiveId" clId="{0C492F89-CD24-48A8-835D-C885EA404835}" dt="2023-07-16T17:52:16.251" v="2532" actId="20577"/>
        <pc:sldMkLst>
          <pc:docMk/>
          <pc:sldMk cId="1555417759" sldId="260"/>
        </pc:sldMkLst>
        <pc:spChg chg="mod">
          <ac:chgData name="Huyền Hà" userId="da7b9bd2c59781d4" providerId="LiveId" clId="{0C492F89-CD24-48A8-835D-C885EA404835}" dt="2023-07-16T17:52:12.938" v="2525" actId="1038"/>
          <ac:spMkLst>
            <pc:docMk/>
            <pc:sldMk cId="1555417759" sldId="260"/>
            <ac:spMk id="7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2:16.251" v="2532" actId="20577"/>
          <ac:spMkLst>
            <pc:docMk/>
            <pc:sldMk cId="1555417759" sldId="260"/>
            <ac:spMk id="8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2:05.466" v="2507" actId="1037"/>
          <ac:spMkLst>
            <pc:docMk/>
            <pc:sldMk cId="1555417759" sldId="260"/>
            <ac:spMk id="9" creationId="{00000000-0000-0000-0000-000000000000}"/>
          </ac:spMkLst>
        </pc:spChg>
      </pc:sldChg>
      <pc:sldChg chg="delSp modSp mod ord">
        <pc:chgData name="Huyền Hà" userId="da7b9bd2c59781d4" providerId="LiveId" clId="{0C492F89-CD24-48A8-835D-C885EA404835}" dt="2023-07-16T17:52:47.211" v="2594" actId="1035"/>
        <pc:sldMkLst>
          <pc:docMk/>
          <pc:sldMk cId="0" sldId="262"/>
        </pc:sldMkLst>
        <pc:spChg chg="del">
          <ac:chgData name="Huyền Hà" userId="da7b9bd2c59781d4" providerId="LiveId" clId="{0C492F89-CD24-48A8-835D-C885EA404835}" dt="2023-07-16T17:32:23.116" v="1774" actId="478"/>
          <ac:spMkLst>
            <pc:docMk/>
            <pc:sldMk cId="0" sldId="262"/>
            <ac:spMk id="8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2:31.903" v="2563" actId="1037"/>
          <ac:spMkLst>
            <pc:docMk/>
            <pc:sldMk cId="0" sldId="262"/>
            <ac:spMk id="9" creationId="{00000000-0000-0000-0000-000000000000}"/>
          </ac:spMkLst>
        </pc:spChg>
        <pc:spChg chg="del">
          <ac:chgData name="Huyền Hà" userId="da7b9bd2c59781d4" providerId="LiveId" clId="{0C492F89-CD24-48A8-835D-C885EA404835}" dt="2023-07-16T17:50:01.180" v="2321" actId="47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2:39.788" v="2582" actId="1035"/>
          <ac:spMkLst>
            <pc:docMk/>
            <pc:sldMk cId="0" sldId="262"/>
            <ac:spMk id="11" creationId="{00000000-0000-0000-0000-000000000000}"/>
          </ac:spMkLst>
        </pc:spChg>
        <pc:spChg chg="del">
          <ac:chgData name="Huyền Hà" userId="da7b9bd2c59781d4" providerId="LiveId" clId="{0C492F89-CD24-48A8-835D-C885EA404835}" dt="2023-07-16T17:50:52.884" v="2397" actId="478"/>
          <ac:spMkLst>
            <pc:docMk/>
            <pc:sldMk cId="0" sldId="262"/>
            <ac:spMk id="12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2:47.211" v="2594" actId="1035"/>
          <ac:spMkLst>
            <pc:docMk/>
            <pc:sldMk cId="0" sldId="262"/>
            <ac:spMk id="13" creationId="{00000000-0000-0000-0000-000000000000}"/>
          </ac:spMkLst>
        </pc:spChg>
        <pc:grpChg chg="mod">
          <ac:chgData name="Huyền Hà" userId="da7b9bd2c59781d4" providerId="LiveId" clId="{0C492F89-CD24-48A8-835D-C885EA404835}" dt="2023-07-16T17:52:40.569" v="2583" actId="1076"/>
          <ac:grpSpMkLst>
            <pc:docMk/>
            <pc:sldMk cId="0" sldId="262"/>
            <ac:grpSpMk id="7" creationId="{00000000-0000-0000-0000-000000000000}"/>
          </ac:grpSpMkLst>
        </pc:grpChg>
      </pc:sldChg>
      <pc:sldChg chg="del ord">
        <pc:chgData name="Huyền Hà" userId="da7b9bd2c59781d4" providerId="LiveId" clId="{0C492F89-CD24-48A8-835D-C885EA404835}" dt="2023-07-16T18:08:36.845" v="3479" actId="47"/>
        <pc:sldMkLst>
          <pc:docMk/>
          <pc:sldMk cId="0" sldId="263"/>
        </pc:sldMkLst>
      </pc:sldChg>
      <pc:sldChg chg="delSp modSp mod ord delAnim">
        <pc:chgData name="Huyền Hà" userId="da7b9bd2c59781d4" providerId="LiveId" clId="{0C492F89-CD24-48A8-835D-C885EA404835}" dt="2023-07-16T18:08:32.632" v="3476" actId="1038"/>
        <pc:sldMkLst>
          <pc:docMk/>
          <pc:sldMk cId="0" sldId="265"/>
        </pc:sldMkLst>
        <pc:spChg chg="mod">
          <ac:chgData name="Huyền Hà" userId="da7b9bd2c59781d4" providerId="LiveId" clId="{0C492F89-CD24-48A8-835D-C885EA404835}" dt="2023-07-16T18:08:32.632" v="3476" actId="1038"/>
          <ac:spMkLst>
            <pc:docMk/>
            <pc:sldMk cId="0" sldId="265"/>
            <ac:spMk id="8" creationId="{00000000-0000-0000-0000-000000000000}"/>
          </ac:spMkLst>
        </pc:spChg>
        <pc:spChg chg="del">
          <ac:chgData name="Huyền Hà" userId="da7b9bd2c59781d4" providerId="LiveId" clId="{0C492F89-CD24-48A8-835D-C885EA404835}" dt="2023-07-16T18:07:42.607" v="3456" actId="478"/>
          <ac:spMkLst>
            <pc:docMk/>
            <pc:sldMk cId="0" sldId="265"/>
            <ac:spMk id="9" creationId="{00000000-0000-0000-0000-000000000000}"/>
          </ac:spMkLst>
        </pc:spChg>
      </pc:sldChg>
      <pc:sldChg chg="del">
        <pc:chgData name="Huyền Hà" userId="da7b9bd2c59781d4" providerId="LiveId" clId="{0C492F89-CD24-48A8-835D-C885EA404835}" dt="2023-07-16T18:08:37.440" v="3480" actId="47"/>
        <pc:sldMkLst>
          <pc:docMk/>
          <pc:sldMk cId="0" sldId="266"/>
        </pc:sldMkLst>
      </pc:sldChg>
      <pc:sldChg chg="del">
        <pc:chgData name="Huyền Hà" userId="da7b9bd2c59781d4" providerId="LiveId" clId="{0C492F89-CD24-48A8-835D-C885EA404835}" dt="2023-07-16T18:08:38.036" v="3481" actId="47"/>
        <pc:sldMkLst>
          <pc:docMk/>
          <pc:sldMk cId="0" sldId="268"/>
        </pc:sldMkLst>
      </pc:sldChg>
      <pc:sldChg chg="del">
        <pc:chgData name="Huyền Hà" userId="da7b9bd2c59781d4" providerId="LiveId" clId="{0C492F89-CD24-48A8-835D-C885EA404835}" dt="2023-07-16T18:08:38.630" v="3482" actId="47"/>
        <pc:sldMkLst>
          <pc:docMk/>
          <pc:sldMk cId="0" sldId="269"/>
        </pc:sldMkLst>
      </pc:sldChg>
      <pc:sldChg chg="modSp mod ord modAnim">
        <pc:chgData name="Huyền Hà" userId="da7b9bd2c59781d4" providerId="LiveId" clId="{0C492F89-CD24-48A8-835D-C885EA404835}" dt="2023-07-16T17:19:00.758" v="1064" actId="1035"/>
        <pc:sldMkLst>
          <pc:docMk/>
          <pc:sldMk cId="0" sldId="270"/>
        </pc:sldMkLst>
        <pc:spChg chg="mod">
          <ac:chgData name="Huyền Hà" userId="da7b9bd2c59781d4" providerId="LiveId" clId="{0C492F89-CD24-48A8-835D-C885EA404835}" dt="2023-07-16T17:19:00.758" v="1064" actId="1035"/>
          <ac:spMkLst>
            <pc:docMk/>
            <pc:sldMk cId="0" sldId="270"/>
            <ac:spMk id="42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18:57.593" v="1061" actId="1037"/>
          <ac:spMkLst>
            <pc:docMk/>
            <pc:sldMk cId="0" sldId="270"/>
            <ac:spMk id="110" creationId="{00000000-0000-0000-0000-000000000000}"/>
          </ac:spMkLst>
        </pc:spChg>
      </pc:sldChg>
      <pc:sldChg chg="modSp ord modAnim">
        <pc:chgData name="Huyền Hà" userId="da7b9bd2c59781d4" providerId="LiveId" clId="{0C492F89-CD24-48A8-835D-C885EA404835}" dt="2023-07-16T17:39:08.440" v="1868" actId="6549"/>
        <pc:sldMkLst>
          <pc:docMk/>
          <pc:sldMk cId="0" sldId="271"/>
        </pc:sldMkLst>
        <pc:spChg chg="mod">
          <ac:chgData name="Huyền Hà" userId="da7b9bd2c59781d4" providerId="LiveId" clId="{0C492F89-CD24-48A8-835D-C885EA404835}" dt="2023-07-16T17:39:08.440" v="1868" actId="6549"/>
          <ac:spMkLst>
            <pc:docMk/>
            <pc:sldMk cId="0" sldId="271"/>
            <ac:spMk id="42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37:58.256" v="1867" actId="2711"/>
          <ac:spMkLst>
            <pc:docMk/>
            <pc:sldMk cId="0" sldId="271"/>
            <ac:spMk id="110" creationId="{00000000-0000-0000-0000-000000000000}"/>
          </ac:spMkLst>
        </pc:spChg>
      </pc:sldChg>
      <pc:sldChg chg="modSp mod ord">
        <pc:chgData name="Huyền Hà" userId="da7b9bd2c59781d4" providerId="LiveId" clId="{0C492F89-CD24-48A8-835D-C885EA404835}" dt="2023-07-16T18:07:19.430" v="3453" actId="2711"/>
        <pc:sldMkLst>
          <pc:docMk/>
          <pc:sldMk cId="0" sldId="272"/>
        </pc:sldMkLst>
        <pc:spChg chg="mod">
          <ac:chgData name="Huyền Hà" userId="da7b9bd2c59781d4" providerId="LiveId" clId="{0C492F89-CD24-48A8-835D-C885EA404835}" dt="2023-07-16T18:07:19.430" v="3453" actId="2711"/>
          <ac:spMkLst>
            <pc:docMk/>
            <pc:sldMk cId="0" sldId="272"/>
            <ac:spMk id="110" creationId="{00000000-0000-0000-0000-000000000000}"/>
          </ac:spMkLst>
        </pc:spChg>
      </pc:sldChg>
      <pc:sldChg chg="modSp mod">
        <pc:chgData name="Huyền Hà" userId="da7b9bd2c59781d4" providerId="LiveId" clId="{0C492F89-CD24-48A8-835D-C885EA404835}" dt="2023-07-16T18:09:29.879" v="3655" actId="1037"/>
        <pc:sldMkLst>
          <pc:docMk/>
          <pc:sldMk cId="0" sldId="273"/>
        </pc:sldMkLst>
        <pc:spChg chg="mod">
          <ac:chgData name="Huyền Hà" userId="da7b9bd2c59781d4" providerId="LiveId" clId="{0C492F89-CD24-48A8-835D-C885EA404835}" dt="2023-07-16T18:08:55.139" v="3556" actId="2711"/>
          <ac:spMkLst>
            <pc:docMk/>
            <pc:sldMk cId="0" sldId="273"/>
            <ac:spMk id="93" creationId="{00000000-0000-0000-0000-000000000000}"/>
          </ac:spMkLst>
        </pc:spChg>
        <pc:spChg chg="mod">
          <ac:chgData name="Huyền Hà" userId="da7b9bd2c59781d4" providerId="LiveId" clId="{0C492F89-CD24-48A8-835D-C885EA404835}" dt="2023-07-16T18:09:10.953" v="3606" actId="1036"/>
          <ac:spMkLst>
            <pc:docMk/>
            <pc:sldMk cId="0" sldId="273"/>
            <ac:spMk id="95" creationId="{00000000-0000-0000-0000-000000000000}"/>
          </ac:spMkLst>
        </pc:spChg>
        <pc:spChg chg="mod">
          <ac:chgData name="Huyền Hà" userId="da7b9bd2c59781d4" providerId="LiveId" clId="{0C492F89-CD24-48A8-835D-C885EA404835}" dt="2023-07-16T18:09:29.879" v="3655" actId="1037"/>
          <ac:spMkLst>
            <pc:docMk/>
            <pc:sldMk cId="0" sldId="273"/>
            <ac:spMk id="96" creationId="{00000000-0000-0000-0000-000000000000}"/>
          </ac:spMkLst>
        </pc:spChg>
      </pc:sldChg>
      <pc:sldChg chg="addSp delSp modSp add del mod delAnim modAnim">
        <pc:chgData name="Huyền Hà" userId="da7b9bd2c59781d4" providerId="LiveId" clId="{0C492F89-CD24-48A8-835D-C885EA404835}" dt="2023-07-16T17:18:05.958" v="1024" actId="47"/>
        <pc:sldMkLst>
          <pc:docMk/>
          <pc:sldMk cId="3642361393" sldId="274"/>
        </pc:sldMkLst>
        <pc:spChg chg="add del mod">
          <ac:chgData name="Huyền Hà" userId="da7b9bd2c59781d4" providerId="LiveId" clId="{0C492F89-CD24-48A8-835D-C885EA404835}" dt="2023-07-16T17:11:17.014" v="645" actId="478"/>
          <ac:spMkLst>
            <pc:docMk/>
            <pc:sldMk cId="3642361393" sldId="274"/>
            <ac:spMk id="3" creationId="{6374F385-48F0-6903-2632-0F992EC4BC3B}"/>
          </ac:spMkLst>
        </pc:spChg>
        <pc:spChg chg="mod">
          <ac:chgData name="Huyền Hà" userId="da7b9bd2c59781d4" providerId="LiveId" clId="{0C492F89-CD24-48A8-835D-C885EA404835}" dt="2023-07-16T17:11:18.123" v="646"/>
          <ac:spMkLst>
            <pc:docMk/>
            <pc:sldMk cId="3642361393" sldId="274"/>
            <ac:spMk id="7" creationId="{8D0D7CAB-49FA-D09D-96F3-06BC112D6F97}"/>
          </ac:spMkLst>
        </pc:spChg>
        <pc:spChg chg="mod">
          <ac:chgData name="Huyền Hà" userId="da7b9bd2c59781d4" providerId="LiveId" clId="{0C492F89-CD24-48A8-835D-C885EA404835}" dt="2023-07-16T17:11:18.123" v="646"/>
          <ac:spMkLst>
            <pc:docMk/>
            <pc:sldMk cId="3642361393" sldId="274"/>
            <ac:spMk id="11" creationId="{038FFA56-B625-D4C0-D780-A39056C19C9E}"/>
          </ac:spMkLst>
        </pc:spChg>
        <pc:spChg chg="add mod">
          <ac:chgData name="Huyền Hà" userId="da7b9bd2c59781d4" providerId="LiveId" clId="{0C492F89-CD24-48A8-835D-C885EA404835}" dt="2023-07-16T17:14:36.521" v="853" actId="14100"/>
          <ac:spMkLst>
            <pc:docMk/>
            <pc:sldMk cId="3642361393" sldId="274"/>
            <ac:spMk id="13" creationId="{966E1FA5-EA77-F3DE-CC1C-14A4400192AA}"/>
          </ac:spMkLst>
        </pc:spChg>
        <pc:grpChg chg="add mod">
          <ac:chgData name="Huyền Hà" userId="da7b9bd2c59781d4" providerId="LiveId" clId="{0C492F89-CD24-48A8-835D-C885EA404835}" dt="2023-07-16T17:14:19.278" v="794" actId="14100"/>
          <ac:grpSpMkLst>
            <pc:docMk/>
            <pc:sldMk cId="3642361393" sldId="274"/>
            <ac:grpSpMk id="5" creationId="{7D42DE6C-6FE4-7FE9-A61B-E3040DC8D97E}"/>
          </ac:grpSpMkLst>
        </pc:grpChg>
        <pc:picChg chg="del">
          <ac:chgData name="Huyền Hà" userId="da7b9bd2c59781d4" providerId="LiveId" clId="{0C492F89-CD24-48A8-835D-C885EA404835}" dt="2023-07-16T17:13:51.774" v="747" actId="21"/>
          <ac:picMkLst>
            <pc:docMk/>
            <pc:sldMk cId="3642361393" sldId="274"/>
            <ac:picMk id="4" creationId="{00000000-0000-0000-0000-000000000000}"/>
          </ac:picMkLst>
        </pc:picChg>
        <pc:picChg chg="del mod">
          <ac:chgData name="Huyền Hà" userId="da7b9bd2c59781d4" providerId="LiveId" clId="{0C492F89-CD24-48A8-835D-C885EA404835}" dt="2023-07-16T17:10:56.826" v="641" actId="478"/>
          <ac:picMkLst>
            <pc:docMk/>
            <pc:sldMk cId="3642361393" sldId="274"/>
            <ac:picMk id="6" creationId="{00000000-0000-0000-0000-000000000000}"/>
          </ac:picMkLst>
        </pc:picChg>
        <pc:picChg chg="del mod">
          <ac:chgData name="Huyền Hà" userId="da7b9bd2c59781d4" providerId="LiveId" clId="{0C492F89-CD24-48A8-835D-C885EA404835}" dt="2023-07-16T17:10:58.982" v="644" actId="478"/>
          <ac:picMkLst>
            <pc:docMk/>
            <pc:sldMk cId="3642361393" sldId="274"/>
            <ac:picMk id="8" creationId="{00000000-0000-0000-0000-000000000000}"/>
          </ac:picMkLst>
        </pc:picChg>
        <pc:picChg chg="del mod">
          <ac:chgData name="Huyền Hà" userId="da7b9bd2c59781d4" providerId="LiveId" clId="{0C492F89-CD24-48A8-835D-C885EA404835}" dt="2023-07-16T17:10:57.747" v="642" actId="478"/>
          <ac:picMkLst>
            <pc:docMk/>
            <pc:sldMk cId="3642361393" sldId="274"/>
            <ac:picMk id="9" creationId="{00000000-0000-0000-0000-000000000000}"/>
          </ac:picMkLst>
        </pc:picChg>
        <pc:picChg chg="del mod">
          <ac:chgData name="Huyền Hà" userId="da7b9bd2c59781d4" providerId="LiveId" clId="{0C492F89-CD24-48A8-835D-C885EA404835}" dt="2023-07-16T17:10:58.373" v="643" actId="478"/>
          <ac:picMkLst>
            <pc:docMk/>
            <pc:sldMk cId="3642361393" sldId="274"/>
            <ac:picMk id="10" creationId="{00000000-0000-0000-0000-000000000000}"/>
          </ac:picMkLst>
        </pc:picChg>
        <pc:picChg chg="add mod">
          <ac:chgData name="Huyền Hà" userId="da7b9bd2c59781d4" providerId="LiveId" clId="{0C492F89-CD24-48A8-835D-C885EA404835}" dt="2023-07-16T17:14:31.923" v="852" actId="1036"/>
          <ac:picMkLst>
            <pc:docMk/>
            <pc:sldMk cId="3642361393" sldId="274"/>
            <ac:picMk id="14" creationId="{E5713CB7-1176-5E64-BF13-1E4FE689C2B1}"/>
          </ac:picMkLst>
        </pc:picChg>
      </pc:sldChg>
      <pc:sldChg chg="addSp delSp modSp add mod delAnim modAnim">
        <pc:chgData name="Huyền Hà" userId="da7b9bd2c59781d4" providerId="LiveId" clId="{0C492F89-CD24-48A8-835D-C885EA404835}" dt="2023-07-16T17:16:24.132" v="941" actId="1038"/>
        <pc:sldMkLst>
          <pc:docMk/>
          <pc:sldMk cId="4158044322" sldId="275"/>
        </pc:sldMkLst>
        <pc:spChg chg="del">
          <ac:chgData name="Huyền Hà" userId="da7b9bd2c59781d4" providerId="LiveId" clId="{0C492F89-CD24-48A8-835D-C885EA404835}" dt="2023-07-16T17:12:26.092" v="669" actId="478"/>
          <ac:spMkLst>
            <pc:docMk/>
            <pc:sldMk cId="4158044322" sldId="275"/>
            <ac:spMk id="8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16:03.985" v="901" actId="1038"/>
          <ac:spMkLst>
            <pc:docMk/>
            <pc:sldMk cId="4158044322" sldId="275"/>
            <ac:spMk id="9" creationId="{00000000-0000-0000-0000-000000000000}"/>
          </ac:spMkLst>
        </pc:spChg>
        <pc:grpChg chg="mod">
          <ac:chgData name="Huyền Hà" userId="da7b9bd2c59781d4" providerId="LiveId" clId="{0C492F89-CD24-48A8-835D-C885EA404835}" dt="2023-07-16T17:15:58.968" v="887" actId="14100"/>
          <ac:grpSpMkLst>
            <pc:docMk/>
            <pc:sldMk cId="4158044322" sldId="275"/>
            <ac:grpSpMk id="5" creationId="{00000000-0000-0000-0000-000000000000}"/>
          </ac:grpSpMkLst>
        </pc:grpChg>
        <pc:picChg chg="del">
          <ac:chgData name="Huyền Hà" userId="da7b9bd2c59781d4" providerId="LiveId" clId="{0C492F89-CD24-48A8-835D-C885EA404835}" dt="2023-07-16T17:15:24.113" v="854" actId="478"/>
          <ac:picMkLst>
            <pc:docMk/>
            <pc:sldMk cId="4158044322" sldId="275"/>
            <ac:picMk id="2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16:16.955" v="902" actId="21"/>
          <ac:picMkLst>
            <pc:docMk/>
            <pc:sldMk cId="4158044322" sldId="275"/>
            <ac:picMk id="3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16:16.955" v="902" actId="21"/>
          <ac:picMkLst>
            <pc:docMk/>
            <pc:sldMk cId="4158044322" sldId="275"/>
            <ac:picMk id="4" creationId="{00000000-0000-0000-0000-000000000000}"/>
          </ac:picMkLst>
        </pc:picChg>
        <pc:picChg chg="add mod">
          <ac:chgData name="Huyền Hà" userId="da7b9bd2c59781d4" providerId="LiveId" clId="{0C492F89-CD24-48A8-835D-C885EA404835}" dt="2023-07-16T17:16:24.132" v="941" actId="1038"/>
          <ac:picMkLst>
            <pc:docMk/>
            <pc:sldMk cId="4158044322" sldId="275"/>
            <ac:picMk id="10" creationId="{50C379BD-38BC-2A07-3646-E6111B35B396}"/>
          </ac:picMkLst>
        </pc:picChg>
        <pc:picChg chg="add mod">
          <ac:chgData name="Huyền Hà" userId="da7b9bd2c59781d4" providerId="LiveId" clId="{0C492F89-CD24-48A8-835D-C885EA404835}" dt="2023-07-16T17:16:24.132" v="941" actId="1038"/>
          <ac:picMkLst>
            <pc:docMk/>
            <pc:sldMk cId="4158044322" sldId="275"/>
            <ac:picMk id="11" creationId="{FFEA5EF3-DDEE-BB65-9BB9-03A7DB7451A3}"/>
          </ac:picMkLst>
        </pc:picChg>
      </pc:sldChg>
      <pc:sldChg chg="delSp modSp add mod delAnim">
        <pc:chgData name="Huyền Hà" userId="da7b9bd2c59781d4" providerId="LiveId" clId="{0C492F89-CD24-48A8-835D-C885EA404835}" dt="2023-07-16T17:18:30.243" v="1039" actId="1035"/>
        <pc:sldMkLst>
          <pc:docMk/>
          <pc:sldMk cId="3506470397" sldId="276"/>
        </pc:sldMkLst>
        <pc:spChg chg="mod">
          <ac:chgData name="Huyền Hà" userId="da7b9bd2c59781d4" providerId="LiveId" clId="{0C492F89-CD24-48A8-835D-C885EA404835}" dt="2023-07-16T17:18:30.243" v="1039" actId="1035"/>
          <ac:spMkLst>
            <pc:docMk/>
            <pc:sldMk cId="3506470397" sldId="276"/>
            <ac:spMk id="8" creationId="{00000000-0000-0000-0000-000000000000}"/>
          </ac:spMkLst>
        </pc:spChg>
        <pc:spChg chg="del">
          <ac:chgData name="Huyền Hà" userId="da7b9bd2c59781d4" providerId="LiveId" clId="{0C492F89-CD24-48A8-835D-C885EA404835}" dt="2023-07-16T17:18:16.505" v="1026" actId="478"/>
          <ac:spMkLst>
            <pc:docMk/>
            <pc:sldMk cId="3506470397" sldId="276"/>
            <ac:spMk id="9" creationId="{00000000-0000-0000-0000-000000000000}"/>
          </ac:spMkLst>
        </pc:spChg>
      </pc:sldChg>
      <pc:sldChg chg="modSp add mod">
        <pc:chgData name="Huyền Hà" userId="da7b9bd2c59781d4" providerId="LiveId" clId="{0C492F89-CD24-48A8-835D-C885EA404835}" dt="2023-07-16T17:29:44.582" v="1557" actId="1037"/>
        <pc:sldMkLst>
          <pc:docMk/>
          <pc:sldMk cId="2405068400" sldId="277"/>
        </pc:sldMkLst>
        <pc:spChg chg="mod">
          <ac:chgData name="Huyền Hà" userId="da7b9bd2c59781d4" providerId="LiveId" clId="{0C492F89-CD24-48A8-835D-C885EA404835}" dt="2023-07-16T17:29:38.361" v="1535" actId="14100"/>
          <ac:spMkLst>
            <pc:docMk/>
            <pc:sldMk cId="2405068400" sldId="277"/>
            <ac:spMk id="4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29:44.582" v="1557" actId="1037"/>
          <ac:spMkLst>
            <pc:docMk/>
            <pc:sldMk cId="2405068400" sldId="277"/>
            <ac:spMk id="5" creationId="{00000000-0000-0000-0000-000000000000}"/>
          </ac:spMkLst>
        </pc:spChg>
      </pc:sldChg>
      <pc:sldChg chg="modSp add mod ord">
        <pc:chgData name="Huyền Hà" userId="da7b9bd2c59781d4" providerId="LiveId" clId="{0C492F89-CD24-48A8-835D-C885EA404835}" dt="2023-07-16T17:29:04.871" v="1518"/>
        <pc:sldMkLst>
          <pc:docMk/>
          <pc:sldMk cId="3661298124" sldId="278"/>
        </pc:sldMkLst>
        <pc:spChg chg="mod">
          <ac:chgData name="Huyền Hà" userId="da7b9bd2c59781d4" providerId="LiveId" clId="{0C492F89-CD24-48A8-835D-C885EA404835}" dt="2023-07-16T17:25:38.172" v="1324" actId="1035"/>
          <ac:spMkLst>
            <pc:docMk/>
            <pc:sldMk cId="3661298124" sldId="278"/>
            <ac:spMk id="7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25:23.026" v="1315" actId="1036"/>
          <ac:spMkLst>
            <pc:docMk/>
            <pc:sldMk cId="3661298124" sldId="278"/>
            <ac:spMk id="8" creationId="{00000000-0000-0000-0000-000000000000}"/>
          </ac:spMkLst>
        </pc:spChg>
        <pc:grpChg chg="mod">
          <ac:chgData name="Huyền Hà" userId="da7b9bd2c59781d4" providerId="LiveId" clId="{0C492F89-CD24-48A8-835D-C885EA404835}" dt="2023-07-16T17:25:27.184" v="1317" actId="1076"/>
          <ac:grpSpMkLst>
            <pc:docMk/>
            <pc:sldMk cId="3661298124" sldId="278"/>
            <ac:grpSpMk id="11" creationId="{00000000-0000-0000-0000-000000000000}"/>
          </ac:grpSpMkLst>
        </pc:grpChg>
        <pc:grpChg chg="mod">
          <ac:chgData name="Huyền Hà" userId="da7b9bd2c59781d4" providerId="LiveId" clId="{0C492F89-CD24-48A8-835D-C885EA404835}" dt="2023-07-16T17:24:43.632" v="1279" actId="1037"/>
          <ac:grpSpMkLst>
            <pc:docMk/>
            <pc:sldMk cId="3661298124" sldId="278"/>
            <ac:grpSpMk id="12" creationId="{00000000-0000-0000-0000-000000000000}"/>
          </ac:grpSpMkLst>
        </pc:grpChg>
        <pc:grpChg chg="mod">
          <ac:chgData name="Huyền Hà" userId="da7b9bd2c59781d4" providerId="LiveId" clId="{0C492F89-CD24-48A8-835D-C885EA404835}" dt="2023-07-16T17:25:34.625" v="1318" actId="14100"/>
          <ac:grpSpMkLst>
            <pc:docMk/>
            <pc:sldMk cId="3661298124" sldId="278"/>
            <ac:grpSpMk id="13" creationId="{00000000-0000-0000-0000-000000000000}"/>
          </ac:grpSpMkLst>
        </pc:grpChg>
      </pc:sldChg>
      <pc:sldChg chg="addSp delSp modSp add mod addAnim delAnim">
        <pc:chgData name="Huyền Hà" userId="da7b9bd2c59781d4" providerId="LiveId" clId="{0C492F89-CD24-48A8-835D-C885EA404835}" dt="2023-07-16T17:32:04.599" v="1773" actId="14100"/>
        <pc:sldMkLst>
          <pc:docMk/>
          <pc:sldMk cId="339501055" sldId="279"/>
        </pc:sldMkLst>
        <pc:spChg chg="add mod">
          <ac:chgData name="Huyền Hà" userId="da7b9bd2c59781d4" providerId="LiveId" clId="{0C492F89-CD24-48A8-835D-C885EA404835}" dt="2023-07-16T17:31:55.088" v="1772" actId="20577"/>
          <ac:spMkLst>
            <pc:docMk/>
            <pc:sldMk cId="339501055" sldId="279"/>
            <ac:spMk id="3" creationId="{648CF21C-26BD-8729-138E-EF198C7BC453}"/>
          </ac:spMkLst>
        </pc:spChg>
        <pc:picChg chg="mod">
          <ac:chgData name="Huyền Hà" userId="da7b9bd2c59781d4" providerId="LiveId" clId="{0C492F89-CD24-48A8-835D-C885EA404835}" dt="2023-07-16T17:32:04.599" v="1773" actId="14100"/>
          <ac:picMkLst>
            <pc:docMk/>
            <pc:sldMk cId="339501055" sldId="279"/>
            <ac:picMk id="4" creationId="{00000000-0000-0000-0000-000000000000}"/>
          </ac:picMkLst>
        </pc:picChg>
        <pc:picChg chg="mod">
          <ac:chgData name="Huyền Hà" userId="da7b9bd2c59781d4" providerId="LiveId" clId="{0C492F89-CD24-48A8-835D-C885EA404835}" dt="2023-07-16T17:31:38.396" v="1755" actId="1035"/>
          <ac:picMkLst>
            <pc:docMk/>
            <pc:sldMk cId="339501055" sldId="279"/>
            <ac:picMk id="6" creationId="{00000000-0000-0000-0000-000000000000}"/>
          </ac:picMkLst>
        </pc:picChg>
        <pc:picChg chg="add del mod">
          <ac:chgData name="Huyền Hà" userId="da7b9bd2c59781d4" providerId="LiveId" clId="{0C492F89-CD24-48A8-835D-C885EA404835}" dt="2023-07-16T17:31:38.396" v="1755" actId="1035"/>
          <ac:picMkLst>
            <pc:docMk/>
            <pc:sldMk cId="339501055" sldId="279"/>
            <ac:picMk id="8" creationId="{00000000-0000-0000-0000-000000000000}"/>
          </ac:picMkLst>
        </pc:picChg>
        <pc:picChg chg="mod">
          <ac:chgData name="Huyền Hà" userId="da7b9bd2c59781d4" providerId="LiveId" clId="{0C492F89-CD24-48A8-835D-C885EA404835}" dt="2023-07-16T17:31:38.396" v="1755" actId="1035"/>
          <ac:picMkLst>
            <pc:docMk/>
            <pc:sldMk cId="339501055" sldId="279"/>
            <ac:picMk id="9" creationId="{00000000-0000-0000-0000-000000000000}"/>
          </ac:picMkLst>
        </pc:picChg>
        <pc:picChg chg="mod">
          <ac:chgData name="Huyền Hà" userId="da7b9bd2c59781d4" providerId="LiveId" clId="{0C492F89-CD24-48A8-835D-C885EA404835}" dt="2023-07-16T17:31:38.396" v="1755" actId="1035"/>
          <ac:picMkLst>
            <pc:docMk/>
            <pc:sldMk cId="339501055" sldId="279"/>
            <ac:picMk id="10" creationId="{00000000-0000-0000-0000-000000000000}"/>
          </ac:picMkLst>
        </pc:picChg>
      </pc:sldChg>
      <pc:sldChg chg="addSp modSp add mod modAnim">
        <pc:chgData name="Huyền Hà" userId="da7b9bd2c59781d4" providerId="LiveId" clId="{0C492F89-CD24-48A8-835D-C885EA404835}" dt="2023-07-16T17:28:52.297" v="1515" actId="1035"/>
        <pc:sldMkLst>
          <pc:docMk/>
          <pc:sldMk cId="3332293652" sldId="280"/>
        </pc:sldMkLst>
        <pc:spChg chg="mod">
          <ac:chgData name="Huyền Hà" userId="da7b9bd2c59781d4" providerId="LiveId" clId="{0C492F89-CD24-48A8-835D-C885EA404835}" dt="2023-07-16T17:28:52.297" v="1515" actId="1035"/>
          <ac:spMkLst>
            <pc:docMk/>
            <pc:sldMk cId="3332293652" sldId="280"/>
            <ac:spMk id="8" creationId="{00000000-0000-0000-0000-000000000000}"/>
          </ac:spMkLst>
        </pc:spChg>
        <pc:spChg chg="add mod">
          <ac:chgData name="Huyền Hà" userId="da7b9bd2c59781d4" providerId="LiveId" clId="{0C492F89-CD24-48A8-835D-C885EA404835}" dt="2023-07-16T17:28:49.887" v="1512" actId="1035"/>
          <ac:spMkLst>
            <pc:docMk/>
            <pc:sldMk cId="3332293652" sldId="280"/>
            <ac:spMk id="9" creationId="{697EB106-FA00-3E36-EAA5-7A9A44D0B121}"/>
          </ac:spMkLst>
        </pc:spChg>
        <pc:grpChg chg="mod">
          <ac:chgData name="Huyền Hà" userId="da7b9bd2c59781d4" providerId="LiveId" clId="{0C492F89-CD24-48A8-835D-C885EA404835}" dt="2023-07-16T17:27:39.468" v="1366" actId="14100"/>
          <ac:grpSpMkLst>
            <pc:docMk/>
            <pc:sldMk cId="3332293652" sldId="280"/>
            <ac:grpSpMk id="5" creationId="{00000000-0000-0000-0000-000000000000}"/>
          </ac:grpSpMkLst>
        </pc:grpChg>
      </pc:sldChg>
      <pc:sldChg chg="modSp add del">
        <pc:chgData name="Huyền Hà" userId="da7b9bd2c59781d4" providerId="LiveId" clId="{0C492F89-CD24-48A8-835D-C885EA404835}" dt="2023-07-16T17:28:59.319" v="1516" actId="47"/>
        <pc:sldMkLst>
          <pc:docMk/>
          <pc:sldMk cId="581204359" sldId="281"/>
        </pc:sldMkLst>
        <pc:spChg chg="mod">
          <ac:chgData name="Huyền Hà" userId="da7b9bd2c59781d4" providerId="LiveId" clId="{0C492F89-CD24-48A8-835D-C885EA404835}" dt="2023-07-16T17:27:24.452" v="1364" actId="255"/>
          <ac:spMkLst>
            <pc:docMk/>
            <pc:sldMk cId="581204359" sldId="281"/>
            <ac:spMk id="8" creationId="{00000000-0000-0000-0000-000000000000}"/>
          </ac:spMkLst>
        </pc:spChg>
      </pc:sldChg>
      <pc:sldChg chg="modSp add mod">
        <pc:chgData name="Huyền Hà" userId="da7b9bd2c59781d4" providerId="LiveId" clId="{0C492F89-CD24-48A8-835D-C885EA404835}" dt="2023-07-16T17:34:12.239" v="1811" actId="20577"/>
        <pc:sldMkLst>
          <pc:docMk/>
          <pc:sldMk cId="2896445429" sldId="281"/>
        </pc:sldMkLst>
        <pc:spChg chg="mod">
          <ac:chgData name="Huyền Hà" userId="da7b9bd2c59781d4" providerId="LiveId" clId="{0C492F89-CD24-48A8-835D-C885EA404835}" dt="2023-07-16T17:34:12.239" v="1811" actId="20577"/>
          <ac:spMkLst>
            <pc:docMk/>
            <pc:sldMk cId="2896445429" sldId="281"/>
            <ac:spMk id="7" creationId="{00000000-0000-0000-0000-000000000000}"/>
          </ac:spMkLst>
        </pc:spChg>
      </pc:sldChg>
      <pc:sldChg chg="modSp add mod modAnim">
        <pc:chgData name="Huyền Hà" userId="da7b9bd2c59781d4" providerId="LiveId" clId="{0C492F89-CD24-48A8-835D-C885EA404835}" dt="2023-07-16T17:34:15.053" v="1812" actId="20577"/>
        <pc:sldMkLst>
          <pc:docMk/>
          <pc:sldMk cId="3834289672" sldId="282"/>
        </pc:sldMkLst>
        <pc:spChg chg="mod">
          <ac:chgData name="Huyền Hà" userId="da7b9bd2c59781d4" providerId="LiveId" clId="{0C492F89-CD24-48A8-835D-C885EA404835}" dt="2023-07-16T17:34:15.053" v="1812" actId="20577"/>
          <ac:spMkLst>
            <pc:docMk/>
            <pc:sldMk cId="3834289672" sldId="282"/>
            <ac:spMk id="7" creationId="{00000000-0000-0000-0000-000000000000}"/>
          </ac:spMkLst>
        </pc:spChg>
      </pc:sldChg>
      <pc:sldChg chg="modSp add mod">
        <pc:chgData name="Huyền Hà" userId="da7b9bd2c59781d4" providerId="LiveId" clId="{0C492F89-CD24-48A8-835D-C885EA404835}" dt="2023-07-16T17:34:30.458" v="1826" actId="1036"/>
        <pc:sldMkLst>
          <pc:docMk/>
          <pc:sldMk cId="2410101213" sldId="283"/>
        </pc:sldMkLst>
        <pc:spChg chg="mod">
          <ac:chgData name="Huyền Hà" userId="da7b9bd2c59781d4" providerId="LiveId" clId="{0C492F89-CD24-48A8-835D-C885EA404835}" dt="2023-07-16T17:34:30.458" v="1826" actId="1036"/>
          <ac:spMkLst>
            <pc:docMk/>
            <pc:sldMk cId="2410101213" sldId="283"/>
            <ac:spMk id="7" creationId="{00000000-0000-0000-0000-000000000000}"/>
          </ac:spMkLst>
        </pc:spChg>
      </pc:sldChg>
      <pc:sldChg chg="modSp add mod">
        <pc:chgData name="Huyền Hà" userId="da7b9bd2c59781d4" providerId="LiveId" clId="{0C492F89-CD24-48A8-835D-C885EA404835}" dt="2023-07-16T17:35:06.153" v="1836" actId="1038"/>
        <pc:sldMkLst>
          <pc:docMk/>
          <pc:sldMk cId="4110745707" sldId="284"/>
        </pc:sldMkLst>
        <pc:spChg chg="mod">
          <ac:chgData name="Huyền Hà" userId="da7b9bd2c59781d4" providerId="LiveId" clId="{0C492F89-CD24-48A8-835D-C885EA404835}" dt="2023-07-16T17:35:06.153" v="1836" actId="1038"/>
          <ac:spMkLst>
            <pc:docMk/>
            <pc:sldMk cId="4110745707" sldId="284"/>
            <ac:spMk id="8" creationId="{00000000-0000-0000-0000-000000000000}"/>
          </ac:spMkLst>
        </pc:spChg>
      </pc:sldChg>
      <pc:sldChg chg="delSp modSp add del mod delAnim">
        <pc:chgData name="Huyền Hà" userId="da7b9bd2c59781d4" providerId="LiveId" clId="{0C492F89-CD24-48A8-835D-C885EA404835}" dt="2023-07-16T18:02:36.811" v="3265" actId="47"/>
        <pc:sldMkLst>
          <pc:docMk/>
          <pc:sldMk cId="1538954483" sldId="285"/>
        </pc:sldMkLst>
        <pc:spChg chg="mod">
          <ac:chgData name="Huyền Hà" userId="da7b9bd2c59781d4" providerId="LiveId" clId="{0C492F89-CD24-48A8-835D-C885EA404835}" dt="2023-07-16T18:01:42.681" v="3258" actId="6549"/>
          <ac:spMkLst>
            <pc:docMk/>
            <pc:sldMk cId="1538954483" sldId="285"/>
            <ac:spMk id="3" creationId="{648CF21C-26BD-8729-138E-EF198C7BC453}"/>
          </ac:spMkLst>
        </pc:spChg>
        <pc:picChg chg="del">
          <ac:chgData name="Huyền Hà" userId="da7b9bd2c59781d4" providerId="LiveId" clId="{0C492F89-CD24-48A8-835D-C885EA404835}" dt="2023-07-16T17:40:22.015" v="1943" actId="478"/>
          <ac:picMkLst>
            <pc:docMk/>
            <pc:sldMk cId="1538954483" sldId="285"/>
            <ac:picMk id="4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39:58.462" v="1896" actId="478"/>
          <ac:picMkLst>
            <pc:docMk/>
            <pc:sldMk cId="1538954483" sldId="285"/>
            <ac:picMk id="6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39:55.634" v="1895" actId="478"/>
          <ac:picMkLst>
            <pc:docMk/>
            <pc:sldMk cId="1538954483" sldId="285"/>
            <ac:picMk id="8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39:58.462" v="1896" actId="478"/>
          <ac:picMkLst>
            <pc:docMk/>
            <pc:sldMk cId="1538954483" sldId="285"/>
            <ac:picMk id="9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39:58.462" v="1896" actId="478"/>
          <ac:picMkLst>
            <pc:docMk/>
            <pc:sldMk cId="1538954483" sldId="285"/>
            <ac:picMk id="10" creationId="{00000000-0000-0000-0000-000000000000}"/>
          </ac:picMkLst>
        </pc:picChg>
      </pc:sldChg>
      <pc:sldChg chg="modSp add mod">
        <pc:chgData name="Huyền Hà" userId="da7b9bd2c59781d4" providerId="LiveId" clId="{0C492F89-CD24-48A8-835D-C885EA404835}" dt="2023-07-16T17:39:37.943" v="1894" actId="113"/>
        <pc:sldMkLst>
          <pc:docMk/>
          <pc:sldMk cId="2296710472" sldId="286"/>
        </pc:sldMkLst>
        <pc:spChg chg="mod">
          <ac:chgData name="Huyền Hà" userId="da7b9bd2c59781d4" providerId="LiveId" clId="{0C492F89-CD24-48A8-835D-C885EA404835}" dt="2023-07-16T17:39:37.943" v="1894" actId="113"/>
          <ac:spMkLst>
            <pc:docMk/>
            <pc:sldMk cId="2296710472" sldId="286"/>
            <ac:spMk id="4" creationId="{00000000-0000-0000-0000-000000000000}"/>
          </ac:spMkLst>
        </pc:spChg>
      </pc:sldChg>
      <pc:sldChg chg="modSp add">
        <pc:chgData name="Huyền Hà" userId="da7b9bd2c59781d4" providerId="LiveId" clId="{0C492F89-CD24-48A8-835D-C885EA404835}" dt="2023-07-16T17:40:37.004" v="1945" actId="20577"/>
        <pc:sldMkLst>
          <pc:docMk/>
          <pc:sldMk cId="4237340759" sldId="287"/>
        </pc:sldMkLst>
        <pc:spChg chg="mod">
          <ac:chgData name="Huyền Hà" userId="da7b9bd2c59781d4" providerId="LiveId" clId="{0C492F89-CD24-48A8-835D-C885EA404835}" dt="2023-07-16T17:40:37.004" v="1945" actId="20577"/>
          <ac:spMkLst>
            <pc:docMk/>
            <pc:sldMk cId="4237340759" sldId="287"/>
            <ac:spMk id="4" creationId="{00000000-0000-0000-0000-000000000000}"/>
          </ac:spMkLst>
        </pc:spChg>
      </pc:sldChg>
      <pc:sldChg chg="add del setBg">
        <pc:chgData name="Huyền Hà" userId="da7b9bd2c59781d4" providerId="LiveId" clId="{0C492F89-CD24-48A8-835D-C885EA404835}" dt="2023-07-16T17:40:49.453" v="1947"/>
        <pc:sldMkLst>
          <pc:docMk/>
          <pc:sldMk cId="3404306491" sldId="288"/>
        </pc:sldMkLst>
      </pc:sldChg>
      <pc:sldChg chg="addSp delSp modSp add mod delAnim">
        <pc:chgData name="Huyền Hà" userId="da7b9bd2c59781d4" providerId="LiveId" clId="{0C492F89-CD24-48A8-835D-C885EA404835}" dt="2023-07-16T17:44:33.203" v="2051" actId="14100"/>
        <pc:sldMkLst>
          <pc:docMk/>
          <pc:sldMk cId="3836322552" sldId="288"/>
        </pc:sldMkLst>
        <pc:graphicFrameChg chg="add mod modGraphic">
          <ac:chgData name="Huyền Hà" userId="da7b9bd2c59781d4" providerId="LiveId" clId="{0C492F89-CD24-48A8-835D-C885EA404835}" dt="2023-07-16T17:44:33.203" v="2051" actId="14100"/>
          <ac:graphicFrameMkLst>
            <pc:docMk/>
            <pc:sldMk cId="3836322552" sldId="288"/>
            <ac:graphicFrameMk id="2" creationId="{1DC81074-794A-EBE9-BD45-6DC88509618D}"/>
          </ac:graphicFrameMkLst>
        </pc:graphicFrameChg>
        <pc:picChg chg="del">
          <ac:chgData name="Huyền Hà" userId="da7b9bd2c59781d4" providerId="LiveId" clId="{0C492F89-CD24-48A8-835D-C885EA404835}" dt="2023-07-16T17:40:58.957" v="1949" actId="478"/>
          <ac:picMkLst>
            <pc:docMk/>
            <pc:sldMk cId="3836322552" sldId="288"/>
            <ac:picMk id="4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40:58.957" v="1949" actId="478"/>
          <ac:picMkLst>
            <pc:docMk/>
            <pc:sldMk cId="3836322552" sldId="288"/>
            <ac:picMk id="6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40:58.957" v="1949" actId="478"/>
          <ac:picMkLst>
            <pc:docMk/>
            <pc:sldMk cId="3836322552" sldId="288"/>
            <ac:picMk id="8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40:58.957" v="1949" actId="478"/>
          <ac:picMkLst>
            <pc:docMk/>
            <pc:sldMk cId="3836322552" sldId="288"/>
            <ac:picMk id="9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7:40:58.957" v="1949" actId="478"/>
          <ac:picMkLst>
            <pc:docMk/>
            <pc:sldMk cId="3836322552" sldId="288"/>
            <ac:picMk id="10" creationId="{00000000-0000-0000-0000-000000000000}"/>
          </ac:picMkLst>
        </pc:picChg>
      </pc:sldChg>
      <pc:sldChg chg="modSp add">
        <pc:chgData name="Huyền Hà" userId="da7b9bd2c59781d4" providerId="LiveId" clId="{0C492F89-CD24-48A8-835D-C885EA404835}" dt="2023-07-16T17:44:40.241" v="2053" actId="20577"/>
        <pc:sldMkLst>
          <pc:docMk/>
          <pc:sldMk cId="2713190358" sldId="289"/>
        </pc:sldMkLst>
        <pc:spChg chg="mod">
          <ac:chgData name="Huyền Hà" userId="da7b9bd2c59781d4" providerId="LiveId" clId="{0C492F89-CD24-48A8-835D-C885EA404835}" dt="2023-07-16T17:44:40.241" v="2053" actId="20577"/>
          <ac:spMkLst>
            <pc:docMk/>
            <pc:sldMk cId="2713190358" sldId="289"/>
            <ac:spMk id="4" creationId="{00000000-0000-0000-0000-000000000000}"/>
          </ac:spMkLst>
        </pc:spChg>
      </pc:sldChg>
      <pc:sldChg chg="delSp modSp add mod delAnim">
        <pc:chgData name="Huyền Hà" userId="da7b9bd2c59781d4" providerId="LiveId" clId="{0C492F89-CD24-48A8-835D-C885EA404835}" dt="2023-07-16T17:53:05.107" v="2609" actId="1037"/>
        <pc:sldMkLst>
          <pc:docMk/>
          <pc:sldMk cId="2560175418" sldId="290"/>
        </pc:sldMkLst>
        <pc:spChg chg="mod">
          <ac:chgData name="Huyền Hà" userId="da7b9bd2c59781d4" providerId="LiveId" clId="{0C492F89-CD24-48A8-835D-C885EA404835}" dt="2023-07-16T17:53:05.107" v="2609" actId="1037"/>
          <ac:spMkLst>
            <pc:docMk/>
            <pc:sldMk cId="2560175418" sldId="290"/>
            <ac:spMk id="4" creationId="{00000000-0000-0000-0000-000000000000}"/>
          </ac:spMkLst>
        </pc:spChg>
        <pc:spChg chg="del">
          <ac:chgData name="Huyền Hà" userId="da7b9bd2c59781d4" providerId="LiveId" clId="{0C492F89-CD24-48A8-835D-C885EA404835}" dt="2023-07-16T17:52:53.561" v="2596" actId="478"/>
          <ac:spMkLst>
            <pc:docMk/>
            <pc:sldMk cId="2560175418" sldId="290"/>
            <ac:spMk id="5" creationId="{00000000-0000-0000-0000-000000000000}"/>
          </ac:spMkLst>
        </pc:spChg>
      </pc:sldChg>
      <pc:sldChg chg="modSp add">
        <pc:chgData name="Huyền Hà" userId="da7b9bd2c59781d4" providerId="LiveId" clId="{0C492F89-CD24-48A8-835D-C885EA404835}" dt="2023-07-16T17:54:23.859" v="2614" actId="20577"/>
        <pc:sldMkLst>
          <pc:docMk/>
          <pc:sldMk cId="2201822784" sldId="291"/>
        </pc:sldMkLst>
        <pc:spChg chg="mod">
          <ac:chgData name="Huyền Hà" userId="da7b9bd2c59781d4" providerId="LiveId" clId="{0C492F89-CD24-48A8-835D-C885EA404835}" dt="2023-07-16T17:54:23.859" v="2614" actId="20577"/>
          <ac:spMkLst>
            <pc:docMk/>
            <pc:sldMk cId="2201822784" sldId="291"/>
            <ac:spMk id="4" creationId="{00000000-0000-0000-0000-000000000000}"/>
          </ac:spMkLst>
        </pc:spChg>
      </pc:sldChg>
      <pc:sldChg chg="delSp modSp add mod setBg">
        <pc:chgData name="Huyền Hà" userId="da7b9bd2c59781d4" providerId="LiveId" clId="{0C492F89-CD24-48A8-835D-C885EA404835}" dt="2023-07-16T17:58:43.358" v="2992" actId="1035"/>
        <pc:sldMkLst>
          <pc:docMk/>
          <pc:sldMk cId="3120143633" sldId="292"/>
        </pc:sldMkLst>
        <pc:spChg chg="del">
          <ac:chgData name="Huyền Hà" userId="da7b9bd2c59781d4" providerId="LiveId" clId="{0C492F89-CD24-48A8-835D-C885EA404835}" dt="2023-07-16T17:57:28.679" v="2899" actId="478"/>
          <ac:spMkLst>
            <pc:docMk/>
            <pc:sldMk cId="3120143633" sldId="292"/>
            <ac:spMk id="3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7:39.849" v="2913" actId="20577"/>
          <ac:spMkLst>
            <pc:docMk/>
            <pc:sldMk cId="3120143633" sldId="292"/>
            <ac:spMk id="36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7:56.145" v="2920" actId="255"/>
          <ac:spMkLst>
            <pc:docMk/>
            <pc:sldMk cId="3120143633" sldId="292"/>
            <ac:spMk id="37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8:13.677" v="2956" actId="1035"/>
          <ac:spMkLst>
            <pc:docMk/>
            <pc:sldMk cId="3120143633" sldId="292"/>
            <ac:spMk id="38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8:43.358" v="2992" actId="1035"/>
          <ac:spMkLst>
            <pc:docMk/>
            <pc:sldMk cId="3120143633" sldId="292"/>
            <ac:spMk id="39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6:54.717" v="2818" actId="1038"/>
          <ac:spMkLst>
            <pc:docMk/>
            <pc:sldMk cId="3120143633" sldId="292"/>
            <ac:spMk id="51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7:03.796" v="2858" actId="1035"/>
          <ac:spMkLst>
            <pc:docMk/>
            <pc:sldMk cId="3120143633" sldId="292"/>
            <ac:spMk id="61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7:13.980" v="2898" actId="1038"/>
          <ac:spMkLst>
            <pc:docMk/>
            <pc:sldMk cId="3120143633" sldId="292"/>
            <ac:spMk id="62" creationId="{00000000-0000-0000-0000-000000000000}"/>
          </ac:spMkLst>
        </pc:spChg>
        <pc:spChg chg="del">
          <ac:chgData name="Huyền Hà" userId="da7b9bd2c59781d4" providerId="LiveId" clId="{0C492F89-CD24-48A8-835D-C885EA404835}" dt="2023-07-16T17:57:42.351" v="2914" actId="478"/>
          <ac:spMkLst>
            <pc:docMk/>
            <pc:sldMk cId="3120143633" sldId="292"/>
            <ac:spMk id="73" creationId="{00000000-0000-0000-0000-000000000000}"/>
          </ac:spMkLst>
        </pc:spChg>
        <pc:spChg chg="del">
          <ac:chgData name="Huyền Hà" userId="da7b9bd2c59781d4" providerId="LiveId" clId="{0C492F89-CD24-48A8-835D-C885EA404835}" dt="2023-07-16T17:57:52.075" v="2919" actId="478"/>
          <ac:spMkLst>
            <pc:docMk/>
            <pc:sldMk cId="3120143633" sldId="292"/>
            <ac:spMk id="74" creationId="{00000000-0000-0000-0000-000000000000}"/>
          </ac:spMkLst>
        </pc:spChg>
        <pc:spChg chg="del">
          <ac:chgData name="Huyền Hà" userId="da7b9bd2c59781d4" providerId="LiveId" clId="{0C492F89-CD24-48A8-835D-C885EA404835}" dt="2023-07-16T17:58:24.862" v="2957" actId="478"/>
          <ac:spMkLst>
            <pc:docMk/>
            <pc:sldMk cId="3120143633" sldId="292"/>
            <ac:spMk id="75" creationId="{00000000-0000-0000-0000-000000000000}"/>
          </ac:spMkLst>
        </pc:spChg>
      </pc:sldChg>
      <pc:sldChg chg="add del setBg">
        <pc:chgData name="Huyền Hà" userId="da7b9bd2c59781d4" providerId="LiveId" clId="{0C492F89-CD24-48A8-835D-C885EA404835}" dt="2023-07-16T18:00:47.804" v="3254" actId="47"/>
        <pc:sldMkLst>
          <pc:docMk/>
          <pc:sldMk cId="2890623801" sldId="293"/>
        </pc:sldMkLst>
      </pc:sldChg>
      <pc:sldChg chg="modSp add mod">
        <pc:chgData name="Huyền Hà" userId="da7b9bd2c59781d4" providerId="LiveId" clId="{0C492F89-CD24-48A8-835D-C885EA404835}" dt="2023-07-16T18:00:41.987" v="3253" actId="20577"/>
        <pc:sldMkLst>
          <pc:docMk/>
          <pc:sldMk cId="3732066672" sldId="294"/>
        </pc:sldMkLst>
        <pc:spChg chg="mod">
          <ac:chgData name="Huyền Hà" userId="da7b9bd2c59781d4" providerId="LiveId" clId="{0C492F89-CD24-48A8-835D-C885EA404835}" dt="2023-07-16T18:00:11.848" v="3194" actId="1038"/>
          <ac:spMkLst>
            <pc:docMk/>
            <pc:sldMk cId="3732066672" sldId="294"/>
            <ac:spMk id="36" creationId="{00000000-0000-0000-0000-000000000000}"/>
          </ac:spMkLst>
        </pc:spChg>
        <pc:spChg chg="mod">
          <ac:chgData name="Huyền Hà" userId="da7b9bd2c59781d4" providerId="LiveId" clId="{0C492F89-CD24-48A8-835D-C885EA404835}" dt="2023-07-16T18:00:26.674" v="3228" actId="1038"/>
          <ac:spMkLst>
            <pc:docMk/>
            <pc:sldMk cId="3732066672" sldId="294"/>
            <ac:spMk id="37" creationId="{00000000-0000-0000-0000-000000000000}"/>
          </ac:spMkLst>
        </pc:spChg>
        <pc:spChg chg="mod">
          <ac:chgData name="Huyền Hà" userId="da7b9bd2c59781d4" providerId="LiveId" clId="{0C492F89-CD24-48A8-835D-C885EA404835}" dt="2023-07-16T18:00:35.535" v="3245" actId="20577"/>
          <ac:spMkLst>
            <pc:docMk/>
            <pc:sldMk cId="3732066672" sldId="294"/>
            <ac:spMk id="38" creationId="{00000000-0000-0000-0000-000000000000}"/>
          </ac:spMkLst>
        </pc:spChg>
        <pc:spChg chg="mod">
          <ac:chgData name="Huyền Hà" userId="da7b9bd2c59781d4" providerId="LiveId" clId="{0C492F89-CD24-48A8-835D-C885EA404835}" dt="2023-07-16T18:00:41.987" v="3253" actId="20577"/>
          <ac:spMkLst>
            <pc:docMk/>
            <pc:sldMk cId="3732066672" sldId="294"/>
            <ac:spMk id="39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9:20.778" v="3055" actId="20577"/>
          <ac:spMkLst>
            <pc:docMk/>
            <pc:sldMk cId="3732066672" sldId="294"/>
            <ac:spMk id="51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9:42.896" v="3116" actId="1035"/>
          <ac:spMkLst>
            <pc:docMk/>
            <pc:sldMk cId="3732066672" sldId="294"/>
            <ac:spMk id="61" creationId="{00000000-0000-0000-0000-000000000000}"/>
          </ac:spMkLst>
        </pc:spChg>
        <pc:spChg chg="mod">
          <ac:chgData name="Huyền Hà" userId="da7b9bd2c59781d4" providerId="LiveId" clId="{0C492F89-CD24-48A8-835D-C885EA404835}" dt="2023-07-16T17:59:54.761" v="3171" actId="1036"/>
          <ac:spMkLst>
            <pc:docMk/>
            <pc:sldMk cId="3732066672" sldId="294"/>
            <ac:spMk id="62" creationId="{00000000-0000-0000-0000-000000000000}"/>
          </ac:spMkLst>
        </pc:spChg>
      </pc:sldChg>
      <pc:sldChg chg="addSp delSp modSp add mod delAnim">
        <pc:chgData name="Huyền Hà" userId="da7b9bd2c59781d4" providerId="LiveId" clId="{0C492F89-CD24-48A8-835D-C885EA404835}" dt="2023-07-16T18:02:24.143" v="3264" actId="20577"/>
        <pc:sldMkLst>
          <pc:docMk/>
          <pc:sldMk cId="1592278697" sldId="295"/>
        </pc:sldMkLst>
        <pc:spChg chg="add mod">
          <ac:chgData name="Huyền Hà" userId="da7b9bd2c59781d4" providerId="LiveId" clId="{0C492F89-CD24-48A8-835D-C885EA404835}" dt="2023-07-16T18:02:24.143" v="3264" actId="20577"/>
          <ac:spMkLst>
            <pc:docMk/>
            <pc:sldMk cId="1592278697" sldId="295"/>
            <ac:spMk id="2" creationId="{FF3DC66C-44BB-96EC-6AA9-76F76BE0E6D9}"/>
          </ac:spMkLst>
        </pc:spChg>
        <pc:picChg chg="del">
          <ac:chgData name="Huyền Hà" userId="da7b9bd2c59781d4" providerId="LiveId" clId="{0C492F89-CD24-48A8-835D-C885EA404835}" dt="2023-07-16T18:02:03.056" v="3261" actId="478"/>
          <ac:picMkLst>
            <pc:docMk/>
            <pc:sldMk cId="1592278697" sldId="295"/>
            <ac:picMk id="6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8:02:00.631" v="3260" actId="478"/>
          <ac:picMkLst>
            <pc:docMk/>
            <pc:sldMk cId="1592278697" sldId="295"/>
            <ac:picMk id="8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8:02:03.056" v="3261" actId="478"/>
          <ac:picMkLst>
            <pc:docMk/>
            <pc:sldMk cId="1592278697" sldId="295"/>
            <ac:picMk id="9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8:02:03.056" v="3261" actId="478"/>
          <ac:picMkLst>
            <pc:docMk/>
            <pc:sldMk cId="1592278697" sldId="295"/>
            <ac:picMk id="10" creationId="{00000000-0000-0000-0000-000000000000}"/>
          </ac:picMkLst>
        </pc:picChg>
      </pc:sldChg>
      <pc:sldChg chg="addSp delSp modSp add mod delAnim modAnim">
        <pc:chgData name="Huyền Hà" userId="da7b9bd2c59781d4" providerId="LiveId" clId="{0C492F89-CD24-48A8-835D-C885EA404835}" dt="2023-07-16T18:07:03.228" v="3428" actId="207"/>
        <pc:sldMkLst>
          <pc:docMk/>
          <pc:sldMk cId="623045134" sldId="296"/>
        </pc:sldMkLst>
        <pc:spChg chg="del">
          <ac:chgData name="Huyền Hà" userId="da7b9bd2c59781d4" providerId="LiveId" clId="{0C492F89-CD24-48A8-835D-C885EA404835}" dt="2023-07-16T18:02:53.858" v="3267" actId="478"/>
          <ac:spMkLst>
            <pc:docMk/>
            <pc:sldMk cId="623045134" sldId="296"/>
            <ac:spMk id="4" creationId="{00000000-0000-0000-0000-000000000000}"/>
          </ac:spMkLst>
        </pc:spChg>
        <pc:spChg chg="del">
          <ac:chgData name="Huyền Hà" userId="da7b9bd2c59781d4" providerId="LiveId" clId="{0C492F89-CD24-48A8-835D-C885EA404835}" dt="2023-07-16T18:02:53.858" v="3267" actId="478"/>
          <ac:spMkLst>
            <pc:docMk/>
            <pc:sldMk cId="623045134" sldId="296"/>
            <ac:spMk id="5" creationId="{00000000-0000-0000-0000-000000000000}"/>
          </ac:spMkLst>
        </pc:spChg>
        <pc:spChg chg="add mod">
          <ac:chgData name="Huyền Hà" userId="da7b9bd2c59781d4" providerId="LiveId" clId="{0C492F89-CD24-48A8-835D-C885EA404835}" dt="2023-07-16T18:07:03.228" v="3428" actId="207"/>
          <ac:spMkLst>
            <pc:docMk/>
            <pc:sldMk cId="623045134" sldId="296"/>
            <ac:spMk id="11" creationId="{251E3A2B-90AE-EF82-80CD-0D6A6A792288}"/>
          </ac:spMkLst>
        </pc:spChg>
        <pc:graphicFrameChg chg="add del mod">
          <ac:chgData name="Huyền Hà" userId="da7b9bd2c59781d4" providerId="LiveId" clId="{0C492F89-CD24-48A8-835D-C885EA404835}" dt="2023-07-16T18:03:39.165" v="3269" actId="478"/>
          <ac:graphicFrameMkLst>
            <pc:docMk/>
            <pc:sldMk cId="623045134" sldId="296"/>
            <ac:graphicFrameMk id="7" creationId="{32E14D09-9942-23C4-9F68-1B9A4BF8A6EE}"/>
          </ac:graphicFrameMkLst>
        </pc:graphicFrameChg>
        <pc:graphicFrameChg chg="add del mod modGraphic">
          <ac:chgData name="Huyền Hà" userId="da7b9bd2c59781d4" providerId="LiveId" clId="{0C492F89-CD24-48A8-835D-C885EA404835}" dt="2023-07-16T18:04:30.337" v="3282" actId="478"/>
          <ac:graphicFrameMkLst>
            <pc:docMk/>
            <pc:sldMk cId="623045134" sldId="296"/>
            <ac:graphicFrameMk id="9" creationId="{450BF819-7F0D-E2CA-FDEF-6B65F1801ED5}"/>
          </ac:graphicFrameMkLst>
        </pc:graphicFrameChg>
        <pc:graphicFrameChg chg="add mod modGraphic">
          <ac:chgData name="Huyền Hà" userId="da7b9bd2c59781d4" providerId="LiveId" clId="{0C492F89-CD24-48A8-835D-C885EA404835}" dt="2023-07-16T18:06:46.727" v="3402" actId="14100"/>
          <ac:graphicFrameMkLst>
            <pc:docMk/>
            <pc:sldMk cId="623045134" sldId="296"/>
            <ac:graphicFrameMk id="10" creationId="{D842E78D-3941-AF94-D305-0A1CDF7255D8}"/>
          </ac:graphicFrameMkLst>
        </pc:graphicFrameChg>
        <pc:picChg chg="del">
          <ac:chgData name="Huyền Hà" userId="da7b9bd2c59781d4" providerId="LiveId" clId="{0C492F89-CD24-48A8-835D-C885EA404835}" dt="2023-07-16T18:02:53.858" v="3267" actId="478"/>
          <ac:picMkLst>
            <pc:docMk/>
            <pc:sldMk cId="623045134" sldId="296"/>
            <ac:picMk id="2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8:02:53.858" v="3267" actId="478"/>
          <ac:picMkLst>
            <pc:docMk/>
            <pc:sldMk cId="623045134" sldId="296"/>
            <ac:picMk id="3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8:02:53.858" v="3267" actId="478"/>
          <ac:picMkLst>
            <pc:docMk/>
            <pc:sldMk cId="623045134" sldId="296"/>
            <ac:picMk id="6" creationId="{00000000-0000-0000-0000-000000000000}"/>
          </ac:picMkLst>
        </pc:picChg>
        <pc:picChg chg="del">
          <ac:chgData name="Huyền Hà" userId="da7b9bd2c59781d4" providerId="LiveId" clId="{0C492F89-CD24-48A8-835D-C885EA404835}" dt="2023-07-16T18:02:53.858" v="3267" actId="478"/>
          <ac:picMkLst>
            <pc:docMk/>
            <pc:sldMk cId="623045134" sldId="296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7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84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3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3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62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7546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49:</a:t>
            </a:r>
          </a:p>
          <a:p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THÁI NGHĨA CỦA TỪ NGỮ VÀ </a:t>
            </a:r>
          </a:p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 LỰA CHỌN TỪ NGỮ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49" y="121229"/>
            <a:ext cx="7563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F2A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 TẬP </a:t>
            </a:r>
            <a:r>
              <a:rPr lang="en-US" altLang="zh-CN" sz="2400" b="1" dirty="0" smtClean="0">
                <a:solidFill>
                  <a:srgbClr val="EF2A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trích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cầu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651" y="548395"/>
            <a:ext cx="8739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ta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nan.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sỉ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solidFill>
                <a:srgbClr val="44546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44546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EF2A1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2400" dirty="0" smtClean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949" y="3551097"/>
            <a:ext cx="682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322" y="549165"/>
            <a:ext cx="132918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56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>
                <a:solidFill>
                  <a:srgbClr val="F56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56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F56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>
              <a:solidFill>
                <a:srgbClr val="F5663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651" y="901978"/>
            <a:ext cx="142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nan. </a:t>
            </a:r>
            <a:endParaRPr lang="en-US" sz="2400" dirty="0">
              <a:solidFill>
                <a:srgbClr val="EF2A1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1949" y="1269545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solidFill>
                <a:srgbClr val="EF2A1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35342" y="1269545"/>
            <a:ext cx="1348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1776" y="1627473"/>
            <a:ext cx="145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EF2A1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76" y="201784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2400" dirty="0">
              <a:solidFill>
                <a:srgbClr val="EF2A1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9873" y="2017846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EF2A1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EF2A1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685" y="3948966"/>
            <a:ext cx="614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1DC81074-794A-EBE9-BD45-6DC885096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18367"/>
              </p:ext>
            </p:extLst>
          </p:nvPr>
        </p:nvGraphicFramePr>
        <p:xfrm>
          <a:off x="0" y="0"/>
          <a:ext cx="9143999" cy="5143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540">
                  <a:extLst>
                    <a:ext uri="{9D8B030D-6E8A-4147-A177-3AD203B41FA5}">
                      <a16:colId xmlns:a16="http://schemas.microsoft.com/office/drawing/2014/main" val="401414754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534451178"/>
                    </a:ext>
                  </a:extLst>
                </a:gridCol>
                <a:gridCol w="3947160">
                  <a:extLst>
                    <a:ext uri="{9D8B030D-6E8A-4147-A177-3AD203B41FA5}">
                      <a16:colId xmlns:a16="http://schemas.microsoft.com/office/drawing/2014/main" val="1261253643"/>
                    </a:ext>
                  </a:extLst>
                </a:gridCol>
                <a:gridCol w="3809999">
                  <a:extLst>
                    <a:ext uri="{9D8B030D-6E8A-4147-A177-3AD203B41FA5}">
                      <a16:colId xmlns:a16="http://schemas.microsoft.com/office/drawing/2014/main" val="2309521906"/>
                    </a:ext>
                  </a:extLst>
                </a:gridCol>
              </a:tblGrid>
              <a:tr h="6418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nghĩa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extLst>
                  <a:ext uri="{0D108BD9-81ED-4DB2-BD59-A6C34878D82A}">
                    <a16:rowId xmlns:a16="http://schemas.microsoft.com/office/drawing/2014/main" val="762130070"/>
                  </a:ext>
                </a:extLst>
              </a:tr>
              <a:tr h="60021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 lạc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xộn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à!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extLst>
                  <a:ext uri="{0D108BD9-81ED-4DB2-BD59-A6C34878D82A}">
                    <a16:rowId xmlns:a16="http://schemas.microsoft.com/office/drawing/2014/main" val="1618563281"/>
                  </a:ext>
                </a:extLst>
              </a:tr>
              <a:tr h="59187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nan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nhiều khó khăn, gian khổ phải vượt qua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doanh nghiệp có thành tựu hôm nay, anh ấy đã phải trải qua rất nhiều gian nan.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extLst>
                  <a:ext uri="{0D108BD9-81ED-4DB2-BD59-A6C34878D82A}">
                    <a16:rowId xmlns:a16="http://schemas.microsoft.com/office/drawing/2014/main" val="48611456"/>
                  </a:ext>
                </a:extLst>
              </a:tr>
              <a:tr h="8919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 đình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chầu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do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phụng mệnh triều đình mà hành sự, các ngươi không thể không tuân theo.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extLst>
                  <a:ext uri="{0D108BD9-81ED-4DB2-BD59-A6C34878D82A}">
                    <a16:rowId xmlns:a16="http://schemas.microsoft.com/office/drawing/2014/main" val="3585076879"/>
                  </a:ext>
                </a:extLst>
              </a:tr>
              <a:tr h="6418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tể phụ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Tể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quan đều chăm chú lắng nghe khi quan tể phụ dâng tấu lên nhà vua.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extLst>
                  <a:ext uri="{0D108BD9-81ED-4DB2-BD59-A6C34878D82A}">
                    <a16:rowId xmlns:a16="http://schemas.microsoft.com/office/drawing/2014/main" val="3760767666"/>
                  </a:ext>
                </a:extLst>
              </a:tr>
              <a:tr h="58354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 mệnh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Hắn thác mệnh nhà vua để ra oai với và con bách tính.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extLst>
                  <a:ext uri="{0D108BD9-81ED-4DB2-BD59-A6C34878D82A}">
                    <a16:rowId xmlns:a16="http://schemas.microsoft.com/office/drawing/2014/main" val="625632998"/>
                  </a:ext>
                </a:extLst>
              </a:tr>
              <a:tr h="60021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cùng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vọng về tiền bạc và địa vị của hắn là không cùng.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extLst>
                  <a:ext uri="{0D108BD9-81ED-4DB2-BD59-A6C34878D82A}">
                    <a16:rowId xmlns:a16="http://schemas.microsoft.com/office/drawing/2014/main" val="134994435"/>
                  </a:ext>
                </a:extLst>
              </a:tr>
              <a:tr h="59187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 hiệu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dnah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/>
                </a:tc>
                <a:extLst>
                  <a:ext uri="{0D108BD9-81ED-4DB2-BD59-A6C34878D82A}">
                    <a16:rowId xmlns:a16="http://schemas.microsoft.com/office/drawing/2014/main" val="381895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1676" y="2424951"/>
            <a:ext cx="1030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 TẬP 3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270" y="191387"/>
            <a:ext cx="8187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EF2A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 TẬP </a:t>
            </a:r>
            <a:r>
              <a:rPr lang="en-US" altLang="zh-CN" sz="2400" b="1" dirty="0" smtClean="0">
                <a:solidFill>
                  <a:srgbClr val="EF2A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3: 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-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40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730" y="2130379"/>
            <a:ext cx="8280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730" y="-71481"/>
            <a:ext cx="8367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-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1945.</a:t>
            </a:r>
            <a:endParaRPr lang="en-US" sz="240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422" y="1870143"/>
            <a:ext cx="8176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b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404" y="2658010"/>
            <a:ext cx="2581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948" y="3036033"/>
            <a:ext cx="8212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2400" i="1" dirty="0" err="1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864" y="3803848"/>
            <a:ext cx="5648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1758" y="142049"/>
            <a:ext cx="84528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solidFill>
                  <a:srgbClr val="F56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56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56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56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lo.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240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85" y="3558369"/>
            <a:ext cx="8269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D842E78D-3941-AF94-D305-0A1CDF725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60910"/>
              </p:ext>
            </p:extLst>
          </p:nvPr>
        </p:nvGraphicFramePr>
        <p:xfrm>
          <a:off x="0" y="0"/>
          <a:ext cx="9144000" cy="514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854">
                  <a:extLst>
                    <a:ext uri="{9D8B030D-6E8A-4147-A177-3AD203B41FA5}">
                      <a16:colId xmlns:a16="http://schemas.microsoft.com/office/drawing/2014/main" val="2839796478"/>
                    </a:ext>
                  </a:extLst>
                </a:gridCol>
                <a:gridCol w="2475306">
                  <a:extLst>
                    <a:ext uri="{9D8B030D-6E8A-4147-A177-3AD203B41FA5}">
                      <a16:colId xmlns:a16="http://schemas.microsoft.com/office/drawing/2014/main" val="3928737205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764523011"/>
                    </a:ext>
                  </a:extLst>
                </a:gridCol>
              </a:tblGrid>
              <a:tr h="77065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đồng nghĩa thay thế từ Hán Việt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101520"/>
                  </a:ext>
                </a:extLst>
              </a:tr>
              <a:tr h="80779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02576"/>
                  </a:ext>
                </a:extLst>
              </a:tr>
              <a:tr h="80779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vua, bậc vua chúa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228189"/>
                  </a:ext>
                </a:extLst>
              </a:tr>
              <a:tr h="80779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 người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860475"/>
                  </a:ext>
                </a:extLst>
              </a:tr>
              <a:tr h="80779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010534"/>
                  </a:ext>
                </a:extLst>
              </a:tr>
              <a:tr h="114166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84661"/>
                  </a:ext>
                </a:extLst>
              </a:tr>
            </a:tbl>
          </a:graphicData>
        </a:graphic>
      </p:graphicFrame>
      <p:sp>
        <p:nvSpPr>
          <p:cNvPr id="11" name="矩形 4">
            <a:extLst>
              <a:ext uri="{FF2B5EF4-FFF2-40B4-BE49-F238E27FC236}">
                <a16:creationId xmlns:a16="http://schemas.microsoft.com/office/drawing/2014/main" id="{251E3A2B-90AE-EF82-80CD-0D6A6A792288}"/>
              </a:ext>
            </a:extLst>
          </p:cNvPr>
          <p:cNvSpPr/>
          <p:nvPr/>
        </p:nvSpPr>
        <p:spPr>
          <a:xfrm>
            <a:off x="152400" y="4112503"/>
            <a:ext cx="8846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0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884" y="312616"/>
            <a:ext cx="2712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III/ VẬN </a:t>
            </a:r>
            <a:r>
              <a:rPr lang="en-US" altLang="zh-CN" sz="2800" b="1" dirty="0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endParaRPr lang="zh-CN" altLang="en-US" sz="2800" b="1" dirty="0">
              <a:solidFill>
                <a:srgbClr val="F5663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0856" y="983218"/>
            <a:ext cx="7240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9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1792767" y="1542653"/>
            <a:ext cx="5556736" cy="3054062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908707" y="2462245"/>
            <a:ext cx="3438246" cy="689566"/>
            <a:chOff x="2281392" y="2726273"/>
            <a:chExt cx="4879401" cy="68956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THANK YOU!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7992" y="2728500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THANK YOU!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6763" y="272627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 algn="l"/>
              <a:r>
                <a:rPr lang="en-US" altLang="zh-CN" sz="3600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THANK YOU!</a:t>
              </a:r>
              <a:endParaRPr lang="zh-CN" altLang="en-US" sz="36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3561139"/>
            <a:ext cx="2341475" cy="1329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8580" y="68580"/>
            <a:ext cx="6355080" cy="3596640"/>
            <a:chOff x="1083427" y="506777"/>
            <a:chExt cx="4098274" cy="2677098"/>
          </a:xfrm>
        </p:grpSpPr>
        <p:sp>
          <p:nvSpPr>
            <p:cNvPr id="6" name="云形标注 5"/>
            <p:cNvSpPr/>
            <p:nvPr/>
          </p:nvSpPr>
          <p:spPr>
            <a:xfrm>
              <a:off x="1083427" y="506777"/>
              <a:ext cx="4098274" cy="2677098"/>
            </a:xfrm>
            <a:prstGeom prst="cloudCallout">
              <a:avLst>
                <a:gd name="adj1" fmla="val 65548"/>
                <a:gd name="adj2" fmla="val 538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云形标注 6"/>
            <p:cNvSpPr/>
            <p:nvPr/>
          </p:nvSpPr>
          <p:spPr>
            <a:xfrm>
              <a:off x="1235827" y="595599"/>
              <a:ext cx="3809898" cy="2488723"/>
            </a:xfrm>
            <a:prstGeom prst="cloudCallout">
              <a:avLst>
                <a:gd name="adj1" fmla="val 71042"/>
                <a:gd name="adj2" fmla="val 59154"/>
              </a:avLst>
            </a:prstGeom>
            <a:solidFill>
              <a:schemeClr val="bg1"/>
            </a:solidFill>
            <a:ln w="22225">
              <a:solidFill>
                <a:srgbClr val="8CB82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112384" y="536080"/>
            <a:ext cx="45111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50C379BD-38BC-2A07-3646-E6111B35B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89" y="2324559"/>
            <a:ext cx="1542346" cy="2818941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FFEA5EF3-DDEE-BB65-9BB9-03A7DB745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49" y="2324559"/>
            <a:ext cx="1265591" cy="2671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7062" y="1644075"/>
            <a:ext cx="83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235" y="2445026"/>
            <a:ext cx="129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8483" y="2720928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80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66" y="284922"/>
            <a:ext cx="514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I/ HÌNH THÀNH KIẾN THỨC: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235" y="808142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Sắc thái nghĩa của từ: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235" y="1427165"/>
            <a:ext cx="8070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9235" y="2812160"/>
            <a:ext cx="7745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Sắc thái nghĩa của từ ngữ và việc lựa chọn từ ngữ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5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002157" y="59635"/>
            <a:ext cx="5314122" cy="3101009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ăn-xơi</a:t>
            </a:r>
            <a:endParaRPr lang="en-US" altLang="zh-CN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r>
              <a:rPr lang="vi-VN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trắng </a:t>
            </a:r>
            <a:r>
              <a:rPr lang="vi-VN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tinh-trắng hếu </a:t>
            </a:r>
            <a:endParaRPr lang="vi-VN" altLang="zh-CN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r>
              <a:rPr lang="vi-VN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vàng-vàng </a:t>
            </a:r>
            <a:r>
              <a:rPr lang="vi-VN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vọt</a:t>
            </a:r>
            <a:endParaRPr lang="en-US" altLang="zh-CN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r>
              <a:rPr lang="vi-VN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người </a:t>
            </a:r>
            <a:r>
              <a:rPr lang="vi-VN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lính-tên lính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4293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xơi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35797"/>
            <a:ext cx="3810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rắng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vi-VN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48" y="2705457"/>
            <a:ext cx="3876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người </a:t>
            </a:r>
            <a:r>
              <a:rPr lang="vi-VN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lính</a:t>
            </a:r>
          </a:p>
          <a:p>
            <a:r>
              <a:rPr lang="vi-VN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tên </a:t>
            </a:r>
            <a:r>
              <a:rPr lang="vi-VN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lính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7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347" y="348819"/>
            <a:ext cx="7779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trọng-thân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mật-suồng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cực-tiêu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nghĩa-xấu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609" y="1261514"/>
            <a:ext cx="7712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8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6380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4313" y="106017"/>
            <a:ext cx="8362122" cy="19348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8051" y="2040835"/>
            <a:ext cx="83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tràng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tràng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313" y="2871832"/>
            <a:ext cx="8415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313" y="3644794"/>
            <a:ext cx="8514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1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365" y="704922"/>
            <a:ext cx="7825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365" y="2166730"/>
            <a:ext cx="779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35" y="185530"/>
            <a:ext cx="283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II/ LUYỆN TẬP: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835" y="642489"/>
            <a:ext cx="4847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56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85861" y="1470991"/>
            <a:ext cx="79513" cy="2835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9802" y="1470991"/>
            <a:ext cx="370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SẮC THÁI TRUNG TÍNH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5374" y="1440213"/>
            <a:ext cx="3759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SẮC THÁI TIÊU CỰC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835" y="1927950"/>
            <a:ext cx="3160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7531" y="1815548"/>
            <a:ext cx="3385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nghêu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5287818" y="3073706"/>
            <a:ext cx="3856182" cy="208081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F3DC66C-44BB-96EC-6AA9-76F76BE0E6D9}"/>
              </a:ext>
            </a:extLst>
          </p:cNvPr>
          <p:cNvSpPr txBox="1"/>
          <p:nvPr/>
        </p:nvSpPr>
        <p:spPr>
          <a:xfrm>
            <a:off x="358140" y="350969"/>
            <a:ext cx="84048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ngại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cỡ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-&gt;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đắn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Chậm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chậm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nhẹn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2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1489</Words>
  <Application>Microsoft Office PowerPoint</Application>
  <PresentationFormat>On-screen Show (16:9)</PresentationFormat>
  <Paragraphs>153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DFPOP1-W9</vt:lpstr>
      <vt:lpstr>Times New Roman</vt:lpstr>
      <vt:lpstr>Arial</vt:lpstr>
      <vt:lpstr>华康少女文字W5</vt:lpstr>
      <vt:lpstr>Symbol</vt:lpstr>
      <vt:lpstr>SimSun</vt:lpstr>
      <vt:lpstr>Calibri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卡通欢乐假期教育老师专用课件PPT模板</dc:title>
  <dc:creator>Windows 用户</dc:creator>
  <cp:lastModifiedBy>DELL</cp:lastModifiedBy>
  <cp:revision>83</cp:revision>
  <dcterms:created xsi:type="dcterms:W3CDTF">2016-08-08T05:55:00Z</dcterms:created>
  <dcterms:modified xsi:type="dcterms:W3CDTF">2023-12-01T00:44:53Z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