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2"/>
  </p:notesMasterIdLst>
  <p:sldIdLst>
    <p:sldId id="532" r:id="rId2"/>
    <p:sldId id="493" r:id="rId3"/>
    <p:sldId id="472" r:id="rId4"/>
    <p:sldId id="355" r:id="rId5"/>
    <p:sldId id="258" r:id="rId6"/>
    <p:sldId id="494" r:id="rId7"/>
    <p:sldId id="495" r:id="rId8"/>
    <p:sldId id="477" r:id="rId9"/>
    <p:sldId id="496" r:id="rId10"/>
    <p:sldId id="497" r:id="rId11"/>
    <p:sldId id="519" r:id="rId12"/>
    <p:sldId id="498" r:id="rId13"/>
    <p:sldId id="499" r:id="rId14"/>
    <p:sldId id="500" r:id="rId15"/>
    <p:sldId id="520" r:id="rId16"/>
    <p:sldId id="502" r:id="rId17"/>
    <p:sldId id="503" r:id="rId18"/>
    <p:sldId id="504" r:id="rId19"/>
    <p:sldId id="524" r:id="rId20"/>
    <p:sldId id="523" r:id="rId21"/>
    <p:sldId id="507" r:id="rId22"/>
    <p:sldId id="525" r:id="rId23"/>
    <p:sldId id="508" r:id="rId24"/>
    <p:sldId id="509" r:id="rId25"/>
    <p:sldId id="527" r:id="rId26"/>
    <p:sldId id="530" r:id="rId27"/>
    <p:sldId id="531" r:id="rId28"/>
    <p:sldId id="518" r:id="rId29"/>
    <p:sldId id="515" r:id="rId30"/>
    <p:sldId id="51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7" d="100"/>
          <a:sy n="87" d="100"/>
        </p:scale>
        <p:origin x="48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746DE1-6936-44E8-9215-B6060B9D6631}" type="datetimeFigureOut">
              <a:rPr lang="en-US" smtClean="0"/>
              <a:t>12/10/2023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C4C180-280E-4F60-8045-1D31A01F2C72}" type="slidenum">
              <a:rPr lang="en-US" smtClean="0"/>
              <a:t>‹#›</a:t>
            </a:fld>
            <a:endParaRPr lang="en-US"/>
          </a:p>
        </p:txBody>
      </p:sp>
    </p:spTree>
    <p:extLst>
      <p:ext uri="{BB962C8B-B14F-4D97-AF65-F5344CB8AC3E}">
        <p14:creationId xmlns:p14="http://schemas.microsoft.com/office/powerpoint/2010/main" val="337465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9"/>
        <p:cNvGrpSpPr/>
        <p:nvPr/>
      </p:nvGrpSpPr>
      <p:grpSpPr>
        <a:xfrm>
          <a:off x="0" y="0"/>
          <a:ext cx="0" cy="0"/>
          <a:chOff x="0" y="0"/>
          <a:chExt cx="0" cy="0"/>
        </a:xfrm>
      </p:grpSpPr>
      <p:sp>
        <p:nvSpPr>
          <p:cNvPr id="1430" name="Google Shape;1430;g5c4e87e013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1" name="Google Shape;1431;g5c4e87e013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69570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9"/>
        <p:cNvGrpSpPr/>
        <p:nvPr/>
      </p:nvGrpSpPr>
      <p:grpSpPr>
        <a:xfrm>
          <a:off x="0" y="0"/>
          <a:ext cx="0" cy="0"/>
          <a:chOff x="0" y="0"/>
          <a:chExt cx="0" cy="0"/>
        </a:xfrm>
      </p:grpSpPr>
      <p:sp>
        <p:nvSpPr>
          <p:cNvPr id="1430" name="Google Shape;1430;g5c4e87e013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1" name="Google Shape;1431;g5c4e87e013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414239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4"/>
        <p:cNvGrpSpPr/>
        <p:nvPr/>
      </p:nvGrpSpPr>
      <p:grpSpPr>
        <a:xfrm>
          <a:off x="0" y="0"/>
          <a:ext cx="0" cy="0"/>
          <a:chOff x="0" y="0"/>
          <a:chExt cx="0" cy="0"/>
        </a:xfrm>
      </p:grpSpPr>
      <p:sp>
        <p:nvSpPr>
          <p:cNvPr id="1335" name="Google Shape;1335;g5c4e87e013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6" name="Google Shape;1336;g5c4e87e013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47463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5b63e258aa_1_1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5b63e258aa_1_1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536447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5b63e258aa_1_1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5b63e258aa_1_1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5726009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5b63e258aa_1_1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5b63e258aa_1_1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606097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Google Shape;250;g5b63e258aa_1_110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1" name="Google Shape;251;g5b63e258aa_1_1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49324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9"/>
        <p:cNvGrpSpPr/>
        <p:nvPr/>
      </p:nvGrpSpPr>
      <p:grpSpPr>
        <a:xfrm>
          <a:off x="0" y="0"/>
          <a:ext cx="0" cy="0"/>
          <a:chOff x="0" y="0"/>
          <a:chExt cx="0" cy="0"/>
        </a:xfrm>
      </p:grpSpPr>
      <p:sp>
        <p:nvSpPr>
          <p:cNvPr id="1430" name="Google Shape;1430;g5c4e87e013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31" name="Google Shape;1431;g5c4e87e013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3237662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CBC97A-E8DE-4B11-80FB-F3C9F15B6D50}"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516270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BC97A-E8DE-4B11-80FB-F3C9F15B6D50}"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2254476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BC97A-E8DE-4B11-80FB-F3C9F15B6D50}"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3139666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LIST 2">
  <p:cSld name="TITLE + LIST 2">
    <p:spTree>
      <p:nvGrpSpPr>
        <p:cNvPr id="1" name="Shape 122"/>
        <p:cNvGrpSpPr/>
        <p:nvPr/>
      </p:nvGrpSpPr>
      <p:grpSpPr>
        <a:xfrm>
          <a:off x="0" y="0"/>
          <a:ext cx="0" cy="0"/>
          <a:chOff x="0" y="0"/>
          <a:chExt cx="0" cy="0"/>
        </a:xfrm>
      </p:grpSpPr>
      <p:sp>
        <p:nvSpPr>
          <p:cNvPr id="123" name="Google Shape;123;p25"/>
          <p:cNvSpPr txBox="1">
            <a:spLocks noGrp="1"/>
          </p:cNvSpPr>
          <p:nvPr>
            <p:ph type="title"/>
          </p:nvPr>
        </p:nvSpPr>
        <p:spPr>
          <a:xfrm>
            <a:off x="1299967" y="607767"/>
            <a:ext cx="3908400" cy="14412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124" name="Google Shape;124;p25"/>
          <p:cNvSpPr txBox="1">
            <a:spLocks noGrp="1"/>
          </p:cNvSpPr>
          <p:nvPr>
            <p:ph type="subTitle" idx="1"/>
          </p:nvPr>
        </p:nvSpPr>
        <p:spPr>
          <a:xfrm>
            <a:off x="1345433" y="1729700"/>
            <a:ext cx="5428400" cy="234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999999"/>
              </a:buClr>
              <a:buSzPts val="1200"/>
              <a:buFont typeface="Merriweather Light"/>
              <a:buNone/>
              <a:defRPr sz="1600">
                <a:solidFill>
                  <a:srgbClr val="999999"/>
                </a:solidFill>
                <a:latin typeface="Merriweather Light"/>
                <a:ea typeface="Merriweather Light"/>
                <a:cs typeface="Merriweather Light"/>
                <a:sym typeface="Merriweather Light"/>
              </a:defRPr>
            </a:lvl1pPr>
            <a:lvl2pPr lvl="1"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2pPr>
            <a:lvl3pPr lvl="2"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3pPr>
            <a:lvl4pPr lvl="3"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4pPr>
            <a:lvl5pPr lvl="4"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5pPr>
            <a:lvl6pPr lvl="5"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6pPr>
            <a:lvl7pPr lvl="6"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7pPr>
            <a:lvl8pPr lvl="7"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8pPr>
            <a:lvl9pPr lvl="8"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9pPr>
          </a:lstStyle>
          <a:p>
            <a:endParaRPr/>
          </a:p>
        </p:txBody>
      </p:sp>
    </p:spTree>
    <p:extLst>
      <p:ext uri="{BB962C8B-B14F-4D97-AF65-F5344CB8AC3E}">
        <p14:creationId xmlns:p14="http://schemas.microsoft.com/office/powerpoint/2010/main" val="15908308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LIST ">
  <p:cSld name="TITLE + LIST ">
    <p:spTree>
      <p:nvGrpSpPr>
        <p:cNvPr id="1" name="Shape 118"/>
        <p:cNvGrpSpPr/>
        <p:nvPr/>
      </p:nvGrpSpPr>
      <p:grpSpPr>
        <a:xfrm>
          <a:off x="0" y="0"/>
          <a:ext cx="0" cy="0"/>
          <a:chOff x="0" y="0"/>
          <a:chExt cx="0" cy="0"/>
        </a:xfrm>
      </p:grpSpPr>
      <p:sp>
        <p:nvSpPr>
          <p:cNvPr id="119" name="Google Shape;119;p24"/>
          <p:cNvSpPr txBox="1">
            <a:spLocks noGrp="1"/>
          </p:cNvSpPr>
          <p:nvPr>
            <p:ph type="title"/>
          </p:nvPr>
        </p:nvSpPr>
        <p:spPr>
          <a:xfrm>
            <a:off x="947133" y="519567"/>
            <a:ext cx="3908400" cy="14412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4000"/>
            </a:lvl1pPr>
            <a:lvl2pPr lvl="1" rtl="0">
              <a:spcBef>
                <a:spcPts val="0"/>
              </a:spcBef>
              <a:spcAft>
                <a:spcPts val="0"/>
              </a:spcAft>
              <a:buSzPts val="3600"/>
              <a:buNone/>
              <a:defRPr sz="4800"/>
            </a:lvl2pPr>
            <a:lvl3pPr lvl="2" rtl="0">
              <a:spcBef>
                <a:spcPts val="0"/>
              </a:spcBef>
              <a:spcAft>
                <a:spcPts val="0"/>
              </a:spcAft>
              <a:buSzPts val="3600"/>
              <a:buNone/>
              <a:defRPr sz="4800"/>
            </a:lvl3pPr>
            <a:lvl4pPr lvl="3" rtl="0">
              <a:spcBef>
                <a:spcPts val="0"/>
              </a:spcBef>
              <a:spcAft>
                <a:spcPts val="0"/>
              </a:spcAft>
              <a:buSzPts val="3600"/>
              <a:buNone/>
              <a:defRPr sz="4800"/>
            </a:lvl4pPr>
            <a:lvl5pPr lvl="4" rtl="0">
              <a:spcBef>
                <a:spcPts val="0"/>
              </a:spcBef>
              <a:spcAft>
                <a:spcPts val="0"/>
              </a:spcAft>
              <a:buSzPts val="3600"/>
              <a:buNone/>
              <a:defRPr sz="4800"/>
            </a:lvl5pPr>
            <a:lvl6pPr lvl="5" rtl="0">
              <a:spcBef>
                <a:spcPts val="0"/>
              </a:spcBef>
              <a:spcAft>
                <a:spcPts val="0"/>
              </a:spcAft>
              <a:buSzPts val="3600"/>
              <a:buNone/>
              <a:defRPr sz="4800"/>
            </a:lvl6pPr>
            <a:lvl7pPr lvl="6" rtl="0">
              <a:spcBef>
                <a:spcPts val="0"/>
              </a:spcBef>
              <a:spcAft>
                <a:spcPts val="0"/>
              </a:spcAft>
              <a:buSzPts val="3600"/>
              <a:buNone/>
              <a:defRPr sz="4800"/>
            </a:lvl7pPr>
            <a:lvl8pPr lvl="7" rtl="0">
              <a:spcBef>
                <a:spcPts val="0"/>
              </a:spcBef>
              <a:spcAft>
                <a:spcPts val="0"/>
              </a:spcAft>
              <a:buSzPts val="3600"/>
              <a:buNone/>
              <a:defRPr sz="4800"/>
            </a:lvl8pPr>
            <a:lvl9pPr lvl="8" rtl="0">
              <a:spcBef>
                <a:spcPts val="0"/>
              </a:spcBef>
              <a:spcAft>
                <a:spcPts val="0"/>
              </a:spcAft>
              <a:buSzPts val="3600"/>
              <a:buNone/>
              <a:defRPr sz="4800"/>
            </a:lvl9pPr>
          </a:lstStyle>
          <a:p>
            <a:endParaRPr/>
          </a:p>
        </p:txBody>
      </p:sp>
      <p:sp>
        <p:nvSpPr>
          <p:cNvPr id="120" name="Google Shape;120;p24"/>
          <p:cNvSpPr txBox="1">
            <a:spLocks noGrp="1"/>
          </p:cNvSpPr>
          <p:nvPr>
            <p:ph type="subTitle" idx="1"/>
          </p:nvPr>
        </p:nvSpPr>
        <p:spPr>
          <a:xfrm>
            <a:off x="992600" y="1641500"/>
            <a:ext cx="5428400" cy="2343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rgbClr val="999999"/>
              </a:buClr>
              <a:buSzPts val="1200"/>
              <a:buFont typeface="Merriweather Light"/>
              <a:buNone/>
              <a:defRPr sz="1600">
                <a:solidFill>
                  <a:srgbClr val="999999"/>
                </a:solidFill>
                <a:latin typeface="Merriweather Light"/>
                <a:ea typeface="Merriweather Light"/>
                <a:cs typeface="Merriweather Light"/>
                <a:sym typeface="Merriweather Light"/>
              </a:defRPr>
            </a:lvl1pPr>
            <a:lvl2pPr lvl="1"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2pPr>
            <a:lvl3pPr lvl="2"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3pPr>
            <a:lvl4pPr lvl="3"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4pPr>
            <a:lvl5pPr lvl="4"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5pPr>
            <a:lvl6pPr lvl="5"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6pPr>
            <a:lvl7pPr lvl="6"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7pPr>
            <a:lvl8pPr lvl="7"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8pPr>
            <a:lvl9pPr lvl="8" rtl="0">
              <a:lnSpc>
                <a:spcPct val="100000"/>
              </a:lnSpc>
              <a:spcBef>
                <a:spcPts val="0"/>
              </a:spcBef>
              <a:spcAft>
                <a:spcPts val="0"/>
              </a:spcAft>
              <a:buSzPts val="1200"/>
              <a:buFont typeface="Merriweather Light"/>
              <a:buNone/>
              <a:defRPr sz="1600">
                <a:latin typeface="Merriweather Light"/>
                <a:ea typeface="Merriweather Light"/>
                <a:cs typeface="Merriweather Light"/>
                <a:sym typeface="Merriweather Light"/>
              </a:defRPr>
            </a:lvl9pPr>
          </a:lstStyle>
          <a:p>
            <a:endParaRPr/>
          </a:p>
        </p:txBody>
      </p:sp>
    </p:spTree>
    <p:extLst>
      <p:ext uri="{BB962C8B-B14F-4D97-AF65-F5344CB8AC3E}">
        <p14:creationId xmlns:p14="http://schemas.microsoft.com/office/powerpoint/2010/main" val="1339796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CBC97A-E8DE-4B11-80FB-F3C9F15B6D50}"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2663416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CBC97A-E8DE-4B11-80FB-F3C9F15B6D50}" type="datetimeFigureOut">
              <a:rPr lang="en-US" smtClean="0"/>
              <a:t>12/10/2023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1915470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CBC97A-E8DE-4B11-80FB-F3C9F15B6D50}" type="datetimeFigureOut">
              <a:rPr lang="en-US" smtClean="0"/>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3055704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CBC97A-E8DE-4B11-80FB-F3C9F15B6D50}" type="datetimeFigureOut">
              <a:rPr lang="en-US" smtClean="0"/>
              <a:t>12/10/2023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2296606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CBC97A-E8DE-4B11-80FB-F3C9F15B6D50}" type="datetimeFigureOut">
              <a:rPr lang="en-US" smtClean="0"/>
              <a:t>12/10/2023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1545838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BC97A-E8DE-4B11-80FB-F3C9F15B6D50}" type="datetimeFigureOut">
              <a:rPr lang="en-US" smtClean="0"/>
              <a:t>12/10/2023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2597827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CBC97A-E8DE-4B11-80FB-F3C9F15B6D50}" type="datetimeFigureOut">
              <a:rPr lang="en-US" smtClean="0"/>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376954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CBC97A-E8DE-4B11-80FB-F3C9F15B6D50}" type="datetimeFigureOut">
              <a:rPr lang="en-US" smtClean="0"/>
              <a:t>12/10/2023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1D5B73-F877-4AE2-A043-10F49FF72A6B}" type="slidenum">
              <a:rPr lang="en-US" smtClean="0"/>
              <a:t>‹#›</a:t>
            </a:fld>
            <a:endParaRPr lang="en-US"/>
          </a:p>
        </p:txBody>
      </p:sp>
    </p:spTree>
    <p:extLst>
      <p:ext uri="{BB962C8B-B14F-4D97-AF65-F5344CB8AC3E}">
        <p14:creationId xmlns:p14="http://schemas.microsoft.com/office/powerpoint/2010/main" val="113877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BC97A-E8DE-4B11-80FB-F3C9F15B6D50}" type="datetimeFigureOut">
              <a:rPr lang="en-US" smtClean="0"/>
              <a:t>12/10/2023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1D5B73-F877-4AE2-A043-10F49FF72A6B}" type="slidenum">
              <a:rPr lang="en-US" smtClean="0"/>
              <a:t>‹#›</a:t>
            </a:fld>
            <a:endParaRPr lang="en-US"/>
          </a:p>
        </p:txBody>
      </p:sp>
    </p:spTree>
    <p:extLst>
      <p:ext uri="{BB962C8B-B14F-4D97-AF65-F5344CB8AC3E}">
        <p14:creationId xmlns:p14="http://schemas.microsoft.com/office/powerpoint/2010/main" val="23597340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1.png"/><Relationship Id="rId1" Type="http://schemas.openxmlformats.org/officeDocument/2006/relationships/slideLayout" Target="../slideLayouts/slideLayout13.xml"/><Relationship Id="rId5" Type="http://schemas.openxmlformats.org/officeDocument/2006/relationships/image" Target="../media/image14.jpeg"/><Relationship Id="rId4" Type="http://schemas.openxmlformats.org/officeDocument/2006/relationships/image" Target="../media/image13.jpeg"/></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2.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png"/><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24.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11.png"/><Relationship Id="rId1" Type="http://schemas.openxmlformats.org/officeDocument/2006/relationships/slideLayout" Target="../slideLayouts/slideLayout13.xml"/><Relationship Id="rId5" Type="http://schemas.openxmlformats.org/officeDocument/2006/relationships/image" Target="../media/image22.jpeg"/><Relationship Id="rId4" Type="http://schemas.openxmlformats.org/officeDocument/2006/relationships/image" Target="../media/image20.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2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5.jpeg"/><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8.jpeg"/><Relationship Id="rId1" Type="http://schemas.openxmlformats.org/officeDocument/2006/relationships/slideLayout" Target="../slideLayouts/slideLayout13.xml"/><Relationship Id="rId5" Type="http://schemas.openxmlformats.org/officeDocument/2006/relationships/image" Target="../media/image22.jpeg"/><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3.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s://img.powerpoint.com.vn/uploads/2019/06/09/hinh-nen-powerpoint-chu-chim-dau-tren-canh-phong_092719132.jpe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83126" cy="6858000"/>
          </a:xfrm>
          <a:prstGeom prst="rect">
            <a:avLst/>
          </a:prstGeom>
          <a:noFill/>
          <a:ln>
            <a:noFill/>
          </a:ln>
        </p:spPr>
      </p:pic>
      <p:sp>
        <p:nvSpPr>
          <p:cNvPr id="5" name="Rectangle 4"/>
          <p:cNvSpPr/>
          <p:nvPr/>
        </p:nvSpPr>
        <p:spPr>
          <a:xfrm>
            <a:off x="2039331" y="2090282"/>
            <a:ext cx="8528115" cy="3139321"/>
          </a:xfrm>
          <a:prstGeom prst="rect">
            <a:avLst/>
          </a:prstGeom>
        </p:spPr>
        <p:txBody>
          <a:bodyPr wrap="square">
            <a:spAutoFit/>
          </a:bodyPr>
          <a:lstStyle/>
          <a:p>
            <a:pPr algn="ctr">
              <a:lnSpc>
                <a:spcPct val="150000"/>
              </a:lnSpc>
              <a:spcAft>
                <a:spcPts val="0"/>
              </a:spcAft>
            </a:pPr>
            <a:r>
              <a:rPr lang="en-US" sz="4400" b="1" dirty="0">
                <a:solidFill>
                  <a:srgbClr val="FF0000"/>
                </a:solidFill>
                <a:latin typeface="Times New Roman" panose="02020603050405020304" pitchFamily="18" charset="0"/>
                <a:ea typeface="Times New Roman" panose="02020603050405020304" pitchFamily="18" charset="0"/>
              </a:rPr>
              <a:t>TRƯỜNG THCS AN HẢI</a:t>
            </a:r>
            <a:endParaRPr lang="en-US" sz="4400" dirty="0">
              <a:latin typeface="Times New Roman" panose="02020603050405020304" pitchFamily="18" charset="0"/>
              <a:ea typeface="Times New Roman" panose="02020603050405020304" pitchFamily="18" charset="0"/>
            </a:endParaRPr>
          </a:p>
          <a:p>
            <a:pPr algn="ctr">
              <a:lnSpc>
                <a:spcPct val="150000"/>
              </a:lnSpc>
              <a:spcAft>
                <a:spcPts val="0"/>
              </a:spcAft>
            </a:pPr>
            <a:r>
              <a:rPr lang="en-US" sz="4400" b="1" dirty="0">
                <a:solidFill>
                  <a:srgbClr val="000000"/>
                </a:solidFill>
                <a:latin typeface="Times New Roman" panose="02020603050405020304" pitchFamily="18" charset="0"/>
                <a:ea typeface="Times New Roman" panose="02020603050405020304" pitchFamily="18" charset="0"/>
              </a:rPr>
              <a:t>MÔN: NGỮ VĂN </a:t>
            </a:r>
            <a:r>
              <a:rPr lang="en-US" sz="4400" b="1" dirty="0" smtClean="0">
                <a:solidFill>
                  <a:srgbClr val="000000"/>
                </a:solidFill>
                <a:latin typeface="Times New Roman" panose="02020603050405020304" pitchFamily="18" charset="0"/>
                <a:ea typeface="Times New Roman" panose="02020603050405020304" pitchFamily="18" charset="0"/>
              </a:rPr>
              <a:t>8</a:t>
            </a:r>
            <a:endParaRPr lang="en-US" sz="4400" dirty="0">
              <a:latin typeface="Times New Roman" panose="02020603050405020304" pitchFamily="18" charset="0"/>
              <a:ea typeface="Times New Roman" panose="02020603050405020304" pitchFamily="18" charset="0"/>
            </a:endParaRPr>
          </a:p>
          <a:p>
            <a:pPr algn="ctr">
              <a:lnSpc>
                <a:spcPct val="150000"/>
              </a:lnSpc>
              <a:spcAft>
                <a:spcPts val="0"/>
              </a:spcAft>
            </a:pPr>
            <a:r>
              <a:rPr lang="en-US" sz="4400" b="1" dirty="0">
                <a:solidFill>
                  <a:srgbClr val="FF0000"/>
                </a:solidFill>
                <a:latin typeface="Times New Roman" panose="02020603050405020304" pitchFamily="18" charset="0"/>
                <a:ea typeface="Times New Roman" panose="02020603050405020304" pitchFamily="18" charset="0"/>
              </a:rPr>
              <a:t>GV: NGUYỄN THỊ ĐÀO</a:t>
            </a:r>
            <a:endParaRPr lang="en-US" sz="4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88405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11416D-3513-5566-F6E9-9A1159C40811}"/>
              </a:ext>
            </a:extLst>
          </p:cNvPr>
          <p:cNvSpPr txBox="1"/>
          <p:nvPr/>
        </p:nvSpPr>
        <p:spPr>
          <a:xfrm>
            <a:off x="2045616" y="622799"/>
            <a:ext cx="10146382" cy="3767272"/>
          </a:xfrm>
          <a:prstGeom prst="rect">
            <a:avLst/>
          </a:prstGeom>
          <a:noFill/>
        </p:spPr>
        <p:txBody>
          <a:bodyPr wrap="square">
            <a:spAutoFit/>
          </a:bodyPr>
          <a:lstStyle/>
          <a:p>
            <a:pPr algn="just">
              <a:lnSpc>
                <a:spcPct val="115000"/>
              </a:lnSpc>
              <a:spcAft>
                <a:spcPts val="1067"/>
              </a:spcAft>
            </a:pPr>
            <a:r>
              <a:rPr lang="en-US" sz="3200" i="1" dirty="0">
                <a:latin typeface="Times New Roman" panose="02020603050405020304" pitchFamily="18" charset="0"/>
                <a:ea typeface="Times New Roman" panose="02020603050405020304" pitchFamily="18" charset="0"/>
              </a:rPr>
              <a:t>+ Anh </a:t>
            </a:r>
            <a:r>
              <a:rPr lang="en-US" sz="3200" i="1" dirty="0" err="1">
                <a:latin typeface="Times New Roman" panose="02020603050405020304" pitchFamily="18" charset="0"/>
                <a:ea typeface="Times New Roman" panose="02020603050405020304" pitchFamily="18" charset="0"/>
              </a:rPr>
              <a:t>thứ</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nhất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gì</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để</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khoe</a:t>
            </a:r>
            <a:r>
              <a:rPr lang="en-US" sz="3200" i="1" dirty="0">
                <a:latin typeface="Times New Roman" panose="02020603050405020304" pitchFamily="18" charset="0"/>
                <a:ea typeface="Times New Roman" panose="02020603050405020304" pitchFamily="18" charset="0"/>
              </a:rPr>
              <a:t>?</a:t>
            </a:r>
            <a:r>
              <a:rPr lang="en-US" sz="3200" i="1" dirty="0">
                <a:latin typeface="Calibri" panose="020F0502020204030204" pitchFamily="34" charset="0"/>
                <a:ea typeface="Calibri" panose="020F0502020204030204" pitchFamily="34" charset="0"/>
              </a:rPr>
              <a:t> </a:t>
            </a:r>
            <a:r>
              <a:rPr lang="en-US" sz="3200" i="1" dirty="0">
                <a:latin typeface="Times New Roman" panose="02020603050405020304" pitchFamily="18" charset="0"/>
                <a:ea typeface="Times New Roman" panose="02020603050405020304" pitchFamily="18" charset="0"/>
              </a:rPr>
              <a:t> Theo </a:t>
            </a:r>
            <a:r>
              <a:rPr lang="en-US" sz="3200" i="1" dirty="0" err="1">
                <a:latin typeface="Times New Roman" panose="02020603050405020304" pitchFamily="18" charset="0"/>
                <a:ea typeface="Times New Roman" panose="02020603050405020304" pitchFamily="18" charset="0"/>
              </a:rPr>
              <a:t>em</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một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cái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áo</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mới</a:t>
            </a:r>
            <a:r>
              <a:rPr lang="en-US" sz="3200" i="1" dirty="0">
                <a:latin typeface="Times New Roman" panose="02020603050405020304" pitchFamily="18" charset="0"/>
                <a:ea typeface="Times New Roman" panose="02020603050405020304" pitchFamily="18" charset="0"/>
              </a:rPr>
              <a:t> may </a:t>
            </a:r>
            <a:r>
              <a:rPr lang="en-US" sz="3200" i="1" dirty="0" err="1">
                <a:latin typeface="Times New Roman" panose="02020603050405020304" pitchFamily="18" charset="0"/>
                <a:ea typeface="Times New Roman" panose="02020603050405020304" pitchFamily="18" charset="0"/>
              </a:rPr>
              <a:t>có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đáng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để</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khoe</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thiên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hạ</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không</a:t>
            </a:r>
            <a:r>
              <a:rPr lang="en-US" sz="3200" i="1" dirty="0">
                <a:latin typeface="Times New Roman" panose="02020603050405020304" pitchFamily="18" charset="0"/>
                <a:ea typeface="Times New Roman" panose="02020603050405020304" pitchFamily="18" charset="0"/>
              </a:rPr>
              <a:t>?</a:t>
            </a:r>
            <a:endParaRPr lang="en-US" sz="3200" dirty="0">
              <a:latin typeface="Calibri" panose="020F0502020204030204" pitchFamily="34" charset="0"/>
              <a:ea typeface="Calibri" panose="020F0502020204030204" pitchFamily="34" charset="0"/>
            </a:endParaRPr>
          </a:p>
          <a:p>
            <a:pPr algn="just">
              <a:lnSpc>
                <a:spcPct val="115000"/>
              </a:lnSpc>
              <a:spcAft>
                <a:spcPts val="1067"/>
              </a:spcAft>
            </a:pPr>
            <a:r>
              <a:rPr lang="en-US" sz="3200" i="1" dirty="0">
                <a:latin typeface="Times New Roman" panose="02020603050405020304" pitchFamily="18" charset="0"/>
                <a:ea typeface="Times New Roman" panose="02020603050405020304" pitchFamily="18" charset="0"/>
              </a:rPr>
              <a:t>+ Anh </a:t>
            </a:r>
            <a:r>
              <a:rPr lang="en-US" sz="3200" i="1" dirty="0" err="1">
                <a:latin typeface="Times New Roman" panose="02020603050405020304" pitchFamily="18" charset="0"/>
                <a:ea typeface="Times New Roman" panose="02020603050405020304" pitchFamily="18" charset="0"/>
              </a:rPr>
              <a:t>thứ</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hai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gì</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để</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khoe</a:t>
            </a:r>
            <a:r>
              <a:rPr lang="en-US" sz="3200" i="1" dirty="0">
                <a:latin typeface="Times New Roman" panose="02020603050405020304" pitchFamily="18" charset="0"/>
                <a:ea typeface="Times New Roman" panose="02020603050405020304" pitchFamily="18" charset="0"/>
              </a:rPr>
              <a:t>?</a:t>
            </a:r>
            <a:r>
              <a:rPr lang="en-US" sz="3200" i="1" dirty="0">
                <a:latin typeface="Calibri" panose="020F0502020204030204" pitchFamily="34" charset="0"/>
                <a:ea typeface="Calibri" panose="020F0502020204030204" pitchFamily="34" charset="0"/>
              </a:rPr>
              <a:t> </a:t>
            </a:r>
            <a:r>
              <a:rPr lang="en-US" sz="3200" i="1" dirty="0">
                <a:latin typeface="Times New Roman" panose="02020603050405020304" pitchFamily="18" charset="0"/>
                <a:ea typeface="Times New Roman" panose="02020603050405020304" pitchFamily="18" charset="0"/>
              </a:rPr>
              <a:t>Có </a:t>
            </a:r>
            <a:r>
              <a:rPr lang="en-US" sz="3200" i="1" dirty="0" err="1">
                <a:latin typeface="Times New Roman" panose="02020603050405020304" pitchFamily="18" charset="0"/>
                <a:ea typeface="Times New Roman" panose="02020603050405020304" pitchFamily="18" charset="0"/>
              </a:rPr>
              <a:t>đáng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khoe</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thiên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hạ</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một</a:t>
            </a:r>
            <a:r>
              <a:rPr lang="en-US" sz="3200" i="1" dirty="0">
                <a:latin typeface="Times New Roman" panose="02020603050405020304" pitchFamily="18" charset="0"/>
                <a:ea typeface="Times New Roman" panose="02020603050405020304" pitchFamily="18" charset="0"/>
              </a:rPr>
              <a:t> con </a:t>
            </a:r>
            <a:r>
              <a:rPr lang="en-US" sz="3200" i="1" dirty="0" err="1">
                <a:latin typeface="Times New Roman" panose="02020603050405020304" pitchFamily="18" charset="0"/>
                <a:ea typeface="Times New Roman" panose="02020603050405020304" pitchFamily="18" charset="0"/>
              </a:rPr>
              <a:t>lợn</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làm</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cỗ</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cưới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không</a:t>
            </a:r>
            <a:r>
              <a:rPr lang="en-US" sz="3200" i="1" dirty="0">
                <a:latin typeface="Times New Roman" panose="02020603050405020304" pitchFamily="18" charset="0"/>
                <a:ea typeface="Times New Roman" panose="02020603050405020304" pitchFamily="18" charset="0"/>
              </a:rPr>
              <a:t>?</a:t>
            </a:r>
            <a:endParaRPr lang="en-US" sz="3200" dirty="0">
              <a:latin typeface="Calibri" panose="020F0502020204030204" pitchFamily="34" charset="0"/>
              <a:ea typeface="Calibri" panose="020F0502020204030204" pitchFamily="34" charset="0"/>
            </a:endParaRPr>
          </a:p>
          <a:p>
            <a:pPr algn="just">
              <a:lnSpc>
                <a:spcPct val="115000"/>
              </a:lnSpc>
              <a:spcAft>
                <a:spcPts val="1067"/>
              </a:spcAft>
            </a:pPr>
            <a:r>
              <a:rPr lang="en-US" sz="3200" i="1" dirty="0">
                <a:latin typeface="Times New Roman" panose="02020603050405020304" pitchFamily="18" charset="0"/>
                <a:ea typeface="Times New Roman" panose="02020603050405020304" pitchFamily="18" charset="0"/>
              </a:rPr>
              <a:t>+ Hai </a:t>
            </a:r>
            <a:r>
              <a:rPr lang="en-US" sz="3200" i="1" dirty="0" err="1">
                <a:latin typeface="Times New Roman" panose="02020603050405020304" pitchFamily="18" charset="0"/>
                <a:ea typeface="Times New Roman" panose="02020603050405020304" pitchFamily="18" charset="0"/>
              </a:rPr>
              <a:t>anh</a:t>
            </a:r>
            <a:r>
              <a:rPr lang="en-US" sz="3200" i="1" dirty="0">
                <a:latin typeface="Times New Roman" panose="02020603050405020304" pitchFamily="18" charset="0"/>
                <a:ea typeface="Times New Roman" panose="02020603050405020304" pitchFamily="18" charset="0"/>
              </a:rPr>
              <a:t> kia </a:t>
            </a:r>
            <a:r>
              <a:rPr lang="en-US" sz="3200" i="1" dirty="0" err="1">
                <a:latin typeface="Times New Roman" panose="02020603050405020304" pitchFamily="18" charset="0"/>
                <a:ea typeface="Times New Roman" panose="02020603050405020304" pitchFamily="18" charset="0"/>
              </a:rPr>
              <a:t>đã</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đem</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những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cái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rất</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bình</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thường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để</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khoe</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mình</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có</a:t>
            </a:r>
            <a:r>
              <a:rPr lang="en-US" sz="3200" i="1" dirty="0">
                <a:latin typeface="Times New Roman" panose="02020603050405020304" pitchFamily="18" charset="0"/>
                <a:ea typeface="Times New Roman" panose="02020603050405020304" pitchFamily="18" charset="0"/>
              </a:rPr>
              <a:t> của. </a:t>
            </a:r>
            <a:r>
              <a:rPr lang="en-US" sz="3200" i="1" dirty="0" err="1">
                <a:latin typeface="Times New Roman" panose="02020603050405020304" pitchFamily="18" charset="0"/>
                <a:ea typeface="Times New Roman" panose="02020603050405020304" pitchFamily="18" charset="0"/>
              </a:rPr>
              <a:t>Điều</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có</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đáng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cười</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không</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Vì</a:t>
            </a:r>
            <a:r>
              <a:rPr lang="en-US" sz="3200" i="1" dirty="0">
                <a:latin typeface="Times New Roman" panose="02020603050405020304" pitchFamily="18" charset="0"/>
                <a:ea typeface="Times New Roman" panose="02020603050405020304" pitchFamily="18" charset="0"/>
              </a:rPr>
              <a:t> </a:t>
            </a:r>
            <a:r>
              <a:rPr lang="en-US" sz="3200" i="1" dirty="0" err="1">
                <a:latin typeface="Times New Roman" panose="02020603050405020304" pitchFamily="18" charset="0"/>
                <a:ea typeface="Times New Roman" panose="02020603050405020304" pitchFamily="18" charset="0"/>
              </a:rPr>
              <a:t>sao</a:t>
            </a:r>
            <a:r>
              <a:rPr lang="en-US" sz="3200" i="1" dirty="0">
                <a:latin typeface="Times New Roman" panose="02020603050405020304" pitchFamily="18" charset="0"/>
                <a:ea typeface="Times New Roman" panose="02020603050405020304" pitchFamily="18" charset="0"/>
              </a:rPr>
              <a:t>?</a:t>
            </a:r>
            <a:endParaRPr lang="en-US" sz="3200" dirty="0">
              <a:latin typeface="Calibri" panose="020F0502020204030204" pitchFamily="34" charset="0"/>
              <a:ea typeface="Calibri" panose="020F0502020204030204" pitchFamily="34" charset="0"/>
            </a:endParaRPr>
          </a:p>
        </p:txBody>
      </p:sp>
      <p:sp>
        <p:nvSpPr>
          <p:cNvPr id="2" name="TextBox 1">
            <a:extLst>
              <a:ext uri="{FF2B5EF4-FFF2-40B4-BE49-F238E27FC236}">
                <a16:creationId xmlns:a16="http://schemas.microsoft.com/office/drawing/2014/main" id="{AD717FDB-03A7-800F-E65E-E549165F2C70}"/>
              </a:ext>
            </a:extLst>
          </p:cNvPr>
          <p:cNvSpPr txBox="1"/>
          <p:nvPr/>
        </p:nvSpPr>
        <p:spPr>
          <a:xfrm>
            <a:off x="6096000" y="0"/>
            <a:ext cx="2317688" cy="622799"/>
          </a:xfrm>
          <a:prstGeom prst="rect">
            <a:avLst/>
          </a:prstGeom>
          <a:noFill/>
        </p:spPr>
        <p:txBody>
          <a:bodyPr wrap="square">
            <a:spAutoFit/>
          </a:bodyPr>
          <a:lstStyle/>
          <a:p>
            <a:pPr algn="just">
              <a:lnSpc>
                <a:spcPct val="115000"/>
              </a:lnSpc>
              <a:spcAft>
                <a:spcPts val="1067"/>
              </a:spcAft>
            </a:pPr>
            <a:r>
              <a:rPr lang="en-US" sz="3200" b="1" dirty="0">
                <a:solidFill>
                  <a:srgbClr val="0070C0"/>
                </a:solidFill>
                <a:latin typeface="Times New Roman" panose="02020603050405020304" pitchFamily="18" charset="0"/>
                <a:ea typeface="Times New Roman" panose="02020603050405020304" pitchFamily="18" charset="0"/>
              </a:rPr>
              <a:t>PHT SỐ 1. </a:t>
            </a:r>
            <a:endParaRPr lang="en-US" sz="3200" dirty="0">
              <a:solidFill>
                <a:srgbClr val="0070C0"/>
              </a:solidFill>
              <a:latin typeface="Calibri" panose="020F0502020204030204" pitchFamily="34" charset="0"/>
              <a:ea typeface="Calibri" panose="020F0502020204030204" pitchFamily="34" charset="0"/>
            </a:endParaRPr>
          </a:p>
        </p:txBody>
      </p:sp>
      <p:pic>
        <p:nvPicPr>
          <p:cNvPr id="3074" name="Picture 2" descr="Truyện cười nhạt">
            <a:extLst>
              <a:ext uri="{FF2B5EF4-FFF2-40B4-BE49-F238E27FC236}">
                <a16:creationId xmlns:a16="http://schemas.microsoft.com/office/drawing/2014/main" id="{C1F1DEE5-F806-9FD9-1280-B7F22CB6DD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11833" y="4338085"/>
            <a:ext cx="2580167" cy="251991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22858PICdbgea5Gz679dY_PIC2018.png">
            <a:extLst>
              <a:ext uri="{FF2B5EF4-FFF2-40B4-BE49-F238E27FC236}">
                <a16:creationId xmlns:a16="http://schemas.microsoft.com/office/drawing/2014/main" id="{C7057C06-16A0-0995-FA5B-CE736D34C7C1}"/>
              </a:ext>
            </a:extLst>
          </p:cNvPr>
          <p:cNvPicPr>
            <a:picLocks noChangeAspect="1"/>
          </p:cNvPicPr>
          <p:nvPr/>
        </p:nvPicPr>
        <p:blipFill>
          <a:blip r:embed="rId3" cstate="print"/>
          <a:stretch>
            <a:fillRect/>
          </a:stretch>
        </p:blipFill>
        <p:spPr>
          <a:xfrm flipH="1">
            <a:off x="0" y="0"/>
            <a:ext cx="3104709" cy="6858000"/>
          </a:xfrm>
          <a:prstGeom prst="rect">
            <a:avLst/>
          </a:prstGeom>
        </p:spPr>
      </p:pic>
    </p:spTree>
    <p:extLst>
      <p:ext uri="{BB962C8B-B14F-4D97-AF65-F5344CB8AC3E}">
        <p14:creationId xmlns:p14="http://schemas.microsoft.com/office/powerpoint/2010/main" val="3588375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DABC0-6A79-C79E-E9BA-B66D147D1ECE}"/>
              </a:ext>
            </a:extLst>
          </p:cNvPr>
          <p:cNvSpPr>
            <a:spLocks noGrp="1"/>
          </p:cNvSpPr>
          <p:nvPr>
            <p:ph type="title"/>
          </p:nvPr>
        </p:nvSpPr>
        <p:spPr>
          <a:xfrm>
            <a:off x="5502767" y="572528"/>
            <a:ext cx="3908400" cy="770517"/>
          </a:xfrm>
        </p:spPr>
        <p:txBody>
          <a:bodyPr/>
          <a:lstStyle/>
          <a:p>
            <a:pPr defTabSz="1219170">
              <a:lnSpc>
                <a:spcPct val="115000"/>
              </a:lnSpc>
              <a:spcAft>
                <a:spcPts val="1067"/>
              </a:spcAft>
              <a:defRPr/>
            </a:pPr>
            <a:r>
              <a:rPr lang="en-US" sz="3200" b="1" kern="0" dirty="0">
                <a:solidFill>
                  <a:srgbClr val="0070C0"/>
                </a:solidFill>
                <a:latin typeface="Times New Roman" panose="02020603050405020304" pitchFamily="18" charset="0"/>
                <a:ea typeface="Times New Roman" panose="02020603050405020304" pitchFamily="18" charset="0"/>
                <a:cs typeface="Arial"/>
                <a:sym typeface="Arial"/>
              </a:rPr>
              <a:t>PHT SỐ 2. </a:t>
            </a:r>
            <a:endParaRPr lang="en-US" dirty="0"/>
          </a:p>
        </p:txBody>
      </p:sp>
      <p:sp>
        <p:nvSpPr>
          <p:cNvPr id="5" name="TextBox 4">
            <a:extLst>
              <a:ext uri="{FF2B5EF4-FFF2-40B4-BE49-F238E27FC236}">
                <a16:creationId xmlns:a16="http://schemas.microsoft.com/office/drawing/2014/main" id="{00FE5795-079F-ED71-0D56-75989CBCEB28}"/>
              </a:ext>
            </a:extLst>
          </p:cNvPr>
          <p:cNvSpPr txBox="1"/>
          <p:nvPr/>
        </p:nvSpPr>
        <p:spPr>
          <a:xfrm>
            <a:off x="2309494" y="1060241"/>
            <a:ext cx="9212692" cy="2823017"/>
          </a:xfrm>
          <a:prstGeom prst="rect">
            <a:avLst/>
          </a:prstGeom>
          <a:noFill/>
        </p:spPr>
        <p:txBody>
          <a:bodyPr wrap="square">
            <a:spAutoFit/>
          </a:bodyPr>
          <a:lstStyle/>
          <a:p>
            <a:pPr algn="just" defTabSz="1219170">
              <a:lnSpc>
                <a:spcPct val="115000"/>
              </a:lnSpc>
              <a:spcAft>
                <a:spcPts val="1067"/>
              </a:spcAft>
              <a:buClr>
                <a:srgbClr val="000000"/>
              </a:buClr>
              <a:defRPr/>
            </a:pPr>
            <a:r>
              <a:rPr lang="en-US" sz="3200"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Qua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sự</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việc</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này</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nhân</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dân</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muốn</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cười</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giễu</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tính</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xấu</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gì</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của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người</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đời</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3733"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lnSpc>
                <a:spcPct val="115000"/>
              </a:lnSpc>
              <a:spcAft>
                <a:spcPts val="1067"/>
              </a:spcAft>
              <a:buClr>
                <a:srgbClr val="000000"/>
              </a:buClr>
              <a:defRPr/>
            </a:pP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Tác</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giả</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dân</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gian</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đã</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sử</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dụng</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nghệ</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thuật</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gây</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cười</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ở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chỗ</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3733" i="1"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nào</a:t>
            </a:r>
            <a:r>
              <a:rPr lang="en-US" sz="3733" i="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3733"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pic>
        <p:nvPicPr>
          <p:cNvPr id="6" name="Picture 5" descr="22858PICdbgea5Gz679dY_PIC2018.png">
            <a:extLst>
              <a:ext uri="{FF2B5EF4-FFF2-40B4-BE49-F238E27FC236}">
                <a16:creationId xmlns:a16="http://schemas.microsoft.com/office/drawing/2014/main" id="{3823DEFF-2781-0951-007F-3F0DA153D874}"/>
              </a:ext>
            </a:extLst>
          </p:cNvPr>
          <p:cNvPicPr>
            <a:picLocks noChangeAspect="1"/>
          </p:cNvPicPr>
          <p:nvPr/>
        </p:nvPicPr>
        <p:blipFill>
          <a:blip r:embed="rId2" cstate="print"/>
          <a:stretch>
            <a:fillRect/>
          </a:stretch>
        </p:blipFill>
        <p:spPr>
          <a:xfrm flipH="1">
            <a:off x="0" y="127591"/>
            <a:ext cx="3203949" cy="6602819"/>
          </a:xfrm>
          <a:prstGeom prst="rect">
            <a:avLst/>
          </a:prstGeom>
        </p:spPr>
      </p:pic>
      <p:pic>
        <p:nvPicPr>
          <p:cNvPr id="7" name="Picture 2" descr="Truyện cười nhạt">
            <a:extLst>
              <a:ext uri="{FF2B5EF4-FFF2-40B4-BE49-F238E27FC236}">
                <a16:creationId xmlns:a16="http://schemas.microsoft.com/office/drawing/2014/main" id="{65AD4CC1-1846-3149-01A7-B1DDD526C2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11833" y="4338085"/>
            <a:ext cx="2580167" cy="2519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3206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923B5BC-2EF1-DF74-1B9F-0D389D5FFC3E}"/>
              </a:ext>
            </a:extLst>
          </p:cNvPr>
          <p:cNvSpPr txBox="1"/>
          <p:nvPr/>
        </p:nvSpPr>
        <p:spPr>
          <a:xfrm>
            <a:off x="1" y="217283"/>
            <a:ext cx="12191999" cy="666786"/>
          </a:xfrm>
          <a:prstGeom prst="rect">
            <a:avLst/>
          </a:prstGeom>
          <a:noFill/>
        </p:spPr>
        <p:txBody>
          <a:bodyPr wrap="square">
            <a:spAutoFit/>
          </a:bodyPr>
          <a:lstStyle/>
          <a:p>
            <a:pPr algn="just">
              <a:spcAft>
                <a:spcPts val="1067"/>
              </a:spcAft>
            </a:pPr>
            <a:r>
              <a:rPr lang="en-US" sz="3733"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733"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3733"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của </a:t>
            </a:r>
            <a:r>
              <a:rPr lang="en-US" sz="3733"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733"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733"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đem</a:t>
            </a:r>
            <a:r>
              <a:rPr lang="en-US" sz="3733"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733"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khoe</a:t>
            </a:r>
            <a:endParaRPr lang="en-US" sz="3733"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 name="Picture 2" descr="Truyện cười nhạt">
            <a:extLst>
              <a:ext uri="{FF2B5EF4-FFF2-40B4-BE49-F238E27FC236}">
                <a16:creationId xmlns:a16="http://schemas.microsoft.com/office/drawing/2014/main" id="{5FE87238-3FC1-C996-D8BD-36F81147B2D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7916" y="69744"/>
            <a:ext cx="2814083" cy="257968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Truyện cười dân gian Việt Nam kể gì về chú ỉn? - Báo Công an Nhân dân điện  tử">
            <a:extLst>
              <a:ext uri="{FF2B5EF4-FFF2-40B4-BE49-F238E27FC236}">
                <a16:creationId xmlns:a16="http://schemas.microsoft.com/office/drawing/2014/main" id="{DD2069FB-041D-2C53-CE4F-64518641BA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12781" y="3429000"/>
            <a:ext cx="3912777" cy="3429001"/>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Top 6 Bài soạn &quot;Lợn cưới áo mới&quot; lớp 6 hay nhất - toplist.vn">
            <a:extLst>
              <a:ext uri="{FF2B5EF4-FFF2-40B4-BE49-F238E27FC236}">
                <a16:creationId xmlns:a16="http://schemas.microsoft.com/office/drawing/2014/main" id="{4315714D-BD04-C3E4-818C-BD77989004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3429000"/>
            <a:ext cx="3912777" cy="3429001"/>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Đóng vai người hàng xóm của anh có &quot;áo mới&quot; em hãy kể lại truyện ngụ ngôn “Lợn  cưới, áo mới&quot; và rút ra bài học cho mình">
            <a:extLst>
              <a:ext uri="{FF2B5EF4-FFF2-40B4-BE49-F238E27FC236}">
                <a16:creationId xmlns:a16="http://schemas.microsoft.com/office/drawing/2014/main" id="{029259E6-F779-C165-8DC4-145F6E149B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68093" y="3429001"/>
            <a:ext cx="4323907" cy="3429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996190B5-8F47-D8D7-4214-739DE7D317CB}"/>
              </a:ext>
            </a:extLst>
          </p:cNvPr>
          <p:cNvSpPr txBox="1"/>
          <p:nvPr/>
        </p:nvSpPr>
        <p:spPr>
          <a:xfrm>
            <a:off x="-1" y="977896"/>
            <a:ext cx="9881192" cy="2239074"/>
          </a:xfrm>
          <a:prstGeom prst="rect">
            <a:avLst/>
          </a:prstGeom>
          <a:noFill/>
        </p:spPr>
        <p:txBody>
          <a:bodyPr wrap="square">
            <a:spAutoFit/>
          </a:bodyPr>
          <a:lstStyle/>
          <a:p>
            <a:pPr algn="just" defTabSz="1219170">
              <a:spcAft>
                <a:spcPts val="1067"/>
              </a:spcAft>
              <a:buClr>
                <a:srgbClr val="000000"/>
              </a:buClr>
              <a:defRPr/>
            </a:pPr>
            <a:r>
              <a:rPr lang="en-US" sz="2800" b="1"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Một</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cái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áo</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mới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may</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Một</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con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lợn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để</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cưới</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n-US" sz="2800" kern="0" dirty="0">
                <a:solidFill>
                  <a:srgbClr val="00B0F0"/>
                </a:solidFill>
                <a:latin typeface="Times New Roman" panose="02020603050405020304" pitchFamily="18" charset="0"/>
                <a:ea typeface="Wingdings" panose="05000000000000000000" pitchFamily="2" charset="2"/>
                <a:cs typeface="Times New Roman" panose="02020603050405020304" pitchFamily="18" charset="0"/>
                <a:sym typeface="Arial"/>
              </a:rPr>
              <a:t>→</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Những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cái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rất</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bình</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thường</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n-US" sz="2800" kern="0" dirty="0">
                <a:solidFill>
                  <a:srgbClr val="00B0F0"/>
                </a:solidFill>
                <a:latin typeface="Times New Roman" panose="02020603050405020304" pitchFamily="18" charset="0"/>
                <a:ea typeface="Wingdings" panose="05000000000000000000" pitchFamily="2" charset="2"/>
                <a:cs typeface="Times New Roman" panose="02020603050405020304" pitchFamily="18" charset="0"/>
                <a:sym typeface="Arial"/>
              </a:rPr>
              <a:t>→</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Đáng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cười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lố</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bịch</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Chế</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giễu</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tính</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khoe</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khoang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nhất</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là</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khoe</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của.</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Tree>
    <p:extLst>
      <p:ext uri="{BB962C8B-B14F-4D97-AF65-F5344CB8AC3E}">
        <p14:creationId xmlns:p14="http://schemas.microsoft.com/office/powerpoint/2010/main" val="2922757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anim calcmode="lin" valueType="num">
                                      <p:cBhvr additive="base">
                                        <p:cTn id="19" dur="500" fill="hold"/>
                                        <p:tgtEl>
                                          <p:spTgt spid="5122"/>
                                        </p:tgtEl>
                                        <p:attrNameLst>
                                          <p:attrName>ppt_x</p:attrName>
                                        </p:attrNameLst>
                                      </p:cBhvr>
                                      <p:tavLst>
                                        <p:tav tm="0">
                                          <p:val>
                                            <p:strVal val="#ppt_x"/>
                                          </p:val>
                                        </p:tav>
                                        <p:tav tm="100000">
                                          <p:val>
                                            <p:strVal val="#ppt_x"/>
                                          </p:val>
                                        </p:tav>
                                      </p:tavLst>
                                    </p:anim>
                                    <p:anim calcmode="lin" valueType="num">
                                      <p:cBhvr additive="base">
                                        <p:cTn id="20"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124"/>
                                        </p:tgtEl>
                                        <p:attrNameLst>
                                          <p:attrName>style.visibility</p:attrName>
                                        </p:attrNameLst>
                                      </p:cBhvr>
                                      <p:to>
                                        <p:strVal val="visible"/>
                                      </p:to>
                                    </p:set>
                                    <p:anim calcmode="lin" valueType="num">
                                      <p:cBhvr additive="base">
                                        <p:cTn id="25" dur="500" fill="hold"/>
                                        <p:tgtEl>
                                          <p:spTgt spid="5124"/>
                                        </p:tgtEl>
                                        <p:attrNameLst>
                                          <p:attrName>ppt_x</p:attrName>
                                        </p:attrNameLst>
                                      </p:cBhvr>
                                      <p:tavLst>
                                        <p:tav tm="0">
                                          <p:val>
                                            <p:strVal val="#ppt_x"/>
                                          </p:val>
                                        </p:tav>
                                        <p:tav tm="100000">
                                          <p:val>
                                            <p:strVal val="#ppt_x"/>
                                          </p:val>
                                        </p:tav>
                                      </p:tavLst>
                                    </p:anim>
                                    <p:anim calcmode="lin" valueType="num">
                                      <p:cBhvr additive="base">
                                        <p:cTn id="26" dur="500" fill="hold"/>
                                        <p:tgtEl>
                                          <p:spTgt spid="512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FFEBA89-774D-CEC5-3A0A-EF6D5645D51F}"/>
              </a:ext>
            </a:extLst>
          </p:cNvPr>
          <p:cNvSpPr txBox="1"/>
          <p:nvPr/>
        </p:nvSpPr>
        <p:spPr>
          <a:xfrm>
            <a:off x="1" y="78825"/>
            <a:ext cx="5458119" cy="584775"/>
          </a:xfrm>
          <a:prstGeom prst="rect">
            <a:avLst/>
          </a:prstGeom>
          <a:noFill/>
        </p:spPr>
        <p:txBody>
          <a:bodyPr wrap="square">
            <a:spAutoFit/>
          </a:bodyPr>
          <a:lstStyle/>
          <a:p>
            <a:pPr algn="just" defTabSz="1219170">
              <a:spcAft>
                <a:spcPts val="1067"/>
              </a:spcAft>
              <a:buClr>
                <a:srgbClr val="000000"/>
              </a:buClr>
              <a:defRPr/>
            </a:pPr>
            <a:r>
              <a:rPr lang="en-US" sz="3200" b="1" kern="0" dirty="0">
                <a:solidFill>
                  <a:srgbClr val="FF0000"/>
                </a:solidFill>
                <a:latin typeface="Times New Roman" panose="02020603050405020304" pitchFamily="18" charset="0"/>
                <a:ea typeface="Times New Roman" panose="02020603050405020304" pitchFamily="18" charset="0"/>
                <a:cs typeface="Arial"/>
                <a:sym typeface="Arial"/>
              </a:rPr>
              <a:t>* Cách </a:t>
            </a:r>
            <a:r>
              <a:rPr lang="en-US" sz="3200" b="1" kern="0" dirty="0" err="1">
                <a:solidFill>
                  <a:srgbClr val="FF0000"/>
                </a:solidFill>
                <a:latin typeface="Times New Roman" panose="02020603050405020304" pitchFamily="18" charset="0"/>
                <a:ea typeface="Times New Roman" panose="02020603050405020304" pitchFamily="18" charset="0"/>
                <a:cs typeface="Arial"/>
                <a:sym typeface="Arial"/>
              </a:rPr>
              <a:t>khoe</a:t>
            </a:r>
            <a:r>
              <a:rPr lang="en-US" sz="3200" b="1" kern="0" dirty="0">
                <a:solidFill>
                  <a:srgbClr val="FF0000"/>
                </a:solidFill>
                <a:latin typeface="Times New Roman" panose="02020603050405020304" pitchFamily="18" charset="0"/>
                <a:ea typeface="Times New Roman" panose="02020603050405020304" pitchFamily="18" charset="0"/>
                <a:cs typeface="Arial"/>
                <a:sym typeface="Arial"/>
              </a:rPr>
              <a:t> của</a:t>
            </a:r>
            <a:endParaRPr lang="en-US" sz="3200" kern="0" dirty="0">
              <a:solidFill>
                <a:srgbClr val="FF0000"/>
              </a:solidFill>
              <a:latin typeface="Calibri" panose="020F0502020204030204" pitchFamily="34" charset="0"/>
              <a:ea typeface="Calibri" panose="020F0502020204030204" pitchFamily="34" charset="0"/>
              <a:cs typeface="Arial"/>
              <a:sym typeface="Arial"/>
            </a:endParaRPr>
          </a:p>
        </p:txBody>
      </p:sp>
      <p:sp>
        <p:nvSpPr>
          <p:cNvPr id="3" name="TextBox 2">
            <a:extLst>
              <a:ext uri="{FF2B5EF4-FFF2-40B4-BE49-F238E27FC236}">
                <a16:creationId xmlns:a16="http://schemas.microsoft.com/office/drawing/2014/main" id="{8390E6C1-2063-9C2A-673A-40865F1715A7}"/>
              </a:ext>
            </a:extLst>
          </p:cNvPr>
          <p:cNvSpPr txBox="1"/>
          <p:nvPr/>
        </p:nvSpPr>
        <p:spPr>
          <a:xfrm>
            <a:off x="127591" y="560591"/>
            <a:ext cx="12064407" cy="584775"/>
          </a:xfrm>
          <a:prstGeom prst="rect">
            <a:avLst/>
          </a:prstGeom>
          <a:noFill/>
        </p:spPr>
        <p:txBody>
          <a:bodyPr wrap="square">
            <a:spAutoFit/>
          </a:bodyPr>
          <a:lstStyle/>
          <a:p>
            <a:pPr algn="just" defTabSz="1219170">
              <a:spcAft>
                <a:spcPts val="1067"/>
              </a:spcAft>
              <a:buClr>
                <a:srgbClr val="000000"/>
              </a:buClr>
              <a:defRPr/>
            </a:pPr>
            <a:r>
              <a:rPr lang="en-US" sz="3200" kern="0" dirty="0">
                <a:solidFill>
                  <a:srgbClr val="00B050"/>
                </a:solidFill>
                <a:latin typeface="Times New Roman" panose="02020603050405020304" pitchFamily="18" charset="0"/>
                <a:ea typeface="Times New Roman" panose="02020603050405020304" pitchFamily="18" charset="0"/>
                <a:cs typeface="Arial"/>
                <a:sym typeface="Arial"/>
              </a:rPr>
              <a:t>- Anh </a:t>
            </a:r>
            <a:r>
              <a:rPr lang="en-US" sz="3200" kern="0" dirty="0" err="1">
                <a:solidFill>
                  <a:srgbClr val="00B050"/>
                </a:solidFill>
                <a:latin typeface="Times New Roman" panose="02020603050405020304" pitchFamily="18" charset="0"/>
                <a:ea typeface="Times New Roman" panose="02020603050405020304" pitchFamily="18" charset="0"/>
                <a:cs typeface="Arial"/>
                <a:sym typeface="Arial"/>
              </a:rPr>
              <a:t>lợn</a:t>
            </a:r>
            <a:r>
              <a:rPr lang="en-US" sz="3200" kern="0" dirty="0">
                <a:solidFill>
                  <a:srgbClr val="00B050"/>
                </a:solidFill>
                <a:latin typeface="Times New Roman" panose="02020603050405020304" pitchFamily="18" charset="0"/>
                <a:ea typeface="Times New Roman" panose="02020603050405020304" pitchFamily="18" charset="0"/>
                <a:cs typeface="Arial"/>
                <a:sym typeface="Arial"/>
              </a:rPr>
              <a:t> </a:t>
            </a:r>
            <a:r>
              <a:rPr lang="en-US" sz="3200" kern="0" dirty="0" err="1">
                <a:solidFill>
                  <a:srgbClr val="00B050"/>
                </a:solidFill>
                <a:latin typeface="Times New Roman" panose="02020603050405020304" pitchFamily="18" charset="0"/>
                <a:ea typeface="Times New Roman" panose="02020603050405020304" pitchFamily="18" charset="0"/>
                <a:cs typeface="Arial"/>
                <a:sym typeface="Arial"/>
              </a:rPr>
              <a:t>cưới</a:t>
            </a:r>
            <a:r>
              <a:rPr lang="en-US" sz="3200" kern="0" dirty="0">
                <a:solidFill>
                  <a:srgbClr val="00B050"/>
                </a:solidFill>
                <a:latin typeface="Times New Roman" panose="02020603050405020304" pitchFamily="18" charset="0"/>
                <a:ea typeface="Times New Roman" panose="02020603050405020304" pitchFamily="18" charset="0"/>
                <a:cs typeface="Arial"/>
                <a:sym typeface="Arial"/>
              </a:rPr>
              <a:t>:</a:t>
            </a:r>
            <a:endParaRPr lang="en-US" sz="3200" kern="0" dirty="0">
              <a:solidFill>
                <a:srgbClr val="00B050"/>
              </a:solidFill>
              <a:latin typeface="Calibri" panose="020F0502020204030204" pitchFamily="34" charset="0"/>
              <a:ea typeface="Calibri" panose="020F0502020204030204" pitchFamily="34" charset="0"/>
              <a:cs typeface="Arial"/>
              <a:sym typeface="Arial"/>
            </a:endParaRPr>
          </a:p>
        </p:txBody>
      </p:sp>
      <p:sp>
        <p:nvSpPr>
          <p:cNvPr id="6" name="TextBox 5">
            <a:extLst>
              <a:ext uri="{FF2B5EF4-FFF2-40B4-BE49-F238E27FC236}">
                <a16:creationId xmlns:a16="http://schemas.microsoft.com/office/drawing/2014/main" id="{A9144693-1D6D-4439-D2A3-1D24AC5CCF6C}"/>
              </a:ext>
            </a:extLst>
          </p:cNvPr>
          <p:cNvSpPr txBox="1"/>
          <p:nvPr/>
        </p:nvSpPr>
        <p:spPr>
          <a:xfrm>
            <a:off x="306699" y="1145366"/>
            <a:ext cx="10930051" cy="1815882"/>
          </a:xfrm>
          <a:prstGeom prst="rect">
            <a:avLst/>
          </a:prstGeom>
          <a:noFill/>
        </p:spPr>
        <p:txBody>
          <a:bodyPr wrap="square">
            <a:spAutoFit/>
          </a:bodyPr>
          <a:lstStyle/>
          <a:p>
            <a:pPr algn="just" defTabSz="1219170">
              <a:buClr>
                <a:srgbClr val="000000"/>
              </a:buClr>
              <a:defRPr/>
            </a:pP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Đang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tìm</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lợn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xổng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chuồng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hỏi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to,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nhấn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mạnh</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từ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cưới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buClr>
                <a:srgbClr val="000000"/>
              </a:buClr>
              <a:defRPr/>
            </a:pPr>
            <a:r>
              <a:rPr lang="en-US" sz="2800" kern="0" dirty="0">
                <a:solidFill>
                  <a:srgbClr val="00B0F0"/>
                </a:solidFill>
                <a:latin typeface="Times New Roman" panose="02020603050405020304" pitchFamily="18" charset="0"/>
                <a:ea typeface="Wingdings" panose="05000000000000000000" pitchFamily="2" charset="2"/>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Lẽ</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ra</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phải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hỏi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anh</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có</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thấy</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con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lợn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đen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hoặc</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trắng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lang) của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tôi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chạy</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qua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đây</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không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buClr>
                <a:srgbClr val="000000"/>
              </a:buClr>
              <a:defRPr/>
            </a:pP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Mục</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đích</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Khoe</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lợn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khoe</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của.</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8" name="TextBox 7">
            <a:extLst>
              <a:ext uri="{FF2B5EF4-FFF2-40B4-BE49-F238E27FC236}">
                <a16:creationId xmlns:a16="http://schemas.microsoft.com/office/drawing/2014/main" id="{70E43A6D-7E98-E5E8-BF38-9EEEEDBD106C}"/>
              </a:ext>
            </a:extLst>
          </p:cNvPr>
          <p:cNvSpPr txBox="1"/>
          <p:nvPr/>
        </p:nvSpPr>
        <p:spPr>
          <a:xfrm>
            <a:off x="306699" y="2929583"/>
            <a:ext cx="3392993" cy="584775"/>
          </a:xfrm>
          <a:prstGeom prst="rect">
            <a:avLst/>
          </a:prstGeom>
          <a:noFill/>
        </p:spPr>
        <p:txBody>
          <a:bodyPr wrap="square">
            <a:spAutoFit/>
          </a:bodyPr>
          <a:lstStyle/>
          <a:p>
            <a:pPr algn="just" defTabSz="1219170">
              <a:spcAft>
                <a:spcPts val="1067"/>
              </a:spcAft>
              <a:buClr>
                <a:srgbClr val="000000"/>
              </a:buClr>
              <a:defRPr/>
            </a:pPr>
            <a:r>
              <a:rPr lang="en-US" sz="3200" kern="0" dirty="0">
                <a:solidFill>
                  <a:srgbClr val="00B050"/>
                </a:solidFill>
                <a:latin typeface="Times New Roman" panose="02020603050405020304" pitchFamily="18" charset="0"/>
                <a:ea typeface="Times New Roman" panose="02020603050405020304" pitchFamily="18" charset="0"/>
                <a:cs typeface="Arial"/>
                <a:sym typeface="Arial"/>
              </a:rPr>
              <a:t>- Anh </a:t>
            </a:r>
            <a:r>
              <a:rPr lang="en-US" sz="3200" kern="0" dirty="0" err="1">
                <a:solidFill>
                  <a:srgbClr val="00B050"/>
                </a:solidFill>
                <a:latin typeface="Times New Roman" panose="02020603050405020304" pitchFamily="18" charset="0"/>
                <a:ea typeface="Times New Roman" panose="02020603050405020304" pitchFamily="18" charset="0"/>
                <a:cs typeface="Arial"/>
                <a:sym typeface="Arial"/>
              </a:rPr>
              <a:t>áo</a:t>
            </a:r>
            <a:r>
              <a:rPr lang="en-US" sz="3200" kern="0" dirty="0">
                <a:solidFill>
                  <a:srgbClr val="00B050"/>
                </a:solidFill>
                <a:latin typeface="Times New Roman" panose="02020603050405020304" pitchFamily="18" charset="0"/>
                <a:ea typeface="Times New Roman" panose="02020603050405020304" pitchFamily="18" charset="0"/>
                <a:cs typeface="Arial"/>
                <a:sym typeface="Arial"/>
              </a:rPr>
              <a:t> </a:t>
            </a:r>
            <a:r>
              <a:rPr lang="en-US" sz="3200" kern="0" dirty="0" err="1">
                <a:solidFill>
                  <a:srgbClr val="00B050"/>
                </a:solidFill>
                <a:latin typeface="Times New Roman" panose="02020603050405020304" pitchFamily="18" charset="0"/>
                <a:ea typeface="Times New Roman" panose="02020603050405020304" pitchFamily="18" charset="0"/>
                <a:cs typeface="Arial"/>
                <a:sym typeface="Arial"/>
              </a:rPr>
              <a:t>mới</a:t>
            </a:r>
            <a:r>
              <a:rPr lang="en-US" sz="3200" kern="0" dirty="0">
                <a:solidFill>
                  <a:srgbClr val="00B050"/>
                </a:solidFill>
                <a:latin typeface="Times New Roman" panose="02020603050405020304" pitchFamily="18" charset="0"/>
                <a:ea typeface="Times New Roman" panose="02020603050405020304" pitchFamily="18" charset="0"/>
                <a:cs typeface="Arial"/>
                <a:sym typeface="Arial"/>
              </a:rPr>
              <a:t>:</a:t>
            </a:r>
            <a:endParaRPr lang="en-US" sz="3200" kern="0" dirty="0">
              <a:solidFill>
                <a:srgbClr val="00B050"/>
              </a:solidFill>
              <a:latin typeface="Calibri" panose="020F0502020204030204" pitchFamily="34" charset="0"/>
              <a:ea typeface="Calibri" panose="020F0502020204030204" pitchFamily="34" charset="0"/>
              <a:cs typeface="Arial"/>
              <a:sym typeface="Arial"/>
            </a:endParaRPr>
          </a:p>
        </p:txBody>
      </p:sp>
      <p:pic>
        <p:nvPicPr>
          <p:cNvPr id="11" name="Picture 2" descr="Truyện cười nhạt">
            <a:extLst>
              <a:ext uri="{FF2B5EF4-FFF2-40B4-BE49-F238E27FC236}">
                <a16:creationId xmlns:a16="http://schemas.microsoft.com/office/drawing/2014/main" id="{16857D2A-F853-2837-C503-28B1274DD9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77915" y="4303499"/>
            <a:ext cx="2814083" cy="2554501"/>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A3DF8158-51E6-8689-888C-B49D9ADA67A9}"/>
              </a:ext>
            </a:extLst>
          </p:cNvPr>
          <p:cNvSpPr txBox="1"/>
          <p:nvPr/>
        </p:nvSpPr>
        <p:spPr>
          <a:xfrm>
            <a:off x="547411" y="4826132"/>
            <a:ext cx="7069448" cy="584775"/>
          </a:xfrm>
          <a:prstGeom prst="rect">
            <a:avLst/>
          </a:prstGeom>
          <a:noFill/>
        </p:spPr>
        <p:txBody>
          <a:bodyPr wrap="square">
            <a:spAutoFit/>
          </a:bodyPr>
          <a:lstStyle/>
          <a:p>
            <a:pPr algn="just" defTabSz="1219170">
              <a:spcAft>
                <a:spcPts val="1067"/>
              </a:spcAft>
              <a:buClr>
                <a:srgbClr val="000000"/>
              </a:buClr>
              <a:defRPr/>
            </a:pPr>
            <a:r>
              <a:rPr lang="en-US" sz="3200" i="1" kern="0" dirty="0">
                <a:solidFill>
                  <a:srgbClr val="00B0F0"/>
                </a:solidFill>
                <a:latin typeface="Times New Roman" panose="02020603050405020304" pitchFamily="18" charset="0"/>
                <a:ea typeface="Wingdings" panose="05000000000000000000" pitchFamily="2" charset="2"/>
                <a:cs typeface="Arial"/>
                <a:sym typeface="Arial"/>
              </a:rPr>
              <a:t>→</a:t>
            </a:r>
            <a:r>
              <a:rPr lang="en-US" sz="32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Điệu</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bộ</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lố</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bịch</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tức</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cười</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thừa</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hẳn</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một</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B0F0"/>
                </a:solidFill>
                <a:latin typeface="Times New Roman" panose="02020603050405020304" pitchFamily="18" charset="0"/>
                <a:ea typeface="Times New Roman" panose="02020603050405020304" pitchFamily="18" charset="0"/>
                <a:cs typeface="Arial"/>
                <a:sym typeface="Arial"/>
              </a:rPr>
              <a:t>vế</a:t>
            </a:r>
            <a:r>
              <a:rPr lang="en-US" sz="2800" i="1" kern="0" dirty="0">
                <a:solidFill>
                  <a:srgbClr val="00B0F0"/>
                </a:solidFill>
                <a:latin typeface="Times New Roman" panose="02020603050405020304" pitchFamily="18" charset="0"/>
                <a:ea typeface="Times New Roman" panose="02020603050405020304" pitchFamily="18" charset="0"/>
                <a:cs typeface="Arial"/>
                <a:sym typeface="Arial"/>
              </a:rPr>
              <a:t>.</a:t>
            </a:r>
            <a:endParaRPr lang="en-US" sz="2800" kern="0" dirty="0">
              <a:solidFill>
                <a:srgbClr val="00B0F0"/>
              </a:solidFill>
              <a:latin typeface="Arial"/>
              <a:cs typeface="Arial"/>
              <a:sym typeface="Arial"/>
            </a:endParaRPr>
          </a:p>
        </p:txBody>
      </p:sp>
      <p:sp>
        <p:nvSpPr>
          <p:cNvPr id="2" name="Rectangle 1"/>
          <p:cNvSpPr/>
          <p:nvPr/>
        </p:nvSpPr>
        <p:spPr>
          <a:xfrm>
            <a:off x="389642" y="3540007"/>
            <a:ext cx="6096000" cy="1384995"/>
          </a:xfrm>
          <a:prstGeom prst="rect">
            <a:avLst/>
          </a:prstGeom>
        </p:spPr>
        <p:txBody>
          <a:bodyPr>
            <a:spAutoFit/>
          </a:bodyPr>
          <a:lstStyle/>
          <a:p>
            <a:pPr algn="just" defTabSz="1219170">
              <a:buClr>
                <a:srgbClr val="000000"/>
              </a:buClr>
              <a:defRPr/>
            </a:pP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Đứng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hóng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ở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của</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để</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đợi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người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ta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khen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buClr>
                <a:srgbClr val="000000"/>
              </a:buClr>
              <a:defRPr/>
            </a:pP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Kiên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trì</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đứng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đợi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từ</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sáng</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đến</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chiều</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buClr>
                <a:srgbClr val="000000"/>
              </a:buClr>
              <a:defRPr/>
            </a:pP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Giơ</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vạt</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áo</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bảo</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Từ</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lúc</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n-US" sz="2800" kern="0" dirty="0" err="1">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tôi</a:t>
            </a:r>
            <a:r>
              <a:rPr lang="en-US" sz="2800" kern="0" dirty="0">
                <a:solidFill>
                  <a:srgbClr val="00B0F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B0F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4" name="Rectangle 3"/>
          <p:cNvSpPr/>
          <p:nvPr/>
        </p:nvSpPr>
        <p:spPr>
          <a:xfrm>
            <a:off x="547411" y="5410907"/>
            <a:ext cx="8709711" cy="1083374"/>
          </a:xfrm>
          <a:prstGeom prst="rect">
            <a:avLst/>
          </a:prstGeom>
        </p:spPr>
        <p:txBody>
          <a:bodyPr wrap="square">
            <a:spAutoFit/>
          </a:bodyPr>
          <a:lstStyle/>
          <a:p>
            <a:pPr algn="just" defTabSz="1219170">
              <a:lnSpc>
                <a:spcPct val="115000"/>
              </a:lnSpc>
              <a:spcAft>
                <a:spcPts val="1067"/>
              </a:spcAft>
              <a:buClr>
                <a:srgbClr val="000000"/>
              </a:buClr>
              <a:defRPr/>
            </a:pPr>
            <a:r>
              <a:rPr lang="en-US" sz="2800" i="1" kern="0" dirty="0" smtClean="0">
                <a:solidFill>
                  <a:srgbClr val="FF0000"/>
                </a:solidFill>
                <a:latin typeface="Times New Roman" panose="02020603050405020304" pitchFamily="18" charset="0"/>
                <a:ea typeface="Wingdings" panose="05000000000000000000" pitchFamily="2" charset="2"/>
                <a:cs typeface="Arial"/>
                <a:sym typeface="Arial"/>
              </a:rPr>
              <a:t>=&gt;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Chế</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giễu</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phê</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phán</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những</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người</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có</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tính</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hay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khoe</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của</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một</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tính</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xấu</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khá</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phổ</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biến</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trong</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xã</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hội</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a:t>
            </a:r>
            <a:endParaRPr lang="en-US" sz="2800" i="1" kern="0" dirty="0">
              <a:solidFill>
                <a:srgbClr val="FF0000"/>
              </a:solidFill>
              <a:latin typeface="Calibri" panose="020F0502020204030204" pitchFamily="34" charset="0"/>
              <a:ea typeface="Calibri" panose="020F0502020204030204" pitchFamily="34" charset="0"/>
              <a:cs typeface="Arial"/>
              <a:sym typeface="Arial"/>
            </a:endParaRPr>
          </a:p>
        </p:txBody>
      </p:sp>
    </p:spTree>
    <p:extLst>
      <p:ext uri="{BB962C8B-B14F-4D97-AF65-F5344CB8AC3E}">
        <p14:creationId xmlns:p14="http://schemas.microsoft.com/office/powerpoint/2010/main" val="3006573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1000"/>
                                        <p:tgtEl>
                                          <p:spTgt spid="8"/>
                                        </p:tgtEl>
                                      </p:cBhvr>
                                    </p:animEffect>
                                    <p:anim calcmode="lin" valueType="num">
                                      <p:cBhvr>
                                        <p:cTn id="24" dur="1000" fill="hold"/>
                                        <p:tgtEl>
                                          <p:spTgt spid="8"/>
                                        </p:tgtEl>
                                        <p:attrNameLst>
                                          <p:attrName>ppt_x</p:attrName>
                                        </p:attrNameLst>
                                      </p:cBhvr>
                                      <p:tavLst>
                                        <p:tav tm="0">
                                          <p:val>
                                            <p:strVal val="#ppt_x"/>
                                          </p:val>
                                        </p:tav>
                                        <p:tav tm="100000">
                                          <p:val>
                                            <p:strVal val="#ppt_x"/>
                                          </p:val>
                                        </p:tav>
                                      </p:tavLst>
                                    </p:anim>
                                    <p:anim calcmode="lin" valueType="num">
                                      <p:cBhvr>
                                        <p:cTn id="2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fill="hold"/>
                                        <p:tgtEl>
                                          <p:spTgt spid="2"/>
                                        </p:tgtEl>
                                        <p:attrNameLst>
                                          <p:attrName>ppt_x</p:attrName>
                                        </p:attrNameLst>
                                      </p:cBhvr>
                                      <p:tavLst>
                                        <p:tav tm="0">
                                          <p:val>
                                            <p:strVal val="#ppt_x"/>
                                          </p:val>
                                        </p:tav>
                                        <p:tav tm="100000">
                                          <p:val>
                                            <p:strVal val="#ppt_x"/>
                                          </p:val>
                                        </p:tav>
                                      </p:tavLst>
                                    </p:anim>
                                    <p:anim calcmode="lin" valueType="num">
                                      <p:cBhvr additive="base">
                                        <p:cTn id="3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500" fill="hold"/>
                                        <p:tgtEl>
                                          <p:spTgt spid="13"/>
                                        </p:tgtEl>
                                        <p:attrNameLst>
                                          <p:attrName>ppt_x</p:attrName>
                                        </p:attrNameLst>
                                      </p:cBhvr>
                                      <p:tavLst>
                                        <p:tav tm="0">
                                          <p:val>
                                            <p:strVal val="#ppt_x"/>
                                          </p:val>
                                        </p:tav>
                                        <p:tav tm="100000">
                                          <p:val>
                                            <p:strVal val="#ppt_x"/>
                                          </p:val>
                                        </p:tav>
                                      </p:tavLst>
                                    </p:anim>
                                    <p:anim calcmode="lin" valueType="num">
                                      <p:cBhvr additive="base">
                                        <p:cTn id="37"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 calcmode="lin" valueType="num">
                                      <p:cBhvr additive="base">
                                        <p:cTn id="42" dur="500" fill="hold"/>
                                        <p:tgtEl>
                                          <p:spTgt spid="4"/>
                                        </p:tgtEl>
                                        <p:attrNameLst>
                                          <p:attrName>ppt_x</p:attrName>
                                        </p:attrNameLst>
                                      </p:cBhvr>
                                      <p:tavLst>
                                        <p:tav tm="0">
                                          <p:val>
                                            <p:strVal val="#ppt_x"/>
                                          </p:val>
                                        </p:tav>
                                        <p:tav tm="100000">
                                          <p:val>
                                            <p:strVal val="#ppt_x"/>
                                          </p:val>
                                        </p:tav>
                                      </p:tavLst>
                                    </p:anim>
                                    <p:anim calcmode="lin" valueType="num">
                                      <p:cBhvr additive="base">
                                        <p:cTn id="4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6" grpId="0"/>
      <p:bldP spid="8" grpId="0"/>
      <p:bldP spid="13" grpId="0"/>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Truyện cười dân gian Việt Nam kể gì về chú ỉn? - Báo Công an Nhân dân điện  tử">
            <a:extLst>
              <a:ext uri="{FF2B5EF4-FFF2-40B4-BE49-F238E27FC236}">
                <a16:creationId xmlns:a16="http://schemas.microsoft.com/office/drawing/2014/main" id="{53328C54-3628-8D61-9C9B-7649129873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550034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860222" y="5618949"/>
            <a:ext cx="9018309" cy="1083374"/>
          </a:xfrm>
          <a:prstGeom prst="rect">
            <a:avLst/>
          </a:prstGeom>
        </p:spPr>
        <p:txBody>
          <a:bodyPr wrap="square">
            <a:spAutoFit/>
          </a:bodyPr>
          <a:lstStyle/>
          <a:p>
            <a:pPr algn="just" defTabSz="1219170">
              <a:lnSpc>
                <a:spcPct val="115000"/>
              </a:lnSpc>
              <a:spcAft>
                <a:spcPts val="1067"/>
              </a:spcAft>
              <a:buClr>
                <a:srgbClr val="000000"/>
              </a:buClr>
              <a:defRPr/>
            </a:pPr>
            <a:r>
              <a:rPr lang="en-US" sz="2800" i="1" kern="0" dirty="0">
                <a:solidFill>
                  <a:srgbClr val="FF0000"/>
                </a:solidFill>
                <a:latin typeface="Times New Roman" panose="02020603050405020304" pitchFamily="18" charset="0"/>
                <a:ea typeface="Wingdings" panose="05000000000000000000" pitchFamily="2" charset="2"/>
                <a:cs typeface="Arial"/>
                <a:sym typeface="Arial"/>
              </a:rPr>
              <a:t>=&gt;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Chế</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giễu</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phê</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phán</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những</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người</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có</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tính</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hay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khoe</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của</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một</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tính</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xấu</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khá</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phổ</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biến</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trong</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xã</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FF0000"/>
                </a:solidFill>
                <a:latin typeface="Times New Roman" panose="02020603050405020304" pitchFamily="18" charset="0"/>
                <a:ea typeface="Times New Roman" panose="02020603050405020304" pitchFamily="18" charset="0"/>
                <a:cs typeface="Arial"/>
                <a:sym typeface="Arial"/>
              </a:rPr>
              <a:t>hội</a:t>
            </a:r>
            <a:r>
              <a:rPr lang="en-US" sz="2800" i="1" kern="0" dirty="0">
                <a:solidFill>
                  <a:srgbClr val="FF0000"/>
                </a:solidFill>
                <a:latin typeface="Times New Roman" panose="02020603050405020304" pitchFamily="18" charset="0"/>
                <a:ea typeface="Times New Roman" panose="02020603050405020304" pitchFamily="18" charset="0"/>
                <a:cs typeface="Arial"/>
                <a:sym typeface="Arial"/>
              </a:rPr>
              <a:t>.</a:t>
            </a:r>
            <a:endParaRPr lang="en-US" sz="2800" i="1" kern="0" dirty="0">
              <a:solidFill>
                <a:srgbClr val="FF0000"/>
              </a:solidFill>
              <a:latin typeface="Calibri" panose="020F0502020204030204" pitchFamily="34" charset="0"/>
              <a:ea typeface="Calibri" panose="020F0502020204030204" pitchFamily="34" charset="0"/>
              <a:cs typeface="Arial"/>
              <a:sym typeface="Arial"/>
            </a:endParaRPr>
          </a:p>
        </p:txBody>
      </p:sp>
    </p:spTree>
    <p:extLst>
      <p:ext uri="{BB962C8B-B14F-4D97-AF65-F5344CB8AC3E}">
        <p14:creationId xmlns:p14="http://schemas.microsoft.com/office/powerpoint/2010/main" val="3254577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3B79189-80DB-EA83-76F0-99FE253EC597}"/>
              </a:ext>
            </a:extLst>
          </p:cNvPr>
          <p:cNvSpPr txBox="1"/>
          <p:nvPr/>
        </p:nvSpPr>
        <p:spPr>
          <a:xfrm>
            <a:off x="408130" y="0"/>
            <a:ext cx="7683796" cy="799706"/>
          </a:xfrm>
          <a:prstGeom prst="rect">
            <a:avLst/>
          </a:prstGeom>
          <a:noFill/>
        </p:spPr>
        <p:txBody>
          <a:bodyPr wrap="square">
            <a:spAutoFit/>
          </a:bodyPr>
          <a:lstStyle/>
          <a:p>
            <a:pPr algn="just">
              <a:lnSpc>
                <a:spcPct val="115000"/>
              </a:lnSpc>
              <a:spcAft>
                <a:spcPts val="1067"/>
              </a:spcAft>
            </a:pPr>
            <a:r>
              <a:rPr lang="en-US" sz="4267" b="1" dirty="0">
                <a:solidFill>
                  <a:srgbClr val="0070C0"/>
                </a:solidFill>
                <a:latin typeface="Times New Roman" panose="02020603050405020304" pitchFamily="18" charset="0"/>
                <a:ea typeface="Times New Roman" panose="02020603050405020304" pitchFamily="18" charset="0"/>
              </a:rPr>
              <a:t>2</a:t>
            </a:r>
            <a:r>
              <a:rPr lang="en-US" sz="4267" b="1" kern="0" dirty="0">
                <a:solidFill>
                  <a:srgbClr val="0070C0"/>
                </a:solidFill>
                <a:latin typeface="Times New Roman" panose="02020603050405020304" pitchFamily="18" charset="0"/>
                <a:ea typeface="Times New Roman" panose="02020603050405020304" pitchFamily="18" charset="0"/>
                <a:sym typeface="Arial"/>
              </a:rPr>
              <a:t>. Văn bản:</a:t>
            </a:r>
            <a:r>
              <a:rPr lang="es-ES_tradnl" sz="4267" b="1" dirty="0">
                <a:solidFill>
                  <a:srgbClr val="0070C0"/>
                </a:solidFill>
                <a:latin typeface="Times New Roman" panose="02020603050405020304" pitchFamily="18" charset="0"/>
                <a:ea typeface="Times New Roman" panose="02020603050405020304" pitchFamily="18" charset="0"/>
              </a:rPr>
              <a:t> Treo </a:t>
            </a:r>
            <a:r>
              <a:rPr lang="es-ES_tradnl" sz="4267" b="1" dirty="0" err="1">
                <a:solidFill>
                  <a:srgbClr val="0070C0"/>
                </a:solidFill>
                <a:latin typeface="Times New Roman" panose="02020603050405020304" pitchFamily="18" charset="0"/>
                <a:ea typeface="Times New Roman" panose="02020603050405020304" pitchFamily="18" charset="0"/>
              </a:rPr>
              <a:t>biển</a:t>
            </a:r>
            <a:endParaRPr lang="en-US" sz="4267" dirty="0">
              <a:solidFill>
                <a:srgbClr val="0070C0"/>
              </a:solidFill>
              <a:latin typeface="Calibri" panose="020F0502020204030204" pitchFamily="34" charset="0"/>
              <a:ea typeface="Calibri" panose="020F0502020204030204" pitchFamily="34" charset="0"/>
            </a:endParaRPr>
          </a:p>
        </p:txBody>
      </p:sp>
      <p:pic>
        <p:nvPicPr>
          <p:cNvPr id="8194" name="Picture 2" descr="Treo biển">
            <a:extLst>
              <a:ext uri="{FF2B5EF4-FFF2-40B4-BE49-F238E27FC236}">
                <a16:creationId xmlns:a16="http://schemas.microsoft.com/office/drawing/2014/main" id="{2C3B9735-2691-12FD-25B2-AEAB247A1F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11" y="975256"/>
            <a:ext cx="12259611" cy="58827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8859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8194"/>
                                        </p:tgtEl>
                                        <p:attrNameLst>
                                          <p:attrName>style.visibility</p:attrName>
                                        </p:attrNameLst>
                                      </p:cBhvr>
                                      <p:to>
                                        <p:strVal val="visible"/>
                                      </p:to>
                                    </p:set>
                                    <p:animEffect transition="in" filter="wipe(down)">
                                      <p:cBhvr>
                                        <p:cTn id="11" dur="5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3E6C5F-944E-6250-9F9D-82189FEE8980}"/>
              </a:ext>
            </a:extLst>
          </p:cNvPr>
          <p:cNvSpPr txBox="1"/>
          <p:nvPr/>
        </p:nvSpPr>
        <p:spPr>
          <a:xfrm>
            <a:off x="2099766" y="1035245"/>
            <a:ext cx="9459431" cy="1095172"/>
          </a:xfrm>
          <a:prstGeom prst="rect">
            <a:avLst/>
          </a:prstGeom>
          <a:noFill/>
        </p:spPr>
        <p:txBody>
          <a:bodyPr wrap="square">
            <a:spAutoFit/>
          </a:bodyPr>
          <a:lstStyle/>
          <a:p>
            <a:pPr algn="just">
              <a:spcAft>
                <a:spcPts val="1067"/>
              </a:spcAft>
            </a:pP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Nội dung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tấm</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mấy</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tố</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Vai</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trò</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của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từng</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tố</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67"/>
              </a:spcAft>
            </a:pP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Theo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em</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biển</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vậy</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lý</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chưa</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b="1" i="1" dirty="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solidFill>
                <a:schemeClr val="accent1">
                  <a:lumMod val="50000"/>
                </a:schemeClr>
              </a:solidFill>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28B26433-CC1C-1521-C02F-17D1EEE9C08F}"/>
              </a:ext>
            </a:extLst>
          </p:cNvPr>
          <p:cNvSpPr txBox="1"/>
          <p:nvPr/>
        </p:nvSpPr>
        <p:spPr>
          <a:xfrm>
            <a:off x="2106782" y="2284812"/>
            <a:ext cx="9452416" cy="1956946"/>
          </a:xfrm>
          <a:prstGeom prst="rect">
            <a:avLst/>
          </a:prstGeom>
          <a:noFill/>
        </p:spPr>
        <p:txBody>
          <a:bodyPr wrap="square">
            <a:spAutoFit/>
          </a:bodyPr>
          <a:lstStyle/>
          <a:p>
            <a:pPr algn="just">
              <a:spcAft>
                <a:spcPts val="1067"/>
              </a:spcAft>
            </a:pP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Có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mấy</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Theo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chỗ</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lí</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chỗ</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nào</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sao</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1067"/>
              </a:spcAft>
            </a:pP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tiếp</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thu</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của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nhà</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hàng</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nghe</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ý?Em</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lời</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góp</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861EC922-9637-14D4-A259-7E0E119CDA9D}"/>
              </a:ext>
            </a:extLst>
          </p:cNvPr>
          <p:cNvSpPr>
            <a:spLocks noGrp="1"/>
          </p:cNvSpPr>
          <p:nvPr>
            <p:ph type="title"/>
          </p:nvPr>
        </p:nvSpPr>
        <p:spPr>
          <a:xfrm>
            <a:off x="5481501" y="312145"/>
            <a:ext cx="3908400" cy="723100"/>
          </a:xfrm>
        </p:spPr>
        <p:txBody>
          <a:bodyPr/>
          <a:lstStyle/>
          <a:p>
            <a:pPr defTabSz="1219170">
              <a:lnSpc>
                <a:spcPct val="115000"/>
              </a:lnSpc>
              <a:spcAft>
                <a:spcPts val="1067"/>
              </a:spcAft>
              <a:defRPr/>
            </a:pPr>
            <a:r>
              <a:rPr lang="en-US" sz="3733" b="1" kern="0" dirty="0">
                <a:solidFill>
                  <a:srgbClr val="0070C0"/>
                </a:solidFill>
                <a:latin typeface="Times New Roman" panose="02020603050405020304" pitchFamily="18" charset="0"/>
                <a:ea typeface="Times New Roman" panose="02020603050405020304" pitchFamily="18" charset="0"/>
                <a:cs typeface="Arial"/>
                <a:sym typeface="Arial"/>
              </a:rPr>
              <a:t>PHT SỐ 3. </a:t>
            </a:r>
            <a:endParaRPr lang="en-US" sz="3733" dirty="0"/>
          </a:p>
        </p:txBody>
      </p:sp>
      <p:pic>
        <p:nvPicPr>
          <p:cNvPr id="3" name="Picture 2" descr="22858PICdbgea5Gz679dY_PIC2018.png">
            <a:extLst>
              <a:ext uri="{FF2B5EF4-FFF2-40B4-BE49-F238E27FC236}">
                <a16:creationId xmlns:a16="http://schemas.microsoft.com/office/drawing/2014/main" id="{DE30656F-58ED-0ABB-0338-95412519C69D}"/>
              </a:ext>
            </a:extLst>
          </p:cNvPr>
          <p:cNvPicPr>
            <a:picLocks noChangeAspect="1"/>
          </p:cNvPicPr>
          <p:nvPr/>
        </p:nvPicPr>
        <p:blipFill>
          <a:blip r:embed="rId2" cstate="print"/>
          <a:stretch>
            <a:fillRect/>
          </a:stretch>
        </p:blipFill>
        <p:spPr>
          <a:xfrm flipH="1">
            <a:off x="-280104" y="386499"/>
            <a:ext cx="3592309" cy="5844619"/>
          </a:xfrm>
          <a:prstGeom prst="rect">
            <a:avLst/>
          </a:prstGeom>
        </p:spPr>
      </p:pic>
    </p:spTree>
    <p:extLst>
      <p:ext uri="{BB962C8B-B14F-4D97-AF65-F5344CB8AC3E}">
        <p14:creationId xmlns:p14="http://schemas.microsoft.com/office/powerpoint/2010/main" val="376129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arn(inVertical)">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F350D37-161E-F7B1-EC7B-818B76085D8F}"/>
              </a:ext>
            </a:extLst>
          </p:cNvPr>
          <p:cNvSpPr txBox="1"/>
          <p:nvPr/>
        </p:nvSpPr>
        <p:spPr>
          <a:xfrm>
            <a:off x="320511" y="42530"/>
            <a:ext cx="4939646" cy="584775"/>
          </a:xfrm>
          <a:prstGeom prst="rect">
            <a:avLst/>
          </a:prstGeom>
          <a:noFill/>
        </p:spPr>
        <p:txBody>
          <a:bodyPr wrap="square">
            <a:spAutoFit/>
          </a:bodyPr>
          <a:lstStyle/>
          <a:p>
            <a:pPr algn="just">
              <a:spcAft>
                <a:spcPts val="1067"/>
              </a:spcAft>
            </a:pPr>
            <a:r>
              <a:rPr lang="es-ES_tradnl" sz="3200" b="1" dirty="0">
                <a:solidFill>
                  <a:srgbClr val="0070C0"/>
                </a:solidFill>
                <a:latin typeface="Times New Roman" panose="02020603050405020304" pitchFamily="18" charset="0"/>
                <a:ea typeface="Times New Roman" panose="02020603050405020304" pitchFamily="18" charset="0"/>
              </a:rPr>
              <a:t>a. Treo </a:t>
            </a:r>
            <a:r>
              <a:rPr lang="es-ES_tradnl" sz="3200" b="1" dirty="0" err="1">
                <a:solidFill>
                  <a:srgbClr val="0070C0"/>
                </a:solidFill>
                <a:latin typeface="Times New Roman" panose="02020603050405020304" pitchFamily="18" charset="0"/>
                <a:ea typeface="Times New Roman" panose="02020603050405020304" pitchFamily="18" charset="0"/>
              </a:rPr>
              <a:t>biển</a:t>
            </a:r>
            <a:r>
              <a:rPr lang="es-ES_tradnl" sz="3200" b="1" dirty="0">
                <a:solidFill>
                  <a:srgbClr val="0070C0"/>
                </a:solidFill>
                <a:latin typeface="Times New Roman" panose="02020603050405020304" pitchFamily="18" charset="0"/>
                <a:ea typeface="Times New Roman" panose="02020603050405020304" pitchFamily="18" charset="0"/>
              </a:rPr>
              <a:t> </a:t>
            </a:r>
            <a:r>
              <a:rPr lang="es-ES_tradnl" sz="3200" b="1" dirty="0" err="1">
                <a:solidFill>
                  <a:srgbClr val="0070C0"/>
                </a:solidFill>
                <a:latin typeface="Times New Roman" panose="02020603050405020304" pitchFamily="18" charset="0"/>
                <a:ea typeface="Times New Roman" panose="02020603050405020304" pitchFamily="18" charset="0"/>
              </a:rPr>
              <a:t>quảng</a:t>
            </a:r>
            <a:r>
              <a:rPr lang="es-ES_tradnl" sz="3200" b="1" dirty="0">
                <a:solidFill>
                  <a:srgbClr val="0070C0"/>
                </a:solidFill>
                <a:latin typeface="Times New Roman" panose="02020603050405020304" pitchFamily="18" charset="0"/>
                <a:ea typeface="Times New Roman" panose="02020603050405020304" pitchFamily="18" charset="0"/>
              </a:rPr>
              <a:t> </a:t>
            </a:r>
            <a:r>
              <a:rPr lang="es-ES_tradnl" sz="3200" b="1" dirty="0" err="1">
                <a:solidFill>
                  <a:srgbClr val="0070C0"/>
                </a:solidFill>
                <a:latin typeface="Times New Roman" panose="02020603050405020304" pitchFamily="18" charset="0"/>
                <a:ea typeface="Times New Roman" panose="02020603050405020304" pitchFamily="18" charset="0"/>
              </a:rPr>
              <a:t>cáo</a:t>
            </a:r>
            <a:endParaRPr lang="en-US" sz="3200" dirty="0">
              <a:solidFill>
                <a:srgbClr val="0070C0"/>
              </a:solidFill>
              <a:latin typeface="Calibri" panose="020F0502020204030204" pitchFamily="34" charset="0"/>
              <a:ea typeface="Calibri" panose="020F0502020204030204" pitchFamily="34" charset="0"/>
            </a:endParaRPr>
          </a:p>
        </p:txBody>
      </p:sp>
      <p:pic>
        <p:nvPicPr>
          <p:cNvPr id="2" name="Picture 2" descr="Truyện cười nhạt">
            <a:extLst>
              <a:ext uri="{FF2B5EF4-FFF2-40B4-BE49-F238E27FC236}">
                <a16:creationId xmlns:a16="http://schemas.microsoft.com/office/drawing/2014/main" id="{72A15FAB-49C2-91C5-39BC-C1CA69ECB9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006" y="904305"/>
            <a:ext cx="2721933" cy="351583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925BAED-05B8-8A97-8506-D48A944254C3}"/>
              </a:ext>
            </a:extLst>
          </p:cNvPr>
          <p:cNvSpPr txBox="1"/>
          <p:nvPr/>
        </p:nvSpPr>
        <p:spPr>
          <a:xfrm>
            <a:off x="2962939" y="986851"/>
            <a:ext cx="6275329" cy="3382977"/>
          </a:xfrm>
          <a:prstGeom prst="rect">
            <a:avLst/>
          </a:prstGeom>
          <a:noFill/>
        </p:spPr>
        <p:txBody>
          <a:bodyPr wrap="square">
            <a:spAutoFit/>
          </a:bodyPr>
          <a:lstStyle/>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Ở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đây</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có</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cá</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tươi</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Biển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có</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4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yếu</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tố</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thông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báo</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4 nội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dung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ở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đây</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thông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báo</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địa</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điểm</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cửa</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hàng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có</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thông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báo</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hoạt</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động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cá</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thông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báo</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mặt</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hàng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tươi</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thông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báo</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chất</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lượng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hàng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7" name="TextBox 6">
            <a:extLst>
              <a:ext uri="{FF2B5EF4-FFF2-40B4-BE49-F238E27FC236}">
                <a16:creationId xmlns:a16="http://schemas.microsoft.com/office/drawing/2014/main" id="{C1EF3777-68C7-A2F4-8555-B84EB8508B66}"/>
              </a:ext>
            </a:extLst>
          </p:cNvPr>
          <p:cNvSpPr txBox="1"/>
          <p:nvPr/>
        </p:nvSpPr>
        <p:spPr>
          <a:xfrm>
            <a:off x="1692735" y="4578545"/>
            <a:ext cx="9317773" cy="954107"/>
          </a:xfrm>
          <a:prstGeom prst="rect">
            <a:avLst/>
          </a:prstGeom>
          <a:noFill/>
        </p:spPr>
        <p:txBody>
          <a:bodyPr wrap="square">
            <a:spAutoFit/>
          </a:bodyPr>
          <a:lstStyle/>
          <a:p>
            <a:pPr algn="just" defTabSz="1219170">
              <a:spcAft>
                <a:spcPts val="1067"/>
              </a:spcAft>
              <a:buClr>
                <a:srgbClr val="000000"/>
              </a:buClr>
              <a:defRPr/>
            </a:pPr>
            <a:r>
              <a:rPr lang="es-ES_tradnl" sz="2800" i="1" kern="0" dirty="0">
                <a:solidFill>
                  <a:srgbClr val="FF0000"/>
                </a:solidFill>
                <a:latin typeface="Times New Roman" panose="02020603050405020304" pitchFamily="18" charset="0"/>
                <a:ea typeface="Wingdings" panose="05000000000000000000" pitchFamily="2" charset="2"/>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Biển</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ghi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hợp</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lí</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các</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thông</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tin</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đầy</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đủ</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chính</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xác</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không</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cần</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thêm</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bớt</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chữ</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nào</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a:t>
            </a:r>
            <a:endParaRPr lang="en-US" sz="2800" i="1" kern="0" dirty="0">
              <a:solidFill>
                <a:srgbClr val="FF0000"/>
              </a:solidFill>
              <a:latin typeface="Calibri" panose="020F0502020204030204" pitchFamily="34" charset="0"/>
              <a:ea typeface="Calibri" panose="020F0502020204030204" pitchFamily="34" charset="0"/>
              <a:cs typeface="Arial"/>
              <a:sym typeface="Arial"/>
            </a:endParaRPr>
          </a:p>
        </p:txBody>
      </p:sp>
    </p:spTree>
    <p:extLst>
      <p:ext uri="{BB962C8B-B14F-4D97-AF65-F5344CB8AC3E}">
        <p14:creationId xmlns:p14="http://schemas.microsoft.com/office/powerpoint/2010/main" val="33113927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4F492FB-7C3A-5798-5A22-A5FB4F0B143C}"/>
              </a:ext>
            </a:extLst>
          </p:cNvPr>
          <p:cNvSpPr txBox="1"/>
          <p:nvPr/>
        </p:nvSpPr>
        <p:spPr>
          <a:xfrm>
            <a:off x="236327" y="174940"/>
            <a:ext cx="5372621" cy="584775"/>
          </a:xfrm>
          <a:prstGeom prst="rect">
            <a:avLst/>
          </a:prstGeom>
          <a:noFill/>
        </p:spPr>
        <p:txBody>
          <a:bodyPr wrap="square">
            <a:spAutoFit/>
          </a:bodyPr>
          <a:lstStyle/>
          <a:p>
            <a:pPr algn="just">
              <a:spcAft>
                <a:spcPts val="1067"/>
              </a:spcAft>
            </a:pPr>
            <a:r>
              <a:rPr lang="es-ES_tradnl" sz="3200" b="1" dirty="0">
                <a:solidFill>
                  <a:srgbClr val="0070C0"/>
                </a:solidFill>
                <a:latin typeface="Times New Roman" panose="02020603050405020304" pitchFamily="18" charset="0"/>
                <a:ea typeface="Times New Roman" panose="02020603050405020304" pitchFamily="18" charset="0"/>
              </a:rPr>
              <a:t>b. </a:t>
            </a:r>
            <a:r>
              <a:rPr lang="es-ES_tradnl" sz="3200" b="1" dirty="0" err="1">
                <a:solidFill>
                  <a:srgbClr val="0070C0"/>
                </a:solidFill>
                <a:latin typeface="Times New Roman" panose="02020603050405020304" pitchFamily="18" charset="0"/>
                <a:ea typeface="Times New Roman" panose="02020603050405020304" pitchFamily="18" charset="0"/>
              </a:rPr>
              <a:t>Những</a:t>
            </a:r>
            <a:r>
              <a:rPr lang="es-ES_tradnl" sz="3200" b="1" dirty="0">
                <a:solidFill>
                  <a:srgbClr val="0070C0"/>
                </a:solidFill>
                <a:latin typeface="Times New Roman" panose="02020603050405020304" pitchFamily="18" charset="0"/>
                <a:ea typeface="Times New Roman" panose="02020603050405020304" pitchFamily="18" charset="0"/>
              </a:rPr>
              <a:t> </a:t>
            </a:r>
            <a:r>
              <a:rPr lang="es-ES_tradnl" sz="3200" b="1" dirty="0" err="1">
                <a:solidFill>
                  <a:srgbClr val="0070C0"/>
                </a:solidFill>
                <a:latin typeface="Times New Roman" panose="02020603050405020304" pitchFamily="18" charset="0"/>
                <a:ea typeface="Times New Roman" panose="02020603050405020304" pitchFamily="18" charset="0"/>
              </a:rPr>
              <a:t>góp</a:t>
            </a:r>
            <a:r>
              <a:rPr lang="es-ES_tradnl" sz="3200" b="1" dirty="0">
                <a:solidFill>
                  <a:srgbClr val="0070C0"/>
                </a:solidFill>
                <a:latin typeface="Times New Roman" panose="02020603050405020304" pitchFamily="18" charset="0"/>
                <a:ea typeface="Times New Roman" panose="02020603050405020304" pitchFamily="18" charset="0"/>
              </a:rPr>
              <a:t> ý </a:t>
            </a:r>
            <a:r>
              <a:rPr lang="es-ES_tradnl" sz="3200" b="1" dirty="0" err="1">
                <a:solidFill>
                  <a:srgbClr val="0070C0"/>
                </a:solidFill>
                <a:latin typeface="Times New Roman" panose="02020603050405020304" pitchFamily="18" charset="0"/>
                <a:ea typeface="Times New Roman" panose="02020603050405020304" pitchFamily="18" charset="0"/>
              </a:rPr>
              <a:t>về</a:t>
            </a:r>
            <a:r>
              <a:rPr lang="es-ES_tradnl" sz="3200" b="1" dirty="0">
                <a:solidFill>
                  <a:srgbClr val="0070C0"/>
                </a:solidFill>
                <a:latin typeface="Times New Roman" panose="02020603050405020304" pitchFamily="18" charset="0"/>
                <a:ea typeface="Times New Roman" panose="02020603050405020304" pitchFamily="18" charset="0"/>
              </a:rPr>
              <a:t> </a:t>
            </a:r>
            <a:r>
              <a:rPr lang="es-ES_tradnl" sz="3200" b="1" dirty="0" err="1">
                <a:solidFill>
                  <a:srgbClr val="0070C0"/>
                </a:solidFill>
                <a:latin typeface="Times New Roman" panose="02020603050405020304" pitchFamily="18" charset="0"/>
                <a:ea typeface="Times New Roman" panose="02020603050405020304" pitchFamily="18" charset="0"/>
              </a:rPr>
              <a:t>cái</a:t>
            </a:r>
            <a:r>
              <a:rPr lang="es-ES_tradnl" sz="3200" b="1" dirty="0">
                <a:solidFill>
                  <a:srgbClr val="0070C0"/>
                </a:solidFill>
                <a:latin typeface="Times New Roman" panose="02020603050405020304" pitchFamily="18" charset="0"/>
                <a:ea typeface="Times New Roman" panose="02020603050405020304" pitchFamily="18" charset="0"/>
              </a:rPr>
              <a:t> </a:t>
            </a:r>
            <a:r>
              <a:rPr lang="es-ES_tradnl" sz="3200" b="1" dirty="0" err="1">
                <a:solidFill>
                  <a:srgbClr val="0070C0"/>
                </a:solidFill>
                <a:latin typeface="Times New Roman" panose="02020603050405020304" pitchFamily="18" charset="0"/>
                <a:ea typeface="Times New Roman" panose="02020603050405020304" pitchFamily="18" charset="0"/>
              </a:rPr>
              <a:t>biển</a:t>
            </a:r>
            <a:endParaRPr lang="en-US" sz="3200" dirty="0">
              <a:solidFill>
                <a:srgbClr val="0070C0"/>
              </a:solidFill>
              <a:latin typeface="Calibri" panose="020F0502020204030204" pitchFamily="34" charset="0"/>
              <a:ea typeface="Calibri" panose="020F0502020204030204" pitchFamily="34" charset="0"/>
            </a:endParaRPr>
          </a:p>
        </p:txBody>
      </p:sp>
      <p:pic>
        <p:nvPicPr>
          <p:cNvPr id="3" name="Picture 2" descr="Truyện cười nhạt">
            <a:extLst>
              <a:ext uri="{FF2B5EF4-FFF2-40B4-BE49-F238E27FC236}">
                <a16:creationId xmlns:a16="http://schemas.microsoft.com/office/drawing/2014/main" id="{B77362EE-8C13-0BF1-A406-C191B71DEA9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20" y="930597"/>
            <a:ext cx="3714307" cy="3277120"/>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C4FDD68A-0EFF-3E5C-EB13-B86D2735F3E5}"/>
              </a:ext>
            </a:extLst>
          </p:cNvPr>
          <p:cNvSpPr txBox="1"/>
          <p:nvPr/>
        </p:nvSpPr>
        <p:spPr>
          <a:xfrm>
            <a:off x="4239285" y="759715"/>
            <a:ext cx="7783032" cy="2872581"/>
          </a:xfrm>
          <a:prstGeom prst="rect">
            <a:avLst/>
          </a:prstGeom>
          <a:noFill/>
        </p:spPr>
        <p:txBody>
          <a:bodyPr wrap="square">
            <a:spAutoFit/>
          </a:bodyPr>
          <a:lstStyle/>
          <a:p>
            <a:pPr algn="just" defTabSz="1219170">
              <a:spcAft>
                <a:spcPts val="1067"/>
              </a:spcAft>
              <a:buClr>
                <a:srgbClr val="000000"/>
              </a:buClr>
              <a:defRPr/>
            </a:pPr>
            <a:r>
              <a:rPr lang="es-ES_tradnl" sz="32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Có 4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người</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góp</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ý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về</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cái</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biển</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Lần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1: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người</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qua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đường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thừa</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chữ</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tươi</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Lần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2: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khách</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góp</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ý: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bỏ</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“ở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đây</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Lần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3: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khách</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góp</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ý: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bỏ</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có</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bán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Lần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4: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người</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láng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giềng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bỏ</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cá</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0" name="TextBox 9">
            <a:extLst>
              <a:ext uri="{FF2B5EF4-FFF2-40B4-BE49-F238E27FC236}">
                <a16:creationId xmlns:a16="http://schemas.microsoft.com/office/drawing/2014/main" id="{FF0BAB17-4299-5A76-CC15-7FCEF1ED40A8}"/>
              </a:ext>
            </a:extLst>
          </p:cNvPr>
          <p:cNvSpPr txBox="1"/>
          <p:nvPr/>
        </p:nvSpPr>
        <p:spPr>
          <a:xfrm>
            <a:off x="1578588" y="4003616"/>
            <a:ext cx="9073701" cy="1156727"/>
          </a:xfrm>
          <a:prstGeom prst="rect">
            <a:avLst/>
          </a:prstGeom>
          <a:noFill/>
        </p:spPr>
        <p:txBody>
          <a:bodyPr wrap="square">
            <a:spAutoFit/>
          </a:bodyPr>
          <a:lstStyle/>
          <a:p>
            <a:pPr algn="just" defTabSz="1219170">
              <a:spcAft>
                <a:spcPts val="1067"/>
              </a:spcAft>
              <a:buClr>
                <a:srgbClr val="000000"/>
              </a:buClr>
              <a:defRPr/>
            </a:pPr>
            <a:r>
              <a:rPr lang="es-ES_tradnl" sz="3200" kern="0" dirty="0">
                <a:solidFill>
                  <a:srgbClr val="000000"/>
                </a:solidFill>
                <a:latin typeface="Times New Roman" panose="02020603050405020304" pitchFamily="18" charset="0"/>
                <a:ea typeface="Wingdings" panose="05000000000000000000" pitchFamily="2" charset="2"/>
                <a:cs typeface="Arial"/>
                <a:sym typeface="Arial"/>
              </a:rPr>
              <a:t>→ </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Các ý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kiến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đều</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mang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tính</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cá</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nhân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chủ</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quan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và</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ngụy</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biện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Wingdings" panose="05000000000000000000" pitchFamily="2" charset="2"/>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Tình</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huống</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cực</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đoan</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vô</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lí</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và</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cách</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giải</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quyết</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một</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chiều</a:t>
            </a:r>
            <a:r>
              <a:rPr lang="es-ES_tradnl" sz="2800"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sym typeface="Arial"/>
              </a:rPr>
              <a:t>.</a:t>
            </a:r>
            <a:endParaRPr lang="en-US" sz="2800" kern="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sym typeface="Arial"/>
            </a:endParaRPr>
          </a:p>
        </p:txBody>
      </p:sp>
      <p:sp>
        <p:nvSpPr>
          <p:cNvPr id="12" name="TextBox 11">
            <a:extLst>
              <a:ext uri="{FF2B5EF4-FFF2-40B4-BE49-F238E27FC236}">
                <a16:creationId xmlns:a16="http://schemas.microsoft.com/office/drawing/2014/main" id="{61D8A0E6-DBC0-503A-C39E-8F400A839C2E}"/>
              </a:ext>
            </a:extLst>
          </p:cNvPr>
          <p:cNvSpPr txBox="1"/>
          <p:nvPr/>
        </p:nvSpPr>
        <p:spPr>
          <a:xfrm>
            <a:off x="1094167" y="5160343"/>
            <a:ext cx="10500803" cy="1384995"/>
          </a:xfrm>
          <a:prstGeom prst="rect">
            <a:avLst/>
          </a:prstGeom>
          <a:noFill/>
        </p:spPr>
        <p:txBody>
          <a:bodyPr wrap="square">
            <a:spAutoFit/>
          </a:bodyPr>
          <a:lstStyle/>
          <a:p>
            <a:pPr defTabSz="1219170">
              <a:spcAft>
                <a:spcPts val="1067"/>
              </a:spcAft>
              <a:buClr>
                <a:srgbClr val="000000"/>
              </a:buClr>
              <a:defRPr/>
            </a:pPr>
            <a:r>
              <a:rPr lang="es-ES_tradnl" sz="2800" i="1" kern="0" dirty="0">
                <a:solidFill>
                  <a:srgbClr val="FF0000"/>
                </a:solidFill>
                <a:latin typeface="Times New Roman" panose="02020603050405020304" pitchFamily="18" charset="0"/>
                <a:ea typeface="Wingdings" panose="05000000000000000000" pitchFamily="2" charset="2"/>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Gây</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cười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ở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chỗ</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cùng</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chê</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bai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sự</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dài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dòng</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của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tấm</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biển</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gây</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cười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ở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chỗ</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sự</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chiều</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khách</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lắng</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nghe</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và</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nhất</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nhất</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làm</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theo</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mọi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lời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khuyên</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không</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cần</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suy</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nghĩ</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của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nhà</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hàng</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a:t>
            </a:r>
            <a:endParaRPr lang="en-US" sz="2800" i="1" kern="0" dirty="0">
              <a:solidFill>
                <a:srgbClr val="FF0000"/>
              </a:solidFill>
              <a:latin typeface="Calibri" panose="020F0502020204030204" pitchFamily="34" charset="0"/>
              <a:ea typeface="Calibri" panose="020F0502020204030204" pitchFamily="34" charset="0"/>
              <a:cs typeface="Arial"/>
              <a:sym typeface="Arial"/>
            </a:endParaRPr>
          </a:p>
        </p:txBody>
      </p:sp>
    </p:spTree>
    <p:extLst>
      <p:ext uri="{BB962C8B-B14F-4D97-AF65-F5344CB8AC3E}">
        <p14:creationId xmlns:p14="http://schemas.microsoft.com/office/powerpoint/2010/main" val="3415797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E3EAADE-B9D1-FF25-6006-5D1119AA05E8}"/>
              </a:ext>
            </a:extLst>
          </p:cNvPr>
          <p:cNvSpPr txBox="1"/>
          <p:nvPr/>
        </p:nvSpPr>
        <p:spPr>
          <a:xfrm>
            <a:off x="269360" y="741913"/>
            <a:ext cx="11922641" cy="1095172"/>
          </a:xfrm>
          <a:prstGeom prst="rect">
            <a:avLst/>
          </a:prstGeom>
          <a:noFill/>
        </p:spPr>
        <p:txBody>
          <a:bodyPr wrap="square">
            <a:spAutoFit/>
          </a:bodyPr>
          <a:lstStyle/>
          <a:p>
            <a:pPr algn="just">
              <a:spcAft>
                <a:spcPts val="1067"/>
              </a:spcAft>
            </a:pP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Mỗi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lần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nghe</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góp</a:t>
            </a:r>
            <a:r>
              <a:rPr lang="es-ES_tradnl" sz="2800" dirty="0">
                <a:latin typeface="Times New Roman" panose="02020603050405020304" pitchFamily="18" charset="0"/>
                <a:ea typeface="Times New Roman" panose="02020603050405020304" pitchFamily="18" charset="0"/>
              </a:rPr>
              <a:t> ý </a:t>
            </a:r>
            <a:r>
              <a:rPr lang="es-ES_tradnl" sz="2800" dirty="0" err="1">
                <a:latin typeface="Times New Roman" panose="02020603050405020304" pitchFamily="18" charset="0"/>
                <a:ea typeface="Times New Roman" panose="02020603050405020304" pitchFamily="18" charset="0"/>
              </a:rPr>
              <a:t>nhà</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hàng</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làm</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theo</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ngay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không</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cần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suy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nghĩ</a:t>
            </a:r>
            <a:r>
              <a:rPr lang="es-ES_tradnl" sz="2800" dirty="0">
                <a:latin typeface="Times New Roman" panose="02020603050405020304" pitchFamily="18" charset="0"/>
                <a:ea typeface="Times New Roman" panose="02020603050405020304" pitchFamily="18" charset="0"/>
              </a:rPr>
              <a:t>.</a:t>
            </a:r>
            <a:endParaRPr lang="en-US" sz="2800" dirty="0">
              <a:latin typeface="Calibri" panose="020F0502020204030204" pitchFamily="34" charset="0"/>
              <a:ea typeface="Calibri" panose="020F0502020204030204" pitchFamily="34" charset="0"/>
            </a:endParaRPr>
          </a:p>
          <a:p>
            <a:pPr algn="just">
              <a:spcAft>
                <a:spcPts val="1067"/>
              </a:spcAft>
            </a:pP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Cái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biển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được</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cất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đi</a:t>
            </a:r>
            <a:r>
              <a:rPr lang="es-ES_tradnl" sz="2800" dirty="0">
                <a:latin typeface="Times New Roman" panose="02020603050405020304" pitchFamily="18" charset="0"/>
                <a:ea typeface="Times New Roman" panose="02020603050405020304" pitchFamily="18" charset="0"/>
              </a:rPr>
              <a:t>.</a:t>
            </a:r>
            <a:endParaRPr lang="en-US" sz="2800" dirty="0">
              <a:latin typeface="Calibri" panose="020F050202020403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642AFFB3-02F7-0607-1D4C-C057C3ED00D7}"/>
              </a:ext>
            </a:extLst>
          </p:cNvPr>
          <p:cNvSpPr txBox="1"/>
          <p:nvPr/>
        </p:nvSpPr>
        <p:spPr>
          <a:xfrm>
            <a:off x="269359" y="0"/>
            <a:ext cx="6932428" cy="622799"/>
          </a:xfrm>
          <a:prstGeom prst="rect">
            <a:avLst/>
          </a:prstGeom>
          <a:noFill/>
        </p:spPr>
        <p:txBody>
          <a:bodyPr wrap="square">
            <a:spAutoFit/>
          </a:bodyPr>
          <a:lstStyle/>
          <a:p>
            <a:pPr algn="just" defTabSz="1219170">
              <a:lnSpc>
                <a:spcPct val="115000"/>
              </a:lnSpc>
              <a:spcAft>
                <a:spcPts val="1067"/>
              </a:spcAft>
              <a:buClr>
                <a:srgbClr val="000000"/>
              </a:buClr>
              <a:defRPr/>
            </a:pPr>
            <a:r>
              <a:rPr lang="es-ES_tradnl" sz="3200" b="1" kern="0" dirty="0">
                <a:solidFill>
                  <a:srgbClr val="0070C0"/>
                </a:solidFill>
                <a:latin typeface="Times New Roman" panose="02020603050405020304" pitchFamily="18" charset="0"/>
                <a:ea typeface="Times New Roman" panose="02020603050405020304" pitchFamily="18" charset="0"/>
                <a:cs typeface="Arial"/>
                <a:sym typeface="Arial"/>
              </a:rPr>
              <a:t>c. </a:t>
            </a:r>
            <a:r>
              <a:rPr lang="es-ES_tradnl" sz="3200" b="1" kern="0" dirty="0" err="1">
                <a:solidFill>
                  <a:srgbClr val="0070C0"/>
                </a:solidFill>
                <a:latin typeface="Times New Roman" panose="02020603050405020304" pitchFamily="18" charset="0"/>
                <a:ea typeface="Times New Roman" panose="02020603050405020304" pitchFamily="18" charset="0"/>
                <a:cs typeface="Arial"/>
                <a:sym typeface="Arial"/>
              </a:rPr>
              <a:t>Sự</a:t>
            </a:r>
            <a:r>
              <a:rPr lang="es-ES_tradnl" sz="3200" b="1" kern="0" dirty="0">
                <a:solidFill>
                  <a:srgbClr val="0070C0"/>
                </a:solidFill>
                <a:latin typeface="Times New Roman" panose="02020603050405020304" pitchFamily="18" charset="0"/>
                <a:ea typeface="Times New Roman" panose="02020603050405020304" pitchFamily="18" charset="0"/>
                <a:cs typeface="Arial"/>
                <a:sym typeface="Arial"/>
              </a:rPr>
              <a:t> </a:t>
            </a:r>
            <a:r>
              <a:rPr lang="es-ES_tradnl" sz="3200" b="1" kern="0" dirty="0" err="1">
                <a:solidFill>
                  <a:srgbClr val="0070C0"/>
                </a:solidFill>
                <a:latin typeface="Times New Roman" panose="02020603050405020304" pitchFamily="18" charset="0"/>
                <a:ea typeface="Times New Roman" panose="02020603050405020304" pitchFamily="18" charset="0"/>
                <a:cs typeface="Arial"/>
                <a:sym typeface="Arial"/>
              </a:rPr>
              <a:t>tiếp</a:t>
            </a:r>
            <a:r>
              <a:rPr lang="es-ES_tradnl" sz="3200" b="1" kern="0" dirty="0">
                <a:solidFill>
                  <a:srgbClr val="0070C0"/>
                </a:solidFill>
                <a:latin typeface="Times New Roman" panose="02020603050405020304" pitchFamily="18" charset="0"/>
                <a:ea typeface="Times New Roman" panose="02020603050405020304" pitchFamily="18" charset="0"/>
                <a:cs typeface="Arial"/>
                <a:sym typeface="Arial"/>
              </a:rPr>
              <a:t> </a:t>
            </a:r>
            <a:r>
              <a:rPr lang="es-ES_tradnl" sz="3200" b="1" kern="0" dirty="0" err="1">
                <a:solidFill>
                  <a:srgbClr val="0070C0"/>
                </a:solidFill>
                <a:latin typeface="Times New Roman" panose="02020603050405020304" pitchFamily="18" charset="0"/>
                <a:ea typeface="Times New Roman" panose="02020603050405020304" pitchFamily="18" charset="0"/>
                <a:cs typeface="Arial"/>
                <a:sym typeface="Arial"/>
              </a:rPr>
              <a:t>thu</a:t>
            </a:r>
            <a:r>
              <a:rPr lang="es-ES_tradnl" sz="3200" b="1" kern="0" dirty="0">
                <a:solidFill>
                  <a:srgbClr val="0070C0"/>
                </a:solidFill>
                <a:latin typeface="Times New Roman" panose="02020603050405020304" pitchFamily="18" charset="0"/>
                <a:ea typeface="Times New Roman" panose="02020603050405020304" pitchFamily="18" charset="0"/>
                <a:cs typeface="Arial"/>
                <a:sym typeface="Arial"/>
              </a:rPr>
              <a:t> của </a:t>
            </a:r>
            <a:r>
              <a:rPr lang="es-ES_tradnl" sz="3200" b="1" kern="0" dirty="0" err="1">
                <a:solidFill>
                  <a:srgbClr val="0070C0"/>
                </a:solidFill>
                <a:latin typeface="Times New Roman" panose="02020603050405020304" pitchFamily="18" charset="0"/>
                <a:ea typeface="Times New Roman" panose="02020603050405020304" pitchFamily="18" charset="0"/>
                <a:cs typeface="Arial"/>
                <a:sym typeface="Arial"/>
              </a:rPr>
              <a:t>nhà</a:t>
            </a:r>
            <a:r>
              <a:rPr lang="es-ES_tradnl" sz="3200" b="1" kern="0" dirty="0">
                <a:solidFill>
                  <a:srgbClr val="0070C0"/>
                </a:solidFill>
                <a:latin typeface="Times New Roman" panose="02020603050405020304" pitchFamily="18" charset="0"/>
                <a:ea typeface="Times New Roman" panose="02020603050405020304" pitchFamily="18" charset="0"/>
                <a:cs typeface="Arial"/>
                <a:sym typeface="Arial"/>
              </a:rPr>
              <a:t> </a:t>
            </a:r>
            <a:r>
              <a:rPr lang="es-ES_tradnl" sz="3200" b="1" kern="0" dirty="0" err="1">
                <a:solidFill>
                  <a:srgbClr val="0070C0"/>
                </a:solidFill>
                <a:latin typeface="Times New Roman" panose="02020603050405020304" pitchFamily="18" charset="0"/>
                <a:ea typeface="Times New Roman" panose="02020603050405020304" pitchFamily="18" charset="0"/>
                <a:cs typeface="Arial"/>
                <a:sym typeface="Arial"/>
              </a:rPr>
              <a:t>hàng</a:t>
            </a:r>
            <a:endParaRPr lang="en-US" sz="3200" kern="0" dirty="0">
              <a:solidFill>
                <a:srgbClr val="0070C0"/>
              </a:solidFill>
              <a:latin typeface="Calibri" panose="020F0502020204030204" pitchFamily="34" charset="0"/>
              <a:ea typeface="Calibri" panose="020F0502020204030204" pitchFamily="34" charset="0"/>
              <a:cs typeface="Arial"/>
              <a:sym typeface="Arial"/>
            </a:endParaRPr>
          </a:p>
        </p:txBody>
      </p:sp>
      <p:pic>
        <p:nvPicPr>
          <p:cNvPr id="13314" name="Picture 2" descr="Ý nghĩa truyện Treo biển và bài học rút ra từ truyện Treo biển">
            <a:extLst>
              <a:ext uri="{FF2B5EF4-FFF2-40B4-BE49-F238E27FC236}">
                <a16:creationId xmlns:a16="http://schemas.microsoft.com/office/drawing/2014/main" id="{55CEC7F8-56E6-56FD-5E1B-FC152EAEF01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2394408"/>
            <a:ext cx="12192000" cy="4325369"/>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38B0703-1AC3-5F50-0462-8203AB08BE91}"/>
              </a:ext>
            </a:extLst>
          </p:cNvPr>
          <p:cNvSpPr txBox="1"/>
          <p:nvPr/>
        </p:nvSpPr>
        <p:spPr>
          <a:xfrm>
            <a:off x="274767" y="1756290"/>
            <a:ext cx="10731796" cy="523220"/>
          </a:xfrm>
          <a:prstGeom prst="rect">
            <a:avLst/>
          </a:prstGeom>
          <a:noFill/>
        </p:spPr>
        <p:txBody>
          <a:bodyPr wrap="square">
            <a:spAutoFit/>
          </a:bodyPr>
          <a:lstStyle/>
          <a:p>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Cái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ngược</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đời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phi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lí</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trái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tự</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nhiên</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làm</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tiếng</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cười</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bật</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i="1" kern="0" dirty="0" err="1">
                <a:solidFill>
                  <a:srgbClr val="FF0000"/>
                </a:solidFill>
                <a:latin typeface="Times New Roman" panose="02020603050405020304" pitchFamily="18" charset="0"/>
                <a:ea typeface="Times New Roman" panose="02020603050405020304" pitchFamily="18" charset="0"/>
                <a:cs typeface="Arial"/>
                <a:sym typeface="Arial"/>
              </a:rPr>
              <a:t>ra</a:t>
            </a:r>
            <a:r>
              <a:rPr lang="es-ES_tradnl" sz="2800" i="1" kern="0" dirty="0">
                <a:solidFill>
                  <a:srgbClr val="FF0000"/>
                </a:solidFill>
                <a:latin typeface="Times New Roman" panose="02020603050405020304" pitchFamily="18" charset="0"/>
                <a:ea typeface="Times New Roman" panose="02020603050405020304" pitchFamily="18" charset="0"/>
                <a:cs typeface="Arial"/>
                <a:sym typeface="Arial"/>
              </a:rPr>
              <a:t>.</a:t>
            </a:r>
            <a:endParaRPr lang="en-US" sz="2800" dirty="0"/>
          </a:p>
        </p:txBody>
      </p:sp>
    </p:spTree>
    <p:extLst>
      <p:ext uri="{BB962C8B-B14F-4D97-AF65-F5344CB8AC3E}">
        <p14:creationId xmlns:p14="http://schemas.microsoft.com/office/powerpoint/2010/main" val="2966346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circle(in)">
                                      <p:cBhvr>
                                        <p:cTn id="16" dur="2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3314"/>
                                        </p:tgtEl>
                                        <p:attrNameLst>
                                          <p:attrName>style.visibility</p:attrName>
                                        </p:attrNameLst>
                                      </p:cBhvr>
                                      <p:to>
                                        <p:strVal val="visible"/>
                                      </p:to>
                                    </p:set>
                                    <p:anim calcmode="lin" valueType="num">
                                      <p:cBhvr additive="base">
                                        <p:cTn id="21" dur="500" fill="hold"/>
                                        <p:tgtEl>
                                          <p:spTgt spid="13314"/>
                                        </p:tgtEl>
                                        <p:attrNameLst>
                                          <p:attrName>ppt_x</p:attrName>
                                        </p:attrNameLst>
                                      </p:cBhvr>
                                      <p:tavLst>
                                        <p:tav tm="0">
                                          <p:val>
                                            <p:strVal val="#ppt_x"/>
                                          </p:val>
                                        </p:tav>
                                        <p:tav tm="100000">
                                          <p:val>
                                            <p:strVal val="#ppt_x"/>
                                          </p:val>
                                        </p:tav>
                                      </p:tavLst>
                                    </p:anim>
                                    <p:anim calcmode="lin" valueType="num">
                                      <p:cBhvr additive="base">
                                        <p:cTn id="22" dur="500" fill="hold"/>
                                        <p:tgtEl>
                                          <p:spTgt spid="133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32"/>
        <p:cNvGrpSpPr/>
        <p:nvPr/>
      </p:nvGrpSpPr>
      <p:grpSpPr>
        <a:xfrm>
          <a:off x="0" y="0"/>
          <a:ext cx="0" cy="0"/>
          <a:chOff x="0" y="0"/>
          <a:chExt cx="0" cy="0"/>
        </a:xfrm>
      </p:grpSpPr>
      <p:pic>
        <p:nvPicPr>
          <p:cNvPr id="75" name="Google Shape;1278;p56"/>
          <p:cNvPicPr preferRelativeResize="0"/>
          <p:nvPr/>
        </p:nvPicPr>
        <p:blipFill>
          <a:blip r:embed="rId3">
            <a:alphaModFix/>
          </a:blip>
          <a:stretch>
            <a:fillRect/>
          </a:stretch>
        </p:blipFill>
        <p:spPr>
          <a:xfrm rot="856775">
            <a:off x="8760359" y="-1780608"/>
            <a:ext cx="5011741" cy="3364039"/>
          </a:xfrm>
          <a:prstGeom prst="rect">
            <a:avLst/>
          </a:prstGeom>
          <a:noFill/>
          <a:ln>
            <a:noFill/>
          </a:ln>
        </p:spPr>
      </p:pic>
      <p:sp>
        <p:nvSpPr>
          <p:cNvPr id="76" name="Google Shape;1279;p56"/>
          <p:cNvSpPr/>
          <p:nvPr/>
        </p:nvSpPr>
        <p:spPr>
          <a:xfrm rot="-7063047">
            <a:off x="10192987" y="-1346263"/>
            <a:ext cx="2146488" cy="3269413"/>
          </a:xfrm>
          <a:custGeom>
            <a:avLst/>
            <a:gdLst/>
            <a:ahLst/>
            <a:cxnLst/>
            <a:rect l="l" t="t" r="r" b="b"/>
            <a:pathLst>
              <a:path w="23223" h="35372" extrusionOk="0">
                <a:moveTo>
                  <a:pt x="14895" y="1437"/>
                </a:moveTo>
                <a:cubicBezTo>
                  <a:pt x="15262" y="1437"/>
                  <a:pt x="15404" y="1997"/>
                  <a:pt x="15459" y="2601"/>
                </a:cubicBezTo>
                <a:cubicBezTo>
                  <a:pt x="15389" y="2463"/>
                  <a:pt x="15251" y="2324"/>
                  <a:pt x="15112" y="2255"/>
                </a:cubicBezTo>
                <a:cubicBezTo>
                  <a:pt x="14933" y="2120"/>
                  <a:pt x="14725" y="2044"/>
                  <a:pt x="14507" y="2044"/>
                </a:cubicBezTo>
                <a:cubicBezTo>
                  <a:pt x="14387" y="2044"/>
                  <a:pt x="14264" y="2067"/>
                  <a:pt x="14142" y="2116"/>
                </a:cubicBezTo>
                <a:lnTo>
                  <a:pt x="14211" y="1977"/>
                </a:lnTo>
                <a:cubicBezTo>
                  <a:pt x="14333" y="1896"/>
                  <a:pt x="14478" y="1863"/>
                  <a:pt x="14634" y="1863"/>
                </a:cubicBezTo>
                <a:cubicBezTo>
                  <a:pt x="14744" y="1863"/>
                  <a:pt x="14858" y="1879"/>
                  <a:pt x="14973" y="1908"/>
                </a:cubicBezTo>
                <a:cubicBezTo>
                  <a:pt x="14983" y="1918"/>
                  <a:pt x="14993" y="1922"/>
                  <a:pt x="15002" y="1922"/>
                </a:cubicBezTo>
                <a:cubicBezTo>
                  <a:pt x="15059" y="1922"/>
                  <a:pt x="15102" y="1760"/>
                  <a:pt x="15043" y="1700"/>
                </a:cubicBezTo>
                <a:cubicBezTo>
                  <a:pt x="14835" y="1631"/>
                  <a:pt x="14696" y="1631"/>
                  <a:pt x="14488" y="1631"/>
                </a:cubicBezTo>
                <a:lnTo>
                  <a:pt x="14557" y="1562"/>
                </a:lnTo>
                <a:cubicBezTo>
                  <a:pt x="14687" y="1475"/>
                  <a:pt x="14799" y="1437"/>
                  <a:pt x="14895" y="1437"/>
                </a:cubicBezTo>
                <a:close/>
                <a:moveTo>
                  <a:pt x="7544" y="892"/>
                </a:moveTo>
                <a:cubicBezTo>
                  <a:pt x="7649" y="892"/>
                  <a:pt x="7747" y="909"/>
                  <a:pt x="7834" y="938"/>
                </a:cubicBezTo>
                <a:cubicBezTo>
                  <a:pt x="8180" y="1076"/>
                  <a:pt x="8388" y="1215"/>
                  <a:pt x="8665" y="1423"/>
                </a:cubicBezTo>
                <a:cubicBezTo>
                  <a:pt x="8535" y="1336"/>
                  <a:pt x="8397" y="1297"/>
                  <a:pt x="8264" y="1297"/>
                </a:cubicBezTo>
                <a:cubicBezTo>
                  <a:pt x="7972" y="1297"/>
                  <a:pt x="7699" y="1484"/>
                  <a:pt x="7556" y="1770"/>
                </a:cubicBezTo>
                <a:cubicBezTo>
                  <a:pt x="7418" y="2116"/>
                  <a:pt x="7418" y="2532"/>
                  <a:pt x="7487" y="2879"/>
                </a:cubicBezTo>
                <a:lnTo>
                  <a:pt x="7487" y="2948"/>
                </a:lnTo>
                <a:cubicBezTo>
                  <a:pt x="7210" y="2324"/>
                  <a:pt x="7071" y="1700"/>
                  <a:pt x="7071" y="1076"/>
                </a:cubicBezTo>
                <a:lnTo>
                  <a:pt x="7071" y="1007"/>
                </a:lnTo>
                <a:cubicBezTo>
                  <a:pt x="7233" y="926"/>
                  <a:pt x="7396" y="892"/>
                  <a:pt x="7544" y="892"/>
                </a:cubicBezTo>
                <a:close/>
                <a:moveTo>
                  <a:pt x="7826" y="440"/>
                </a:moveTo>
                <a:cubicBezTo>
                  <a:pt x="8299" y="440"/>
                  <a:pt x="8890" y="802"/>
                  <a:pt x="9220" y="1076"/>
                </a:cubicBezTo>
                <a:cubicBezTo>
                  <a:pt x="9844" y="1700"/>
                  <a:pt x="10190" y="2532"/>
                  <a:pt x="10121" y="3433"/>
                </a:cubicBezTo>
                <a:cubicBezTo>
                  <a:pt x="9982" y="3017"/>
                  <a:pt x="9844" y="2671"/>
                  <a:pt x="9636" y="2324"/>
                </a:cubicBezTo>
                <a:cubicBezTo>
                  <a:pt x="9636" y="2324"/>
                  <a:pt x="9636" y="2255"/>
                  <a:pt x="9636" y="2255"/>
                </a:cubicBezTo>
                <a:cubicBezTo>
                  <a:pt x="9428" y="1354"/>
                  <a:pt x="8665" y="660"/>
                  <a:pt x="7695" y="522"/>
                </a:cubicBezTo>
                <a:lnTo>
                  <a:pt x="7487" y="522"/>
                </a:lnTo>
                <a:cubicBezTo>
                  <a:pt x="7587" y="464"/>
                  <a:pt x="7703" y="440"/>
                  <a:pt x="7826" y="440"/>
                </a:cubicBezTo>
                <a:close/>
                <a:moveTo>
                  <a:pt x="14280" y="2463"/>
                </a:moveTo>
                <a:cubicBezTo>
                  <a:pt x="14072" y="2948"/>
                  <a:pt x="13864" y="3433"/>
                  <a:pt x="13726" y="3988"/>
                </a:cubicBezTo>
                <a:cubicBezTo>
                  <a:pt x="13795" y="3502"/>
                  <a:pt x="13864" y="3087"/>
                  <a:pt x="14003" y="2601"/>
                </a:cubicBezTo>
                <a:cubicBezTo>
                  <a:pt x="14072" y="2532"/>
                  <a:pt x="14211" y="2463"/>
                  <a:pt x="14280" y="2463"/>
                </a:cubicBezTo>
                <a:close/>
                <a:moveTo>
                  <a:pt x="8284" y="1648"/>
                </a:moveTo>
                <a:cubicBezTo>
                  <a:pt x="8388" y="1648"/>
                  <a:pt x="8492" y="1700"/>
                  <a:pt x="8596" y="1770"/>
                </a:cubicBezTo>
                <a:cubicBezTo>
                  <a:pt x="8527" y="1770"/>
                  <a:pt x="8457" y="1839"/>
                  <a:pt x="8457" y="1908"/>
                </a:cubicBezTo>
                <a:cubicBezTo>
                  <a:pt x="8319" y="2671"/>
                  <a:pt x="8388" y="3433"/>
                  <a:pt x="8804" y="4057"/>
                </a:cubicBezTo>
                <a:cubicBezTo>
                  <a:pt x="8596" y="3988"/>
                  <a:pt x="8388" y="3849"/>
                  <a:pt x="8319" y="3641"/>
                </a:cubicBezTo>
                <a:lnTo>
                  <a:pt x="8249" y="3710"/>
                </a:lnTo>
                <a:cubicBezTo>
                  <a:pt x="7834" y="3156"/>
                  <a:pt x="7695" y="2463"/>
                  <a:pt x="7972" y="1839"/>
                </a:cubicBezTo>
                <a:cubicBezTo>
                  <a:pt x="8076" y="1700"/>
                  <a:pt x="8180" y="1648"/>
                  <a:pt x="8284" y="1648"/>
                </a:cubicBezTo>
                <a:close/>
                <a:moveTo>
                  <a:pt x="8800" y="2250"/>
                </a:moveTo>
                <a:cubicBezTo>
                  <a:pt x="8834" y="2250"/>
                  <a:pt x="8881" y="2273"/>
                  <a:pt x="8943" y="2324"/>
                </a:cubicBezTo>
                <a:lnTo>
                  <a:pt x="9081" y="2324"/>
                </a:lnTo>
                <a:cubicBezTo>
                  <a:pt x="9289" y="2671"/>
                  <a:pt x="9497" y="3087"/>
                  <a:pt x="9636" y="3433"/>
                </a:cubicBezTo>
                <a:cubicBezTo>
                  <a:pt x="9636" y="3572"/>
                  <a:pt x="9774" y="3918"/>
                  <a:pt x="9636" y="4057"/>
                </a:cubicBezTo>
                <a:lnTo>
                  <a:pt x="9567" y="4057"/>
                </a:lnTo>
                <a:cubicBezTo>
                  <a:pt x="9497" y="4057"/>
                  <a:pt x="9428" y="4057"/>
                  <a:pt x="9359" y="3988"/>
                </a:cubicBezTo>
                <a:cubicBezTo>
                  <a:pt x="9081" y="3849"/>
                  <a:pt x="8943" y="3433"/>
                  <a:pt x="8873" y="3225"/>
                </a:cubicBezTo>
                <a:cubicBezTo>
                  <a:pt x="8814" y="2989"/>
                  <a:pt x="8604" y="2250"/>
                  <a:pt x="8800" y="2250"/>
                </a:cubicBezTo>
                <a:close/>
                <a:moveTo>
                  <a:pt x="15320" y="3087"/>
                </a:moveTo>
                <a:lnTo>
                  <a:pt x="15320" y="3087"/>
                </a:lnTo>
                <a:cubicBezTo>
                  <a:pt x="15389" y="3225"/>
                  <a:pt x="15459" y="3433"/>
                  <a:pt x="15528" y="3572"/>
                </a:cubicBezTo>
                <a:cubicBezTo>
                  <a:pt x="15528" y="3849"/>
                  <a:pt x="15459" y="4126"/>
                  <a:pt x="15459" y="4265"/>
                </a:cubicBezTo>
                <a:cubicBezTo>
                  <a:pt x="15459" y="3849"/>
                  <a:pt x="15389" y="3502"/>
                  <a:pt x="15320" y="3087"/>
                </a:cubicBezTo>
                <a:close/>
                <a:moveTo>
                  <a:pt x="13448" y="3087"/>
                </a:moveTo>
                <a:lnTo>
                  <a:pt x="13448" y="3087"/>
                </a:lnTo>
                <a:cubicBezTo>
                  <a:pt x="13379" y="3572"/>
                  <a:pt x="13310" y="4057"/>
                  <a:pt x="13310" y="4542"/>
                </a:cubicBezTo>
                <a:cubicBezTo>
                  <a:pt x="13171" y="4196"/>
                  <a:pt x="13171" y="3849"/>
                  <a:pt x="13240" y="3433"/>
                </a:cubicBezTo>
                <a:cubicBezTo>
                  <a:pt x="13310" y="3364"/>
                  <a:pt x="13310" y="3225"/>
                  <a:pt x="13310" y="3156"/>
                </a:cubicBezTo>
                <a:lnTo>
                  <a:pt x="13448" y="3087"/>
                </a:lnTo>
                <a:close/>
                <a:moveTo>
                  <a:pt x="9567" y="4473"/>
                </a:moveTo>
                <a:lnTo>
                  <a:pt x="9705" y="4681"/>
                </a:lnTo>
                <a:cubicBezTo>
                  <a:pt x="9594" y="4718"/>
                  <a:pt x="9482" y="4735"/>
                  <a:pt x="9373" y="4735"/>
                </a:cubicBezTo>
                <a:cubicBezTo>
                  <a:pt x="9128" y="4735"/>
                  <a:pt x="8897" y="4648"/>
                  <a:pt x="8709" y="4503"/>
                </a:cubicBezTo>
                <a:lnTo>
                  <a:pt x="8709" y="4503"/>
                </a:lnTo>
                <a:cubicBezTo>
                  <a:pt x="8822" y="4518"/>
                  <a:pt x="8934" y="4525"/>
                  <a:pt x="9047" y="4525"/>
                </a:cubicBezTo>
                <a:cubicBezTo>
                  <a:pt x="9220" y="4525"/>
                  <a:pt x="9393" y="4508"/>
                  <a:pt x="9567" y="4473"/>
                </a:cubicBezTo>
                <a:close/>
                <a:moveTo>
                  <a:pt x="14696" y="2740"/>
                </a:moveTo>
                <a:cubicBezTo>
                  <a:pt x="14973" y="3364"/>
                  <a:pt x="15112" y="4196"/>
                  <a:pt x="14904" y="4889"/>
                </a:cubicBezTo>
                <a:cubicBezTo>
                  <a:pt x="14835" y="4681"/>
                  <a:pt x="14627" y="4473"/>
                  <a:pt x="14488" y="4334"/>
                </a:cubicBezTo>
                <a:cubicBezTo>
                  <a:pt x="14459" y="4306"/>
                  <a:pt x="14419" y="4289"/>
                  <a:pt x="14381" y="4289"/>
                </a:cubicBezTo>
                <a:cubicBezTo>
                  <a:pt x="14328" y="4289"/>
                  <a:pt x="14280" y="4322"/>
                  <a:pt x="14280" y="4404"/>
                </a:cubicBezTo>
                <a:cubicBezTo>
                  <a:pt x="14226" y="4457"/>
                  <a:pt x="14173" y="4553"/>
                  <a:pt x="14151" y="4658"/>
                </a:cubicBezTo>
                <a:lnTo>
                  <a:pt x="14151" y="4658"/>
                </a:lnTo>
                <a:cubicBezTo>
                  <a:pt x="14224" y="3996"/>
                  <a:pt x="14365" y="3336"/>
                  <a:pt x="14696" y="2740"/>
                </a:cubicBezTo>
                <a:close/>
                <a:moveTo>
                  <a:pt x="14453" y="4724"/>
                </a:moveTo>
                <a:cubicBezTo>
                  <a:pt x="14765" y="5139"/>
                  <a:pt x="14756" y="5735"/>
                  <a:pt x="14488" y="6137"/>
                </a:cubicBezTo>
                <a:cubicBezTo>
                  <a:pt x="14419" y="6067"/>
                  <a:pt x="14349" y="5998"/>
                  <a:pt x="14349" y="5859"/>
                </a:cubicBezTo>
                <a:cubicBezTo>
                  <a:pt x="14280" y="5651"/>
                  <a:pt x="14280" y="5443"/>
                  <a:pt x="14280" y="5235"/>
                </a:cubicBezTo>
                <a:cubicBezTo>
                  <a:pt x="14280" y="5097"/>
                  <a:pt x="14349" y="4958"/>
                  <a:pt x="14419" y="4889"/>
                </a:cubicBezTo>
                <a:cubicBezTo>
                  <a:pt x="14474" y="4834"/>
                  <a:pt x="14485" y="4779"/>
                  <a:pt x="14453" y="4724"/>
                </a:cubicBezTo>
                <a:close/>
                <a:moveTo>
                  <a:pt x="6517" y="6206"/>
                </a:moveTo>
                <a:cubicBezTo>
                  <a:pt x="7140" y="6275"/>
                  <a:pt x="7695" y="6622"/>
                  <a:pt x="8042" y="7038"/>
                </a:cubicBezTo>
                <a:lnTo>
                  <a:pt x="8042" y="7107"/>
                </a:lnTo>
                <a:cubicBezTo>
                  <a:pt x="8111" y="7176"/>
                  <a:pt x="8180" y="7315"/>
                  <a:pt x="8180" y="7454"/>
                </a:cubicBezTo>
                <a:cubicBezTo>
                  <a:pt x="7834" y="6899"/>
                  <a:pt x="7210" y="6414"/>
                  <a:pt x="6517" y="6206"/>
                </a:cubicBezTo>
                <a:close/>
                <a:moveTo>
                  <a:pt x="15320" y="6968"/>
                </a:moveTo>
                <a:cubicBezTo>
                  <a:pt x="15319" y="6969"/>
                  <a:pt x="15314" y="6975"/>
                  <a:pt x="15251" y="7038"/>
                </a:cubicBezTo>
                <a:cubicBezTo>
                  <a:pt x="15112" y="7384"/>
                  <a:pt x="14904" y="7523"/>
                  <a:pt x="14696" y="7523"/>
                </a:cubicBezTo>
                <a:cubicBezTo>
                  <a:pt x="14835" y="7384"/>
                  <a:pt x="14973" y="7246"/>
                  <a:pt x="15043" y="7107"/>
                </a:cubicBezTo>
                <a:cubicBezTo>
                  <a:pt x="15181" y="7038"/>
                  <a:pt x="15251" y="7038"/>
                  <a:pt x="15320" y="6968"/>
                </a:cubicBezTo>
                <a:close/>
                <a:moveTo>
                  <a:pt x="6239" y="6483"/>
                </a:moveTo>
                <a:lnTo>
                  <a:pt x="6239" y="6483"/>
                </a:lnTo>
                <a:cubicBezTo>
                  <a:pt x="6932" y="6691"/>
                  <a:pt x="7487" y="7107"/>
                  <a:pt x="7903" y="7731"/>
                </a:cubicBezTo>
                <a:cubicBezTo>
                  <a:pt x="7855" y="7735"/>
                  <a:pt x="7805" y="7737"/>
                  <a:pt x="7755" y="7737"/>
                </a:cubicBezTo>
                <a:cubicBezTo>
                  <a:pt x="7014" y="7737"/>
                  <a:pt x="6109" y="7262"/>
                  <a:pt x="6239" y="6483"/>
                </a:cubicBezTo>
                <a:close/>
                <a:moveTo>
                  <a:pt x="5269" y="5929"/>
                </a:moveTo>
                <a:cubicBezTo>
                  <a:pt x="4784" y="5998"/>
                  <a:pt x="4437" y="6206"/>
                  <a:pt x="4437" y="6830"/>
                </a:cubicBezTo>
                <a:cubicBezTo>
                  <a:pt x="4593" y="7298"/>
                  <a:pt x="4905" y="7687"/>
                  <a:pt x="5314" y="7941"/>
                </a:cubicBezTo>
                <a:lnTo>
                  <a:pt x="5314" y="7941"/>
                </a:lnTo>
                <a:cubicBezTo>
                  <a:pt x="4611" y="7562"/>
                  <a:pt x="3618" y="6817"/>
                  <a:pt x="4229" y="6206"/>
                </a:cubicBezTo>
                <a:cubicBezTo>
                  <a:pt x="4576" y="5998"/>
                  <a:pt x="4922" y="5929"/>
                  <a:pt x="5269" y="5929"/>
                </a:cubicBezTo>
                <a:close/>
                <a:moveTo>
                  <a:pt x="5398" y="6341"/>
                </a:moveTo>
                <a:cubicBezTo>
                  <a:pt x="5586" y="6341"/>
                  <a:pt x="5791" y="6371"/>
                  <a:pt x="5962" y="6414"/>
                </a:cubicBezTo>
                <a:cubicBezTo>
                  <a:pt x="5546" y="7315"/>
                  <a:pt x="6655" y="7939"/>
                  <a:pt x="7626" y="8008"/>
                </a:cubicBezTo>
                <a:lnTo>
                  <a:pt x="7002" y="8008"/>
                </a:lnTo>
                <a:cubicBezTo>
                  <a:pt x="6941" y="8013"/>
                  <a:pt x="6881" y="8016"/>
                  <a:pt x="6822" y="8016"/>
                </a:cubicBezTo>
                <a:cubicBezTo>
                  <a:pt x="6061" y="8016"/>
                  <a:pt x="5372" y="7611"/>
                  <a:pt x="4922" y="6968"/>
                </a:cubicBezTo>
                <a:cubicBezTo>
                  <a:pt x="4635" y="6489"/>
                  <a:pt x="4976" y="6341"/>
                  <a:pt x="5398" y="6341"/>
                </a:cubicBezTo>
                <a:close/>
                <a:moveTo>
                  <a:pt x="12617" y="7627"/>
                </a:moveTo>
                <a:cubicBezTo>
                  <a:pt x="12686" y="7627"/>
                  <a:pt x="12755" y="7662"/>
                  <a:pt x="12824" y="7731"/>
                </a:cubicBezTo>
                <a:cubicBezTo>
                  <a:pt x="12894" y="7800"/>
                  <a:pt x="12894" y="8077"/>
                  <a:pt x="12755" y="8216"/>
                </a:cubicBezTo>
                <a:cubicBezTo>
                  <a:pt x="12755" y="8147"/>
                  <a:pt x="12686" y="8077"/>
                  <a:pt x="12686" y="8008"/>
                </a:cubicBezTo>
                <a:cubicBezTo>
                  <a:pt x="12686" y="7988"/>
                  <a:pt x="12668" y="7979"/>
                  <a:pt x="12643" y="7979"/>
                </a:cubicBezTo>
                <a:cubicBezTo>
                  <a:pt x="12582" y="7979"/>
                  <a:pt x="12478" y="8028"/>
                  <a:pt x="12478" y="8077"/>
                </a:cubicBezTo>
                <a:cubicBezTo>
                  <a:pt x="12547" y="8147"/>
                  <a:pt x="12547" y="8216"/>
                  <a:pt x="12617" y="8285"/>
                </a:cubicBezTo>
                <a:cubicBezTo>
                  <a:pt x="12478" y="8285"/>
                  <a:pt x="12339" y="8077"/>
                  <a:pt x="12339" y="7939"/>
                </a:cubicBezTo>
                <a:cubicBezTo>
                  <a:pt x="12339" y="7870"/>
                  <a:pt x="12339" y="7800"/>
                  <a:pt x="12409" y="7731"/>
                </a:cubicBezTo>
                <a:cubicBezTo>
                  <a:pt x="12478" y="7662"/>
                  <a:pt x="12547" y="7627"/>
                  <a:pt x="12617" y="7627"/>
                </a:cubicBezTo>
                <a:close/>
                <a:moveTo>
                  <a:pt x="8319" y="8216"/>
                </a:moveTo>
                <a:lnTo>
                  <a:pt x="8527" y="8355"/>
                </a:lnTo>
                <a:cubicBezTo>
                  <a:pt x="8180" y="8424"/>
                  <a:pt x="7764" y="8493"/>
                  <a:pt x="7418" y="8493"/>
                </a:cubicBezTo>
                <a:cubicBezTo>
                  <a:pt x="7764" y="8493"/>
                  <a:pt x="8042" y="8355"/>
                  <a:pt x="8319" y="8216"/>
                </a:cubicBezTo>
                <a:close/>
                <a:moveTo>
                  <a:pt x="21628" y="8285"/>
                </a:moveTo>
                <a:cubicBezTo>
                  <a:pt x="21628" y="8563"/>
                  <a:pt x="21559" y="8840"/>
                  <a:pt x="21559" y="9117"/>
                </a:cubicBezTo>
                <a:cubicBezTo>
                  <a:pt x="21489" y="8840"/>
                  <a:pt x="21489" y="8563"/>
                  <a:pt x="21420" y="8285"/>
                </a:cubicBezTo>
                <a:close/>
                <a:moveTo>
                  <a:pt x="16630" y="8349"/>
                </a:moveTo>
                <a:cubicBezTo>
                  <a:pt x="16998" y="8349"/>
                  <a:pt x="17122" y="8924"/>
                  <a:pt x="17122" y="9187"/>
                </a:cubicBezTo>
                <a:cubicBezTo>
                  <a:pt x="17053" y="9395"/>
                  <a:pt x="16984" y="9672"/>
                  <a:pt x="16845" y="9810"/>
                </a:cubicBezTo>
                <a:cubicBezTo>
                  <a:pt x="16984" y="9464"/>
                  <a:pt x="16984" y="9117"/>
                  <a:pt x="16776" y="8771"/>
                </a:cubicBezTo>
                <a:cubicBezTo>
                  <a:pt x="16776" y="8701"/>
                  <a:pt x="16706" y="8632"/>
                  <a:pt x="16637" y="8563"/>
                </a:cubicBezTo>
                <a:cubicBezTo>
                  <a:pt x="16706" y="8493"/>
                  <a:pt x="16637" y="8424"/>
                  <a:pt x="16568" y="8355"/>
                </a:cubicBezTo>
                <a:cubicBezTo>
                  <a:pt x="16589" y="8351"/>
                  <a:pt x="16610" y="8349"/>
                  <a:pt x="16630" y="8349"/>
                </a:cubicBezTo>
                <a:close/>
                <a:moveTo>
                  <a:pt x="16013" y="8771"/>
                </a:moveTo>
                <a:lnTo>
                  <a:pt x="16013" y="8771"/>
                </a:lnTo>
                <a:cubicBezTo>
                  <a:pt x="15874" y="9187"/>
                  <a:pt x="15874" y="9672"/>
                  <a:pt x="16013" y="10088"/>
                </a:cubicBezTo>
                <a:cubicBezTo>
                  <a:pt x="15874" y="9949"/>
                  <a:pt x="15736" y="9810"/>
                  <a:pt x="15667" y="9672"/>
                </a:cubicBezTo>
                <a:cubicBezTo>
                  <a:pt x="15667" y="9395"/>
                  <a:pt x="15736" y="9187"/>
                  <a:pt x="15805" y="9048"/>
                </a:cubicBezTo>
                <a:cubicBezTo>
                  <a:pt x="15874" y="8909"/>
                  <a:pt x="15944" y="8840"/>
                  <a:pt x="16013" y="8771"/>
                </a:cubicBezTo>
                <a:close/>
                <a:moveTo>
                  <a:pt x="16568" y="8909"/>
                </a:moveTo>
                <a:cubicBezTo>
                  <a:pt x="16637" y="9117"/>
                  <a:pt x="16637" y="9325"/>
                  <a:pt x="16568" y="9533"/>
                </a:cubicBezTo>
                <a:cubicBezTo>
                  <a:pt x="16498" y="9741"/>
                  <a:pt x="16360" y="9880"/>
                  <a:pt x="16152" y="10088"/>
                </a:cubicBezTo>
                <a:cubicBezTo>
                  <a:pt x="16152" y="9949"/>
                  <a:pt x="16152" y="9810"/>
                  <a:pt x="16221" y="9741"/>
                </a:cubicBezTo>
                <a:cubicBezTo>
                  <a:pt x="16221" y="9741"/>
                  <a:pt x="16290" y="9672"/>
                  <a:pt x="16290" y="9672"/>
                </a:cubicBezTo>
                <a:cubicBezTo>
                  <a:pt x="16429" y="9395"/>
                  <a:pt x="16498" y="9187"/>
                  <a:pt x="16568" y="8909"/>
                </a:cubicBezTo>
                <a:close/>
                <a:moveTo>
                  <a:pt x="8388" y="10642"/>
                </a:moveTo>
                <a:cubicBezTo>
                  <a:pt x="8596" y="10642"/>
                  <a:pt x="8873" y="10781"/>
                  <a:pt x="9012" y="10989"/>
                </a:cubicBezTo>
                <a:cubicBezTo>
                  <a:pt x="9012" y="11058"/>
                  <a:pt x="9012" y="11128"/>
                  <a:pt x="9012" y="11128"/>
                </a:cubicBezTo>
                <a:lnTo>
                  <a:pt x="8735" y="10920"/>
                </a:lnTo>
                <a:cubicBezTo>
                  <a:pt x="8716" y="10901"/>
                  <a:pt x="8693" y="10892"/>
                  <a:pt x="8669" y="10892"/>
                </a:cubicBezTo>
                <a:cubicBezTo>
                  <a:pt x="8606" y="10892"/>
                  <a:pt x="8545" y="10957"/>
                  <a:pt x="8596" y="11058"/>
                </a:cubicBezTo>
                <a:lnTo>
                  <a:pt x="8735" y="11128"/>
                </a:lnTo>
                <a:lnTo>
                  <a:pt x="8665" y="11128"/>
                </a:lnTo>
                <a:cubicBezTo>
                  <a:pt x="8457" y="11058"/>
                  <a:pt x="8319" y="10850"/>
                  <a:pt x="8249" y="10642"/>
                </a:cubicBezTo>
                <a:close/>
                <a:moveTo>
                  <a:pt x="15251" y="15425"/>
                </a:moveTo>
                <a:cubicBezTo>
                  <a:pt x="15251" y="15703"/>
                  <a:pt x="15251" y="16049"/>
                  <a:pt x="15320" y="16396"/>
                </a:cubicBezTo>
                <a:lnTo>
                  <a:pt x="15251" y="16326"/>
                </a:lnTo>
                <a:cubicBezTo>
                  <a:pt x="15251" y="16188"/>
                  <a:pt x="15181" y="16049"/>
                  <a:pt x="15112" y="15910"/>
                </a:cubicBezTo>
                <a:cubicBezTo>
                  <a:pt x="15112" y="15772"/>
                  <a:pt x="15181" y="15564"/>
                  <a:pt x="15251" y="15425"/>
                </a:cubicBezTo>
                <a:close/>
                <a:moveTo>
                  <a:pt x="15716" y="15003"/>
                </a:moveTo>
                <a:cubicBezTo>
                  <a:pt x="15769" y="15003"/>
                  <a:pt x="15822" y="15026"/>
                  <a:pt x="15874" y="15079"/>
                </a:cubicBezTo>
                <a:cubicBezTo>
                  <a:pt x="16152" y="15495"/>
                  <a:pt x="16082" y="16049"/>
                  <a:pt x="15805" y="16396"/>
                </a:cubicBezTo>
                <a:lnTo>
                  <a:pt x="15736" y="16396"/>
                </a:lnTo>
                <a:cubicBezTo>
                  <a:pt x="15944" y="16049"/>
                  <a:pt x="15944" y="15633"/>
                  <a:pt x="15736" y="15287"/>
                </a:cubicBezTo>
                <a:cubicBezTo>
                  <a:pt x="15701" y="15217"/>
                  <a:pt x="15649" y="15183"/>
                  <a:pt x="15597" y="15183"/>
                </a:cubicBezTo>
                <a:cubicBezTo>
                  <a:pt x="15545" y="15183"/>
                  <a:pt x="15493" y="15217"/>
                  <a:pt x="15459" y="15287"/>
                </a:cubicBezTo>
                <a:cubicBezTo>
                  <a:pt x="15459" y="15287"/>
                  <a:pt x="15459" y="15217"/>
                  <a:pt x="15459" y="15148"/>
                </a:cubicBezTo>
                <a:cubicBezTo>
                  <a:pt x="15544" y="15062"/>
                  <a:pt x="15630" y="15003"/>
                  <a:pt x="15716" y="15003"/>
                </a:cubicBezTo>
                <a:close/>
                <a:moveTo>
                  <a:pt x="1179" y="12930"/>
                </a:moveTo>
                <a:cubicBezTo>
                  <a:pt x="1595" y="12930"/>
                  <a:pt x="2288" y="13068"/>
                  <a:pt x="2565" y="13068"/>
                </a:cubicBezTo>
                <a:cubicBezTo>
                  <a:pt x="4090" y="13207"/>
                  <a:pt x="5546" y="13692"/>
                  <a:pt x="6863" y="14524"/>
                </a:cubicBezTo>
                <a:cubicBezTo>
                  <a:pt x="9289" y="15633"/>
                  <a:pt x="11230" y="17505"/>
                  <a:pt x="12547" y="19792"/>
                </a:cubicBezTo>
                <a:cubicBezTo>
                  <a:pt x="10052" y="16188"/>
                  <a:pt x="5338" y="13970"/>
                  <a:pt x="1179" y="12999"/>
                </a:cubicBezTo>
                <a:lnTo>
                  <a:pt x="1179" y="12930"/>
                </a:lnTo>
                <a:close/>
                <a:moveTo>
                  <a:pt x="832" y="13138"/>
                </a:moveTo>
                <a:lnTo>
                  <a:pt x="832" y="13138"/>
                </a:lnTo>
                <a:cubicBezTo>
                  <a:pt x="1734" y="13415"/>
                  <a:pt x="2496" y="13623"/>
                  <a:pt x="3259" y="13900"/>
                </a:cubicBezTo>
                <a:cubicBezTo>
                  <a:pt x="6101" y="15980"/>
                  <a:pt x="9081" y="17643"/>
                  <a:pt x="11507" y="19862"/>
                </a:cubicBezTo>
                <a:cubicBezTo>
                  <a:pt x="10121" y="19030"/>
                  <a:pt x="8665" y="18406"/>
                  <a:pt x="7279" y="17574"/>
                </a:cubicBezTo>
                <a:cubicBezTo>
                  <a:pt x="6101" y="16881"/>
                  <a:pt x="5061" y="15980"/>
                  <a:pt x="3952" y="15217"/>
                </a:cubicBezTo>
                <a:cubicBezTo>
                  <a:pt x="2843" y="14593"/>
                  <a:pt x="1803" y="13900"/>
                  <a:pt x="832" y="13138"/>
                </a:cubicBezTo>
                <a:close/>
                <a:moveTo>
                  <a:pt x="3674" y="14039"/>
                </a:moveTo>
                <a:cubicBezTo>
                  <a:pt x="7210" y="15148"/>
                  <a:pt x="10260" y="17228"/>
                  <a:pt x="12547" y="20070"/>
                </a:cubicBezTo>
                <a:cubicBezTo>
                  <a:pt x="9982" y="17643"/>
                  <a:pt x="6447" y="15772"/>
                  <a:pt x="3674" y="14039"/>
                </a:cubicBezTo>
                <a:close/>
                <a:moveTo>
                  <a:pt x="21212" y="8493"/>
                </a:moveTo>
                <a:cubicBezTo>
                  <a:pt x="21281" y="8979"/>
                  <a:pt x="21351" y="9464"/>
                  <a:pt x="21351" y="10018"/>
                </a:cubicBezTo>
                <a:cubicBezTo>
                  <a:pt x="21073" y="10850"/>
                  <a:pt x="20796" y="11613"/>
                  <a:pt x="20449" y="12445"/>
                </a:cubicBezTo>
                <a:cubicBezTo>
                  <a:pt x="19687" y="14316"/>
                  <a:pt x="19132" y="16257"/>
                  <a:pt x="18439" y="18198"/>
                </a:cubicBezTo>
                <a:cubicBezTo>
                  <a:pt x="18231" y="18822"/>
                  <a:pt x="18023" y="19515"/>
                  <a:pt x="17746" y="20208"/>
                </a:cubicBezTo>
                <a:cubicBezTo>
                  <a:pt x="18023" y="18753"/>
                  <a:pt x="18370" y="17366"/>
                  <a:pt x="18717" y="15980"/>
                </a:cubicBezTo>
                <a:cubicBezTo>
                  <a:pt x="18855" y="15495"/>
                  <a:pt x="18994" y="15009"/>
                  <a:pt x="19132" y="14593"/>
                </a:cubicBezTo>
                <a:cubicBezTo>
                  <a:pt x="19618" y="13207"/>
                  <a:pt x="20172" y="11890"/>
                  <a:pt x="20657" y="10504"/>
                </a:cubicBezTo>
                <a:cubicBezTo>
                  <a:pt x="20704" y="10504"/>
                  <a:pt x="20657" y="10473"/>
                  <a:pt x="20621" y="10473"/>
                </a:cubicBezTo>
                <a:cubicBezTo>
                  <a:pt x="20604" y="10473"/>
                  <a:pt x="20588" y="10481"/>
                  <a:pt x="20588" y="10504"/>
                </a:cubicBezTo>
                <a:lnTo>
                  <a:pt x="20588" y="10434"/>
                </a:lnTo>
                <a:lnTo>
                  <a:pt x="20103" y="11405"/>
                </a:lnTo>
                <a:cubicBezTo>
                  <a:pt x="20311" y="10365"/>
                  <a:pt x="20727" y="9395"/>
                  <a:pt x="21212" y="8493"/>
                </a:cubicBezTo>
                <a:close/>
                <a:moveTo>
                  <a:pt x="694" y="13207"/>
                </a:moveTo>
                <a:cubicBezTo>
                  <a:pt x="2288" y="14871"/>
                  <a:pt x="4576" y="15980"/>
                  <a:pt x="6447" y="17297"/>
                </a:cubicBezTo>
                <a:cubicBezTo>
                  <a:pt x="8319" y="18614"/>
                  <a:pt x="10468" y="19446"/>
                  <a:pt x="12339" y="20624"/>
                </a:cubicBezTo>
                <a:cubicBezTo>
                  <a:pt x="12339" y="20624"/>
                  <a:pt x="12409" y="20693"/>
                  <a:pt x="12409" y="20693"/>
                </a:cubicBezTo>
                <a:cubicBezTo>
                  <a:pt x="10606" y="20070"/>
                  <a:pt x="8804" y="19238"/>
                  <a:pt x="7071" y="18198"/>
                </a:cubicBezTo>
                <a:cubicBezTo>
                  <a:pt x="4784" y="17158"/>
                  <a:pt x="2704" y="15633"/>
                  <a:pt x="971" y="13762"/>
                </a:cubicBezTo>
                <a:cubicBezTo>
                  <a:pt x="832" y="13623"/>
                  <a:pt x="694" y="13415"/>
                  <a:pt x="694" y="13207"/>
                </a:cubicBezTo>
                <a:close/>
                <a:moveTo>
                  <a:pt x="22598" y="11821"/>
                </a:moveTo>
                <a:cubicBezTo>
                  <a:pt x="22598" y="11890"/>
                  <a:pt x="22598" y="12029"/>
                  <a:pt x="22598" y="12098"/>
                </a:cubicBezTo>
                <a:lnTo>
                  <a:pt x="22598" y="12167"/>
                </a:lnTo>
                <a:cubicBezTo>
                  <a:pt x="22598" y="14108"/>
                  <a:pt x="22252" y="15980"/>
                  <a:pt x="21559" y="17782"/>
                </a:cubicBezTo>
                <a:cubicBezTo>
                  <a:pt x="20727" y="19515"/>
                  <a:pt x="19756" y="21248"/>
                  <a:pt x="18647" y="22773"/>
                </a:cubicBezTo>
                <a:cubicBezTo>
                  <a:pt x="18786" y="22565"/>
                  <a:pt x="18855" y="22288"/>
                  <a:pt x="18994" y="22011"/>
                </a:cubicBezTo>
                <a:cubicBezTo>
                  <a:pt x="19895" y="19931"/>
                  <a:pt x="20727" y="17782"/>
                  <a:pt x="21489" y="15703"/>
                </a:cubicBezTo>
                <a:cubicBezTo>
                  <a:pt x="21974" y="14455"/>
                  <a:pt x="22321" y="13138"/>
                  <a:pt x="22598" y="11821"/>
                </a:cubicBezTo>
                <a:close/>
                <a:moveTo>
                  <a:pt x="20935" y="8632"/>
                </a:moveTo>
                <a:lnTo>
                  <a:pt x="20935" y="8632"/>
                </a:lnTo>
                <a:cubicBezTo>
                  <a:pt x="20034" y="9880"/>
                  <a:pt x="19548" y="11959"/>
                  <a:pt x="19202" y="13484"/>
                </a:cubicBezTo>
                <a:cubicBezTo>
                  <a:pt x="17885" y="16534"/>
                  <a:pt x="17053" y="19792"/>
                  <a:pt x="16776" y="23120"/>
                </a:cubicBezTo>
                <a:cubicBezTo>
                  <a:pt x="16776" y="23154"/>
                  <a:pt x="16810" y="23172"/>
                  <a:pt x="16845" y="23172"/>
                </a:cubicBezTo>
                <a:cubicBezTo>
                  <a:pt x="16880" y="23172"/>
                  <a:pt x="16914" y="23154"/>
                  <a:pt x="16914" y="23120"/>
                </a:cubicBezTo>
                <a:cubicBezTo>
                  <a:pt x="17053" y="21179"/>
                  <a:pt x="17469" y="19307"/>
                  <a:pt x="18093" y="17505"/>
                </a:cubicBezTo>
                <a:lnTo>
                  <a:pt x="18093" y="17505"/>
                </a:lnTo>
                <a:cubicBezTo>
                  <a:pt x="17607" y="19238"/>
                  <a:pt x="17261" y="21040"/>
                  <a:pt x="17053" y="22912"/>
                </a:cubicBezTo>
                <a:cubicBezTo>
                  <a:pt x="16984" y="23328"/>
                  <a:pt x="16914" y="23743"/>
                  <a:pt x="16845" y="24229"/>
                </a:cubicBezTo>
                <a:cubicBezTo>
                  <a:pt x="16221" y="18891"/>
                  <a:pt x="17538" y="13484"/>
                  <a:pt x="20588" y="9048"/>
                </a:cubicBezTo>
                <a:cubicBezTo>
                  <a:pt x="20727" y="8840"/>
                  <a:pt x="20796" y="8701"/>
                  <a:pt x="20935" y="8632"/>
                </a:cubicBezTo>
                <a:close/>
                <a:moveTo>
                  <a:pt x="21974" y="8563"/>
                </a:moveTo>
                <a:cubicBezTo>
                  <a:pt x="22044" y="8701"/>
                  <a:pt x="22113" y="8840"/>
                  <a:pt x="22182" y="8979"/>
                </a:cubicBezTo>
                <a:cubicBezTo>
                  <a:pt x="22945" y="11474"/>
                  <a:pt x="21628" y="14316"/>
                  <a:pt x="20865" y="16673"/>
                </a:cubicBezTo>
                <a:cubicBezTo>
                  <a:pt x="20242" y="18406"/>
                  <a:pt x="19479" y="20139"/>
                  <a:pt x="18786" y="21872"/>
                </a:cubicBezTo>
                <a:cubicBezTo>
                  <a:pt x="18578" y="22496"/>
                  <a:pt x="18370" y="23120"/>
                  <a:pt x="18093" y="23743"/>
                </a:cubicBezTo>
                <a:cubicBezTo>
                  <a:pt x="17895" y="24073"/>
                  <a:pt x="17697" y="24466"/>
                  <a:pt x="17499" y="24861"/>
                </a:cubicBezTo>
                <a:lnTo>
                  <a:pt x="17499" y="24861"/>
                </a:lnTo>
                <a:cubicBezTo>
                  <a:pt x="18190" y="21924"/>
                  <a:pt x="19150" y="18988"/>
                  <a:pt x="20311" y="16188"/>
                </a:cubicBezTo>
                <a:cubicBezTo>
                  <a:pt x="21143" y="14316"/>
                  <a:pt x="21559" y="12375"/>
                  <a:pt x="21628" y="10365"/>
                </a:cubicBezTo>
                <a:cubicBezTo>
                  <a:pt x="21836" y="9810"/>
                  <a:pt x="21905" y="9187"/>
                  <a:pt x="21974" y="8563"/>
                </a:cubicBezTo>
                <a:close/>
                <a:moveTo>
                  <a:pt x="21212" y="11613"/>
                </a:moveTo>
                <a:lnTo>
                  <a:pt x="21212" y="11613"/>
                </a:lnTo>
                <a:cubicBezTo>
                  <a:pt x="20935" y="13415"/>
                  <a:pt x="20449" y="15148"/>
                  <a:pt x="19756" y="16812"/>
                </a:cubicBezTo>
                <a:cubicBezTo>
                  <a:pt x="18717" y="19376"/>
                  <a:pt x="17885" y="22011"/>
                  <a:pt x="17261" y="24714"/>
                </a:cubicBezTo>
                <a:lnTo>
                  <a:pt x="17192" y="24783"/>
                </a:lnTo>
                <a:cubicBezTo>
                  <a:pt x="17053" y="25130"/>
                  <a:pt x="16984" y="25546"/>
                  <a:pt x="16845" y="25892"/>
                </a:cubicBezTo>
                <a:cubicBezTo>
                  <a:pt x="16914" y="25476"/>
                  <a:pt x="16914" y="25130"/>
                  <a:pt x="16984" y="24783"/>
                </a:cubicBezTo>
                <a:cubicBezTo>
                  <a:pt x="17053" y="24783"/>
                  <a:pt x="17122" y="24783"/>
                  <a:pt x="17122" y="24714"/>
                </a:cubicBezTo>
                <a:lnTo>
                  <a:pt x="17330" y="22981"/>
                </a:lnTo>
                <a:cubicBezTo>
                  <a:pt x="17885" y="20901"/>
                  <a:pt x="18509" y="18891"/>
                  <a:pt x="19202" y="16881"/>
                </a:cubicBezTo>
                <a:cubicBezTo>
                  <a:pt x="19826" y="15217"/>
                  <a:pt x="20657" y="13415"/>
                  <a:pt x="21212" y="11613"/>
                </a:cubicBezTo>
                <a:close/>
                <a:moveTo>
                  <a:pt x="7944" y="1"/>
                </a:moveTo>
                <a:cubicBezTo>
                  <a:pt x="7522" y="1"/>
                  <a:pt x="7129" y="195"/>
                  <a:pt x="6863" y="660"/>
                </a:cubicBezTo>
                <a:cubicBezTo>
                  <a:pt x="6863" y="660"/>
                  <a:pt x="6794" y="730"/>
                  <a:pt x="6794" y="799"/>
                </a:cubicBezTo>
                <a:cubicBezTo>
                  <a:pt x="6655" y="1076"/>
                  <a:pt x="6655" y="1354"/>
                  <a:pt x="6724" y="1631"/>
                </a:cubicBezTo>
                <a:cubicBezTo>
                  <a:pt x="6863" y="2463"/>
                  <a:pt x="7210" y="3225"/>
                  <a:pt x="7695" y="3918"/>
                </a:cubicBezTo>
                <a:cubicBezTo>
                  <a:pt x="8078" y="4410"/>
                  <a:pt x="8719" y="4946"/>
                  <a:pt x="9347" y="4946"/>
                </a:cubicBezTo>
                <a:cubicBezTo>
                  <a:pt x="9516" y="4946"/>
                  <a:pt x="9683" y="4907"/>
                  <a:pt x="9844" y="4820"/>
                </a:cubicBezTo>
                <a:cubicBezTo>
                  <a:pt x="10190" y="5582"/>
                  <a:pt x="10398" y="6345"/>
                  <a:pt x="10468" y="7176"/>
                </a:cubicBezTo>
                <a:cubicBezTo>
                  <a:pt x="10398" y="7176"/>
                  <a:pt x="10398" y="7246"/>
                  <a:pt x="10468" y="7315"/>
                </a:cubicBezTo>
                <a:cubicBezTo>
                  <a:pt x="10537" y="8285"/>
                  <a:pt x="10537" y="9325"/>
                  <a:pt x="10676" y="10365"/>
                </a:cubicBezTo>
                <a:cubicBezTo>
                  <a:pt x="10121" y="9395"/>
                  <a:pt x="9359" y="8632"/>
                  <a:pt x="8457" y="8077"/>
                </a:cubicBezTo>
                <a:cubicBezTo>
                  <a:pt x="8527" y="7939"/>
                  <a:pt x="8596" y="7800"/>
                  <a:pt x="8596" y="7592"/>
                </a:cubicBezTo>
                <a:cubicBezTo>
                  <a:pt x="8735" y="6622"/>
                  <a:pt x="7418" y="6067"/>
                  <a:pt x="6724" y="5859"/>
                </a:cubicBezTo>
                <a:cubicBezTo>
                  <a:pt x="6362" y="5751"/>
                  <a:pt x="5830" y="5642"/>
                  <a:pt x="5306" y="5642"/>
                </a:cubicBezTo>
                <a:cubicBezTo>
                  <a:pt x="4826" y="5642"/>
                  <a:pt x="4352" y="5733"/>
                  <a:pt x="4021" y="5998"/>
                </a:cubicBezTo>
                <a:cubicBezTo>
                  <a:pt x="3259" y="6552"/>
                  <a:pt x="4160" y="7731"/>
                  <a:pt x="4645" y="8077"/>
                </a:cubicBezTo>
                <a:cubicBezTo>
                  <a:pt x="5380" y="8596"/>
                  <a:pt x="6249" y="8872"/>
                  <a:pt x="7119" y="8872"/>
                </a:cubicBezTo>
                <a:cubicBezTo>
                  <a:pt x="7644" y="8872"/>
                  <a:pt x="8169" y="8772"/>
                  <a:pt x="8665" y="8563"/>
                </a:cubicBezTo>
                <a:cubicBezTo>
                  <a:pt x="9774" y="9533"/>
                  <a:pt x="10676" y="10781"/>
                  <a:pt x="11299" y="12167"/>
                </a:cubicBezTo>
                <a:cubicBezTo>
                  <a:pt x="10884" y="12098"/>
                  <a:pt x="10537" y="12029"/>
                  <a:pt x="10121" y="11890"/>
                </a:cubicBezTo>
                <a:cubicBezTo>
                  <a:pt x="9844" y="11751"/>
                  <a:pt x="9567" y="11613"/>
                  <a:pt x="9289" y="11405"/>
                </a:cubicBezTo>
                <a:cubicBezTo>
                  <a:pt x="9359" y="11335"/>
                  <a:pt x="9359" y="11266"/>
                  <a:pt x="9359" y="11128"/>
                </a:cubicBezTo>
                <a:cubicBezTo>
                  <a:pt x="9359" y="11128"/>
                  <a:pt x="9359" y="11058"/>
                  <a:pt x="9359" y="11058"/>
                </a:cubicBezTo>
                <a:cubicBezTo>
                  <a:pt x="9359" y="10989"/>
                  <a:pt x="9359" y="10920"/>
                  <a:pt x="9359" y="10850"/>
                </a:cubicBezTo>
                <a:cubicBezTo>
                  <a:pt x="9220" y="10573"/>
                  <a:pt x="8943" y="10365"/>
                  <a:pt x="8665" y="10296"/>
                </a:cubicBezTo>
                <a:cubicBezTo>
                  <a:pt x="8527" y="10157"/>
                  <a:pt x="8319" y="10157"/>
                  <a:pt x="8111" y="10157"/>
                </a:cubicBezTo>
                <a:cubicBezTo>
                  <a:pt x="8055" y="10138"/>
                  <a:pt x="8004" y="10130"/>
                  <a:pt x="7957" y="10130"/>
                </a:cubicBezTo>
                <a:cubicBezTo>
                  <a:pt x="7829" y="10130"/>
                  <a:pt x="7727" y="10194"/>
                  <a:pt x="7626" y="10296"/>
                </a:cubicBezTo>
                <a:cubicBezTo>
                  <a:pt x="7626" y="10261"/>
                  <a:pt x="7608" y="10244"/>
                  <a:pt x="7591" y="10244"/>
                </a:cubicBezTo>
                <a:cubicBezTo>
                  <a:pt x="7574" y="10244"/>
                  <a:pt x="7556" y="10261"/>
                  <a:pt x="7556" y="10296"/>
                </a:cubicBezTo>
                <a:cubicBezTo>
                  <a:pt x="7348" y="10712"/>
                  <a:pt x="7695" y="11405"/>
                  <a:pt x="8042" y="11682"/>
                </a:cubicBezTo>
                <a:cubicBezTo>
                  <a:pt x="8215" y="11786"/>
                  <a:pt x="8405" y="11838"/>
                  <a:pt x="8587" y="11838"/>
                </a:cubicBezTo>
                <a:cubicBezTo>
                  <a:pt x="8769" y="11838"/>
                  <a:pt x="8943" y="11786"/>
                  <a:pt x="9081" y="11682"/>
                </a:cubicBezTo>
                <a:cubicBezTo>
                  <a:pt x="9151" y="11613"/>
                  <a:pt x="9151" y="11613"/>
                  <a:pt x="9220" y="11613"/>
                </a:cubicBezTo>
                <a:cubicBezTo>
                  <a:pt x="9791" y="12120"/>
                  <a:pt x="10535" y="12453"/>
                  <a:pt x="11295" y="12453"/>
                </a:cubicBezTo>
                <a:cubicBezTo>
                  <a:pt x="11366" y="12453"/>
                  <a:pt x="11437" y="12450"/>
                  <a:pt x="11507" y="12445"/>
                </a:cubicBezTo>
                <a:lnTo>
                  <a:pt x="11577" y="12653"/>
                </a:lnTo>
                <a:cubicBezTo>
                  <a:pt x="12686" y="14801"/>
                  <a:pt x="13587" y="17089"/>
                  <a:pt x="14142" y="19446"/>
                </a:cubicBezTo>
                <a:lnTo>
                  <a:pt x="14003" y="19584"/>
                </a:lnTo>
                <a:cubicBezTo>
                  <a:pt x="14003" y="19584"/>
                  <a:pt x="14003" y="19673"/>
                  <a:pt x="14038" y="19673"/>
                </a:cubicBezTo>
                <a:cubicBezTo>
                  <a:pt x="14047" y="19673"/>
                  <a:pt x="14058" y="19668"/>
                  <a:pt x="14072" y="19654"/>
                </a:cubicBezTo>
                <a:lnTo>
                  <a:pt x="14211" y="19654"/>
                </a:lnTo>
                <a:lnTo>
                  <a:pt x="14211" y="19792"/>
                </a:lnTo>
                <a:cubicBezTo>
                  <a:pt x="14627" y="21387"/>
                  <a:pt x="15043" y="23050"/>
                  <a:pt x="15459" y="24645"/>
                </a:cubicBezTo>
                <a:cubicBezTo>
                  <a:pt x="14973" y="23120"/>
                  <a:pt x="14142" y="21733"/>
                  <a:pt x="13032" y="20624"/>
                </a:cubicBezTo>
                <a:cubicBezTo>
                  <a:pt x="13102" y="20624"/>
                  <a:pt x="13102" y="20555"/>
                  <a:pt x="13102" y="20486"/>
                </a:cubicBezTo>
                <a:cubicBezTo>
                  <a:pt x="12270" y="17990"/>
                  <a:pt x="10398" y="16326"/>
                  <a:pt x="8249" y="15009"/>
                </a:cubicBezTo>
                <a:cubicBezTo>
                  <a:pt x="7071" y="14247"/>
                  <a:pt x="5893" y="13692"/>
                  <a:pt x="4576" y="13276"/>
                </a:cubicBezTo>
                <a:cubicBezTo>
                  <a:pt x="3120" y="12722"/>
                  <a:pt x="1664" y="13138"/>
                  <a:pt x="209" y="12653"/>
                </a:cubicBezTo>
                <a:cubicBezTo>
                  <a:pt x="70" y="12653"/>
                  <a:pt x="1" y="12791"/>
                  <a:pt x="70" y="12860"/>
                </a:cubicBezTo>
                <a:cubicBezTo>
                  <a:pt x="1734" y="15079"/>
                  <a:pt x="3882" y="16881"/>
                  <a:pt x="6378" y="18129"/>
                </a:cubicBezTo>
                <a:cubicBezTo>
                  <a:pt x="8319" y="19168"/>
                  <a:pt x="10468" y="20624"/>
                  <a:pt x="12686" y="21040"/>
                </a:cubicBezTo>
                <a:cubicBezTo>
                  <a:pt x="13656" y="22080"/>
                  <a:pt x="14488" y="23189"/>
                  <a:pt x="15112" y="24506"/>
                </a:cubicBezTo>
                <a:cubicBezTo>
                  <a:pt x="15389" y="25061"/>
                  <a:pt x="15597" y="25684"/>
                  <a:pt x="15874" y="26239"/>
                </a:cubicBezTo>
                <a:cubicBezTo>
                  <a:pt x="16498" y="29220"/>
                  <a:pt x="17053" y="32200"/>
                  <a:pt x="17469" y="35320"/>
                </a:cubicBezTo>
                <a:cubicBezTo>
                  <a:pt x="17469" y="35354"/>
                  <a:pt x="17538" y="35372"/>
                  <a:pt x="17599" y="35372"/>
                </a:cubicBezTo>
                <a:cubicBezTo>
                  <a:pt x="17659" y="35372"/>
                  <a:pt x="17711" y="35354"/>
                  <a:pt x="17677" y="35320"/>
                </a:cubicBezTo>
                <a:cubicBezTo>
                  <a:pt x="17607" y="32894"/>
                  <a:pt x="17261" y="30537"/>
                  <a:pt x="16706" y="28249"/>
                </a:cubicBezTo>
                <a:lnTo>
                  <a:pt x="16706" y="28111"/>
                </a:lnTo>
                <a:cubicBezTo>
                  <a:pt x="16776" y="27625"/>
                  <a:pt x="16914" y="27209"/>
                  <a:pt x="16984" y="26794"/>
                </a:cubicBezTo>
                <a:lnTo>
                  <a:pt x="17053" y="26794"/>
                </a:lnTo>
                <a:cubicBezTo>
                  <a:pt x="17122" y="26586"/>
                  <a:pt x="17122" y="26378"/>
                  <a:pt x="17192" y="26170"/>
                </a:cubicBezTo>
                <a:cubicBezTo>
                  <a:pt x="18717" y="22912"/>
                  <a:pt x="21073" y="20070"/>
                  <a:pt x="22252" y="16742"/>
                </a:cubicBezTo>
                <a:cubicBezTo>
                  <a:pt x="23222" y="13762"/>
                  <a:pt x="23153" y="10573"/>
                  <a:pt x="22113" y="7662"/>
                </a:cubicBezTo>
                <a:cubicBezTo>
                  <a:pt x="22113" y="7592"/>
                  <a:pt x="22044" y="7592"/>
                  <a:pt x="22044" y="7592"/>
                </a:cubicBezTo>
                <a:lnTo>
                  <a:pt x="21974" y="7592"/>
                </a:lnTo>
                <a:cubicBezTo>
                  <a:pt x="21974" y="7516"/>
                  <a:pt x="21891" y="7461"/>
                  <a:pt x="21816" y="7461"/>
                </a:cubicBezTo>
                <a:cubicBezTo>
                  <a:pt x="21754" y="7461"/>
                  <a:pt x="21697" y="7498"/>
                  <a:pt x="21697" y="7592"/>
                </a:cubicBezTo>
                <a:lnTo>
                  <a:pt x="21697" y="7662"/>
                </a:lnTo>
                <a:cubicBezTo>
                  <a:pt x="19826" y="8077"/>
                  <a:pt x="18647" y="12029"/>
                  <a:pt x="18093" y="13415"/>
                </a:cubicBezTo>
                <a:cubicBezTo>
                  <a:pt x="16568" y="17020"/>
                  <a:pt x="16082" y="21040"/>
                  <a:pt x="16706" y="24922"/>
                </a:cubicBezTo>
                <a:cubicBezTo>
                  <a:pt x="16637" y="25684"/>
                  <a:pt x="16568" y="26447"/>
                  <a:pt x="16568" y="27209"/>
                </a:cubicBezTo>
                <a:lnTo>
                  <a:pt x="16568" y="27348"/>
                </a:lnTo>
                <a:cubicBezTo>
                  <a:pt x="15944" y="24645"/>
                  <a:pt x="15181" y="22011"/>
                  <a:pt x="14488" y="19446"/>
                </a:cubicBezTo>
                <a:cubicBezTo>
                  <a:pt x="14765" y="19099"/>
                  <a:pt x="15043" y="18683"/>
                  <a:pt x="15251" y="18267"/>
                </a:cubicBezTo>
                <a:cubicBezTo>
                  <a:pt x="15459" y="17782"/>
                  <a:pt x="15597" y="17297"/>
                  <a:pt x="15667" y="16812"/>
                </a:cubicBezTo>
                <a:cubicBezTo>
                  <a:pt x="15736" y="16812"/>
                  <a:pt x="15805" y="16812"/>
                  <a:pt x="15874" y="16742"/>
                </a:cubicBezTo>
                <a:cubicBezTo>
                  <a:pt x="16498" y="16534"/>
                  <a:pt x="16498" y="15425"/>
                  <a:pt x="16221" y="14940"/>
                </a:cubicBezTo>
                <a:cubicBezTo>
                  <a:pt x="16076" y="14766"/>
                  <a:pt x="15894" y="14689"/>
                  <a:pt x="15712" y="14689"/>
                </a:cubicBezTo>
                <a:cubicBezTo>
                  <a:pt x="15459" y="14689"/>
                  <a:pt x="15204" y="14837"/>
                  <a:pt x="15043" y="15079"/>
                </a:cubicBezTo>
                <a:cubicBezTo>
                  <a:pt x="14904" y="15217"/>
                  <a:pt x="14835" y="15425"/>
                  <a:pt x="14835" y="15633"/>
                </a:cubicBezTo>
                <a:cubicBezTo>
                  <a:pt x="14765" y="15703"/>
                  <a:pt x="14765" y="15703"/>
                  <a:pt x="14765" y="15772"/>
                </a:cubicBezTo>
                <a:cubicBezTo>
                  <a:pt x="14765" y="15910"/>
                  <a:pt x="14835" y="16118"/>
                  <a:pt x="14904" y="16257"/>
                </a:cubicBezTo>
                <a:lnTo>
                  <a:pt x="14973" y="16326"/>
                </a:lnTo>
                <a:cubicBezTo>
                  <a:pt x="15043" y="16534"/>
                  <a:pt x="15251" y="16673"/>
                  <a:pt x="15459" y="16742"/>
                </a:cubicBezTo>
                <a:cubicBezTo>
                  <a:pt x="15320" y="17643"/>
                  <a:pt x="14973" y="18475"/>
                  <a:pt x="14349" y="19099"/>
                </a:cubicBezTo>
                <a:lnTo>
                  <a:pt x="14072" y="18059"/>
                </a:lnTo>
                <a:cubicBezTo>
                  <a:pt x="13795" y="17020"/>
                  <a:pt x="13448" y="15910"/>
                  <a:pt x="13032" y="14940"/>
                </a:cubicBezTo>
                <a:lnTo>
                  <a:pt x="13032" y="14940"/>
                </a:lnTo>
                <a:cubicBezTo>
                  <a:pt x="13061" y="14969"/>
                  <a:pt x="13102" y="14986"/>
                  <a:pt x="13139" y="14986"/>
                </a:cubicBezTo>
                <a:cubicBezTo>
                  <a:pt x="13193" y="14986"/>
                  <a:pt x="13240" y="14952"/>
                  <a:pt x="13240" y="14871"/>
                </a:cubicBezTo>
                <a:cubicBezTo>
                  <a:pt x="13240" y="14732"/>
                  <a:pt x="13310" y="14524"/>
                  <a:pt x="13379" y="14385"/>
                </a:cubicBezTo>
                <a:cubicBezTo>
                  <a:pt x="13587" y="13831"/>
                  <a:pt x="13726" y="13276"/>
                  <a:pt x="13934" y="12722"/>
                </a:cubicBezTo>
                <a:cubicBezTo>
                  <a:pt x="14179" y="12906"/>
                  <a:pt x="14479" y="12995"/>
                  <a:pt x="14779" y="12995"/>
                </a:cubicBezTo>
                <a:cubicBezTo>
                  <a:pt x="15156" y="12995"/>
                  <a:pt x="15535" y="12854"/>
                  <a:pt x="15805" y="12583"/>
                </a:cubicBezTo>
                <a:cubicBezTo>
                  <a:pt x="15874" y="12514"/>
                  <a:pt x="15805" y="12445"/>
                  <a:pt x="15736" y="12445"/>
                </a:cubicBezTo>
                <a:cubicBezTo>
                  <a:pt x="15459" y="12514"/>
                  <a:pt x="15181" y="12583"/>
                  <a:pt x="14973" y="12722"/>
                </a:cubicBezTo>
                <a:cubicBezTo>
                  <a:pt x="14880" y="12740"/>
                  <a:pt x="14788" y="12749"/>
                  <a:pt x="14695" y="12749"/>
                </a:cubicBezTo>
                <a:cubicBezTo>
                  <a:pt x="14441" y="12749"/>
                  <a:pt x="14187" y="12685"/>
                  <a:pt x="13934" y="12583"/>
                </a:cubicBezTo>
                <a:cubicBezTo>
                  <a:pt x="14072" y="12237"/>
                  <a:pt x="14142" y="11890"/>
                  <a:pt x="14211" y="11543"/>
                </a:cubicBezTo>
                <a:cubicBezTo>
                  <a:pt x="14696" y="11543"/>
                  <a:pt x="15320" y="10920"/>
                  <a:pt x="15459" y="10434"/>
                </a:cubicBezTo>
                <a:lnTo>
                  <a:pt x="15528" y="10434"/>
                </a:lnTo>
                <a:cubicBezTo>
                  <a:pt x="15667" y="10504"/>
                  <a:pt x="15805" y="10573"/>
                  <a:pt x="15944" y="10573"/>
                </a:cubicBezTo>
                <a:lnTo>
                  <a:pt x="16360" y="10573"/>
                </a:lnTo>
                <a:cubicBezTo>
                  <a:pt x="16914" y="10434"/>
                  <a:pt x="17330" y="9949"/>
                  <a:pt x="17538" y="9395"/>
                </a:cubicBezTo>
                <a:cubicBezTo>
                  <a:pt x="17677" y="8840"/>
                  <a:pt x="17469" y="8216"/>
                  <a:pt x="16914" y="7939"/>
                </a:cubicBezTo>
                <a:cubicBezTo>
                  <a:pt x="16813" y="7895"/>
                  <a:pt x="16711" y="7876"/>
                  <a:pt x="16611" y="7876"/>
                </a:cubicBezTo>
                <a:cubicBezTo>
                  <a:pt x="16235" y="7876"/>
                  <a:pt x="15886" y="8150"/>
                  <a:pt x="15667" y="8424"/>
                </a:cubicBezTo>
                <a:cubicBezTo>
                  <a:pt x="15320" y="8840"/>
                  <a:pt x="15112" y="9464"/>
                  <a:pt x="15251" y="9949"/>
                </a:cubicBezTo>
                <a:cubicBezTo>
                  <a:pt x="15251" y="10088"/>
                  <a:pt x="15320" y="10157"/>
                  <a:pt x="15320" y="10226"/>
                </a:cubicBezTo>
                <a:cubicBezTo>
                  <a:pt x="15112" y="10434"/>
                  <a:pt x="14973" y="10642"/>
                  <a:pt x="14765" y="10850"/>
                </a:cubicBezTo>
                <a:cubicBezTo>
                  <a:pt x="14627" y="10989"/>
                  <a:pt x="14419" y="11128"/>
                  <a:pt x="14280" y="11266"/>
                </a:cubicBezTo>
                <a:cubicBezTo>
                  <a:pt x="14349" y="10850"/>
                  <a:pt x="14349" y="10504"/>
                  <a:pt x="14419" y="10088"/>
                </a:cubicBezTo>
                <a:lnTo>
                  <a:pt x="14488" y="10088"/>
                </a:lnTo>
                <a:cubicBezTo>
                  <a:pt x="14557" y="10088"/>
                  <a:pt x="14627" y="10018"/>
                  <a:pt x="14557" y="9949"/>
                </a:cubicBezTo>
                <a:lnTo>
                  <a:pt x="14419" y="9880"/>
                </a:lnTo>
                <a:cubicBezTo>
                  <a:pt x="14488" y="9187"/>
                  <a:pt x="14488" y="8493"/>
                  <a:pt x="14419" y="7800"/>
                </a:cubicBezTo>
                <a:cubicBezTo>
                  <a:pt x="15459" y="7662"/>
                  <a:pt x="16152" y="6691"/>
                  <a:pt x="16013" y="5721"/>
                </a:cubicBezTo>
                <a:cubicBezTo>
                  <a:pt x="16082" y="5374"/>
                  <a:pt x="16152" y="5027"/>
                  <a:pt x="16152" y="4681"/>
                </a:cubicBezTo>
                <a:cubicBezTo>
                  <a:pt x="16082" y="4334"/>
                  <a:pt x="16013" y="3918"/>
                  <a:pt x="15944" y="3502"/>
                </a:cubicBezTo>
                <a:lnTo>
                  <a:pt x="15944" y="3364"/>
                </a:lnTo>
                <a:cubicBezTo>
                  <a:pt x="15944" y="2572"/>
                  <a:pt x="15783" y="978"/>
                  <a:pt x="14852" y="978"/>
                </a:cubicBezTo>
                <a:cubicBezTo>
                  <a:pt x="14723" y="978"/>
                  <a:pt x="14579" y="1009"/>
                  <a:pt x="14419" y="1076"/>
                </a:cubicBezTo>
                <a:cubicBezTo>
                  <a:pt x="14211" y="1215"/>
                  <a:pt x="14003" y="1423"/>
                  <a:pt x="13864" y="1631"/>
                </a:cubicBezTo>
                <a:cubicBezTo>
                  <a:pt x="13448" y="1908"/>
                  <a:pt x="13102" y="2324"/>
                  <a:pt x="12963" y="2740"/>
                </a:cubicBezTo>
                <a:cubicBezTo>
                  <a:pt x="12339" y="3988"/>
                  <a:pt x="12824" y="5721"/>
                  <a:pt x="13448" y="6968"/>
                </a:cubicBezTo>
                <a:cubicBezTo>
                  <a:pt x="13518" y="7246"/>
                  <a:pt x="13726" y="7454"/>
                  <a:pt x="14003" y="7662"/>
                </a:cubicBezTo>
                <a:cubicBezTo>
                  <a:pt x="14003" y="7731"/>
                  <a:pt x="14072" y="7731"/>
                  <a:pt x="14142" y="7731"/>
                </a:cubicBezTo>
                <a:cubicBezTo>
                  <a:pt x="14142" y="8355"/>
                  <a:pt x="14142" y="8979"/>
                  <a:pt x="14003" y="9533"/>
                </a:cubicBezTo>
                <a:cubicBezTo>
                  <a:pt x="13864" y="9395"/>
                  <a:pt x="13656" y="9256"/>
                  <a:pt x="13448" y="9117"/>
                </a:cubicBezTo>
                <a:cubicBezTo>
                  <a:pt x="13240" y="8909"/>
                  <a:pt x="13102" y="8701"/>
                  <a:pt x="12894" y="8493"/>
                </a:cubicBezTo>
                <a:cubicBezTo>
                  <a:pt x="13032" y="8355"/>
                  <a:pt x="13102" y="8216"/>
                  <a:pt x="13171" y="8077"/>
                </a:cubicBezTo>
                <a:cubicBezTo>
                  <a:pt x="13240" y="7870"/>
                  <a:pt x="13240" y="7662"/>
                  <a:pt x="13171" y="7454"/>
                </a:cubicBezTo>
                <a:cubicBezTo>
                  <a:pt x="13032" y="7269"/>
                  <a:pt x="12801" y="7146"/>
                  <a:pt x="12560" y="7146"/>
                </a:cubicBezTo>
                <a:cubicBezTo>
                  <a:pt x="12439" y="7146"/>
                  <a:pt x="12316" y="7176"/>
                  <a:pt x="12201" y="7246"/>
                </a:cubicBezTo>
                <a:cubicBezTo>
                  <a:pt x="12131" y="7315"/>
                  <a:pt x="12062" y="7384"/>
                  <a:pt x="12062" y="7454"/>
                </a:cubicBezTo>
                <a:cubicBezTo>
                  <a:pt x="12062" y="7425"/>
                  <a:pt x="12026" y="7408"/>
                  <a:pt x="11984" y="7408"/>
                </a:cubicBezTo>
                <a:cubicBezTo>
                  <a:pt x="11925" y="7408"/>
                  <a:pt x="11854" y="7442"/>
                  <a:pt x="11854" y="7523"/>
                </a:cubicBezTo>
                <a:cubicBezTo>
                  <a:pt x="11854" y="7662"/>
                  <a:pt x="11923" y="7870"/>
                  <a:pt x="11993" y="8008"/>
                </a:cubicBezTo>
                <a:cubicBezTo>
                  <a:pt x="11923" y="8008"/>
                  <a:pt x="11923" y="8008"/>
                  <a:pt x="11993" y="8077"/>
                </a:cubicBezTo>
                <a:cubicBezTo>
                  <a:pt x="11993" y="8077"/>
                  <a:pt x="11993" y="8147"/>
                  <a:pt x="12062" y="8216"/>
                </a:cubicBezTo>
                <a:cubicBezTo>
                  <a:pt x="12131" y="8493"/>
                  <a:pt x="12339" y="8632"/>
                  <a:pt x="12617" y="8632"/>
                </a:cubicBezTo>
                <a:lnTo>
                  <a:pt x="12755" y="8563"/>
                </a:lnTo>
                <a:cubicBezTo>
                  <a:pt x="13032" y="9117"/>
                  <a:pt x="13448" y="9533"/>
                  <a:pt x="14003" y="9880"/>
                </a:cubicBezTo>
                <a:cubicBezTo>
                  <a:pt x="13726" y="11405"/>
                  <a:pt x="13310" y="12860"/>
                  <a:pt x="13032" y="14316"/>
                </a:cubicBezTo>
                <a:lnTo>
                  <a:pt x="12963" y="14316"/>
                </a:lnTo>
                <a:cubicBezTo>
                  <a:pt x="12894" y="14316"/>
                  <a:pt x="12824" y="14385"/>
                  <a:pt x="12755" y="14455"/>
                </a:cubicBezTo>
                <a:cubicBezTo>
                  <a:pt x="12409" y="13623"/>
                  <a:pt x="12062" y="12860"/>
                  <a:pt x="11646" y="12167"/>
                </a:cubicBezTo>
                <a:lnTo>
                  <a:pt x="11230" y="11266"/>
                </a:lnTo>
                <a:cubicBezTo>
                  <a:pt x="11092" y="11058"/>
                  <a:pt x="10953" y="10850"/>
                  <a:pt x="10884" y="10642"/>
                </a:cubicBezTo>
                <a:cubicBezTo>
                  <a:pt x="10953" y="9395"/>
                  <a:pt x="10953" y="8147"/>
                  <a:pt x="10745" y="6899"/>
                </a:cubicBezTo>
                <a:cubicBezTo>
                  <a:pt x="11299" y="6206"/>
                  <a:pt x="11646" y="5305"/>
                  <a:pt x="11646" y="4404"/>
                </a:cubicBezTo>
                <a:cubicBezTo>
                  <a:pt x="11646" y="4364"/>
                  <a:pt x="11577" y="4324"/>
                  <a:pt x="11518" y="4324"/>
                </a:cubicBezTo>
                <a:cubicBezTo>
                  <a:pt x="11475" y="4324"/>
                  <a:pt x="11438" y="4345"/>
                  <a:pt x="11438" y="4404"/>
                </a:cubicBezTo>
                <a:cubicBezTo>
                  <a:pt x="11369" y="5235"/>
                  <a:pt x="11161" y="5998"/>
                  <a:pt x="10745" y="6622"/>
                </a:cubicBezTo>
                <a:cubicBezTo>
                  <a:pt x="10606" y="5998"/>
                  <a:pt x="10329" y="5374"/>
                  <a:pt x="10052" y="4750"/>
                </a:cubicBezTo>
                <a:lnTo>
                  <a:pt x="10121" y="4750"/>
                </a:lnTo>
                <a:cubicBezTo>
                  <a:pt x="10181" y="4691"/>
                  <a:pt x="10138" y="4528"/>
                  <a:pt x="10036" y="4528"/>
                </a:cubicBezTo>
                <a:cubicBezTo>
                  <a:pt x="10020" y="4528"/>
                  <a:pt x="10002" y="4533"/>
                  <a:pt x="9982" y="4542"/>
                </a:cubicBezTo>
                <a:lnTo>
                  <a:pt x="9913" y="4542"/>
                </a:lnTo>
                <a:cubicBezTo>
                  <a:pt x="9844" y="4473"/>
                  <a:pt x="9844" y="4404"/>
                  <a:pt x="9774" y="4334"/>
                </a:cubicBezTo>
                <a:cubicBezTo>
                  <a:pt x="9913" y="4334"/>
                  <a:pt x="10052" y="4265"/>
                  <a:pt x="10121" y="4126"/>
                </a:cubicBezTo>
                <a:cubicBezTo>
                  <a:pt x="10260" y="3988"/>
                  <a:pt x="10398" y="3849"/>
                  <a:pt x="10468" y="3641"/>
                </a:cubicBezTo>
                <a:cubicBezTo>
                  <a:pt x="10953" y="2601"/>
                  <a:pt x="9982" y="1215"/>
                  <a:pt x="9289" y="591"/>
                </a:cubicBezTo>
                <a:cubicBezTo>
                  <a:pt x="8892" y="230"/>
                  <a:pt x="8401" y="1"/>
                  <a:pt x="7944" y="1"/>
                </a:cubicBezTo>
                <a:close/>
              </a:path>
            </a:pathLst>
          </a:custGeom>
          <a:solidFill>
            <a:srgbClr val="272727"/>
          </a:solidFill>
          <a:ln>
            <a:noFill/>
          </a:ln>
        </p:spPr>
        <p:txBody>
          <a:bodyPr spcFirstLastPara="1" wrap="square" lIns="121900" tIns="121900" rIns="121900" bIns="121900" anchor="ctr" anchorCtr="0">
            <a:noAutofit/>
          </a:bodyPr>
          <a:lstStyle/>
          <a:p>
            <a:pPr>
              <a:defRPr/>
            </a:pPr>
            <a:endParaRPr sz="2400"/>
          </a:p>
        </p:txBody>
      </p:sp>
      <p:sp>
        <p:nvSpPr>
          <p:cNvPr id="8" name="Cloud Callout 7"/>
          <p:cNvSpPr/>
          <p:nvPr/>
        </p:nvSpPr>
        <p:spPr>
          <a:xfrm>
            <a:off x="3443638" y="2279521"/>
            <a:ext cx="5700649" cy="3022519"/>
          </a:xfrm>
          <a:prstGeom prst="cloudCallout">
            <a:avLst/>
          </a:prstGeom>
          <a:solidFill>
            <a:srgbClr val="EF6F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buClrTx/>
              <a:buFontTx/>
              <a:buNone/>
            </a:pPr>
            <a:r>
              <a:rPr lang="en-US" sz="2800" i="1" dirty="0" err="1">
                <a:solidFill>
                  <a:schemeClr val="tx1"/>
                </a:solidFill>
                <a:latin typeface="Times New Roman" panose="02020603050405020304" pitchFamily="18" charset="0"/>
                <a:ea typeface="Times New Roman" panose="02020603050405020304" pitchFamily="18" charset="0"/>
              </a:rPr>
              <a:t>Hãy</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nêu</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tên</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những</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truyện</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cười</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mà</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em</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biết</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Chọn</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kể</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một</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truyện</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cười</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em</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cho</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là</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thú</a:t>
            </a:r>
            <a:r>
              <a:rPr lang="en-US" sz="2800" i="1" dirty="0">
                <a:solidFill>
                  <a:schemeClr val="tx1"/>
                </a:solidFill>
                <a:latin typeface="Times New Roman" panose="02020603050405020304" pitchFamily="18" charset="0"/>
                <a:ea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rPr>
              <a:t>vị</a:t>
            </a:r>
            <a:r>
              <a:rPr lang="en-US" sz="2800" i="1" dirty="0">
                <a:solidFill>
                  <a:schemeClr val="tx1"/>
                </a:solidFill>
                <a:latin typeface="Times New Roman" panose="02020603050405020304" pitchFamily="18" charset="0"/>
                <a:ea typeface="Times New Roman" panose="02020603050405020304" pitchFamily="18" charset="0"/>
              </a:rPr>
              <a:t> ?.</a:t>
            </a:r>
            <a:endParaRPr lang="en-US" sz="2800" dirty="0">
              <a:solidFill>
                <a:schemeClr val="tx1"/>
              </a:solidFill>
            </a:endParaRPr>
          </a:p>
        </p:txBody>
      </p:sp>
      <p:sp>
        <p:nvSpPr>
          <p:cNvPr id="3" name="Rectangle 2"/>
          <p:cNvSpPr/>
          <p:nvPr/>
        </p:nvSpPr>
        <p:spPr>
          <a:xfrm>
            <a:off x="4059809" y="998228"/>
            <a:ext cx="4072380" cy="914400"/>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srgbClr val="FF0000"/>
                </a:solidFill>
                <a:latin typeface="Times New Roman" panose="02020603050405020304" pitchFamily="18" charset="0"/>
                <a:cs typeface="Times New Roman" panose="02020603050405020304" pitchFamily="18" charset="0"/>
              </a:rPr>
              <a:t>KHỞI ĐỘNG</a:t>
            </a:r>
            <a:endParaRPr lang="en-US" sz="4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76968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A8ADE3-2D62-52E1-F97A-9FCBDBD94EFD}"/>
              </a:ext>
            </a:extLst>
          </p:cNvPr>
          <p:cNvSpPr txBox="1"/>
          <p:nvPr/>
        </p:nvSpPr>
        <p:spPr>
          <a:xfrm>
            <a:off x="2693583" y="712201"/>
            <a:ext cx="9221973" cy="1095172"/>
          </a:xfrm>
          <a:prstGeom prst="rect">
            <a:avLst/>
          </a:prstGeom>
          <a:noFill/>
        </p:spPr>
        <p:txBody>
          <a:bodyPr wrap="square">
            <a:spAutoFit/>
          </a:bodyPr>
          <a:lstStyle/>
          <a:p>
            <a:pPr algn="just" defTabSz="1219170">
              <a:spcAft>
                <a:spcPts val="1067"/>
              </a:spcAft>
              <a:buClr>
                <a:srgbClr val="000000"/>
              </a:buClr>
              <a:defRPr/>
            </a:pP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Ý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nghĩa</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cái</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cười</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trong</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truyện</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a:t>
            </a:r>
            <a:endParaRPr lang="en-US" sz="2800" kern="0" dirty="0">
              <a:solidFill>
                <a:srgbClr val="000000"/>
              </a:solidFill>
              <a:latin typeface="Calibri" panose="020F0502020204030204" pitchFamily="34" charset="0"/>
              <a:ea typeface="Calibri" panose="020F0502020204030204" pitchFamily="34" charset="0"/>
              <a:cs typeface="Arial"/>
              <a:sym typeface="Arial"/>
            </a:endParaRPr>
          </a:p>
          <a:p>
            <a:pPr algn="just" defTabSz="1219170">
              <a:spcAft>
                <a:spcPts val="1067"/>
              </a:spcAft>
              <a:buClr>
                <a:srgbClr val="000000"/>
              </a:buClr>
              <a:defRPr/>
            </a:pP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Từ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truyện</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này</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em</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có</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thể</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rút</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ra</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bài</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học</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800" i="1" kern="0" dirty="0" err="1">
                <a:solidFill>
                  <a:srgbClr val="000000"/>
                </a:solidFill>
                <a:latin typeface="Times New Roman" panose="02020603050405020304" pitchFamily="18" charset="0"/>
                <a:ea typeface="Times New Roman" panose="02020603050405020304" pitchFamily="18" charset="0"/>
                <a:cs typeface="Arial"/>
                <a:sym typeface="Arial"/>
              </a:rPr>
              <a:t>gì</a:t>
            </a:r>
            <a:r>
              <a:rPr lang="en-US" sz="2800" i="1" kern="0" dirty="0">
                <a:solidFill>
                  <a:srgbClr val="000000"/>
                </a:solidFill>
                <a:latin typeface="Times New Roman" panose="02020603050405020304" pitchFamily="18" charset="0"/>
                <a:ea typeface="Times New Roman" panose="02020603050405020304" pitchFamily="18" charset="0"/>
                <a:cs typeface="Arial"/>
                <a:sym typeface="Arial"/>
              </a:rPr>
              <a:t>?</a:t>
            </a:r>
            <a:endParaRPr lang="en-US" sz="2800" kern="0" dirty="0">
              <a:solidFill>
                <a:srgbClr val="000000"/>
              </a:solidFill>
              <a:latin typeface="Calibri" panose="020F0502020204030204" pitchFamily="34" charset="0"/>
              <a:ea typeface="Calibri" panose="020F0502020204030204" pitchFamily="34" charset="0"/>
              <a:cs typeface="Arial"/>
              <a:sym typeface="Arial"/>
            </a:endParaRPr>
          </a:p>
        </p:txBody>
      </p:sp>
      <p:sp>
        <p:nvSpPr>
          <p:cNvPr id="8" name="TextBox 7">
            <a:extLst>
              <a:ext uri="{FF2B5EF4-FFF2-40B4-BE49-F238E27FC236}">
                <a16:creationId xmlns:a16="http://schemas.microsoft.com/office/drawing/2014/main" id="{BDA3E9CF-5BC6-1810-FB39-C3E97CBA3886}"/>
              </a:ext>
            </a:extLst>
          </p:cNvPr>
          <p:cNvSpPr txBox="1"/>
          <p:nvPr/>
        </p:nvSpPr>
        <p:spPr>
          <a:xfrm>
            <a:off x="2693582" y="1870153"/>
            <a:ext cx="9399183" cy="1341393"/>
          </a:xfrm>
          <a:prstGeom prst="rect">
            <a:avLst/>
          </a:prstGeom>
          <a:noFill/>
        </p:spPr>
        <p:txBody>
          <a:bodyPr wrap="square">
            <a:spAutoFit/>
          </a:bodyPr>
          <a:lstStyle/>
          <a:p>
            <a:pPr algn="just" defTabSz="1219170">
              <a:spcAft>
                <a:spcPts val="1067"/>
              </a:spcAft>
              <a:buClr>
                <a:srgbClr val="000000"/>
              </a:buClr>
              <a:defRPr/>
            </a:pP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Nếu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nhà</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hàng</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bán</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cá</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trong</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truyện</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nhờ</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em</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làm</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lại</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cái</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biển</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em</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sẽ</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làm</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như</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thế</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nào</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a:t>
            </a:r>
            <a:endParaRPr lang="en-US" sz="2400" kern="0" dirty="0">
              <a:solidFill>
                <a:srgbClr val="000000"/>
              </a:solidFill>
              <a:latin typeface="Calibri" panose="020F0502020204030204" pitchFamily="34" charset="0"/>
              <a:ea typeface="Calibri" panose="020F0502020204030204" pitchFamily="34" charset="0"/>
              <a:cs typeface="Arial"/>
              <a:sym typeface="Arial"/>
            </a:endParaRPr>
          </a:p>
          <a:p>
            <a:pPr algn="just" defTabSz="1219170">
              <a:spcAft>
                <a:spcPts val="1067"/>
              </a:spcAft>
              <a:buClr>
                <a:srgbClr val="000000"/>
              </a:buClr>
              <a:defRPr/>
            </a:pP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Qua câu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truyện,em</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rút</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ra</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bài</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học</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gì</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về</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cách</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a:t>
            </a:r>
            <a:r>
              <a:rPr lang="en-US" sz="2400" i="1" kern="0" dirty="0" err="1">
                <a:solidFill>
                  <a:srgbClr val="000000"/>
                </a:solidFill>
                <a:latin typeface="Times New Roman" panose="02020603050405020304" pitchFamily="18" charset="0"/>
                <a:ea typeface="Times New Roman" panose="02020603050405020304" pitchFamily="18" charset="0"/>
                <a:cs typeface="Arial"/>
                <a:sym typeface="Arial"/>
              </a:rPr>
              <a:t>dùng</a:t>
            </a:r>
            <a:r>
              <a:rPr lang="en-US" sz="2400" i="1" kern="0" dirty="0">
                <a:solidFill>
                  <a:srgbClr val="000000"/>
                </a:solidFill>
                <a:latin typeface="Times New Roman" panose="02020603050405020304" pitchFamily="18" charset="0"/>
                <a:ea typeface="Times New Roman" panose="02020603050405020304" pitchFamily="18" charset="0"/>
                <a:cs typeface="Arial"/>
                <a:sym typeface="Arial"/>
              </a:rPr>
              <a:t> từ? </a:t>
            </a:r>
            <a:endParaRPr lang="en-US" sz="2400" kern="0" dirty="0">
              <a:solidFill>
                <a:srgbClr val="000000"/>
              </a:solidFill>
              <a:latin typeface="Calibri" panose="020F0502020204030204" pitchFamily="34" charset="0"/>
              <a:ea typeface="Calibri" panose="020F0502020204030204" pitchFamily="34" charset="0"/>
              <a:cs typeface="Arial"/>
              <a:sym typeface="Arial"/>
            </a:endParaRPr>
          </a:p>
        </p:txBody>
      </p:sp>
      <p:sp>
        <p:nvSpPr>
          <p:cNvPr id="9" name="Title 1">
            <a:extLst>
              <a:ext uri="{FF2B5EF4-FFF2-40B4-BE49-F238E27FC236}">
                <a16:creationId xmlns:a16="http://schemas.microsoft.com/office/drawing/2014/main" id="{A50AB4D5-29D8-0D70-EDD5-117AEBF20279}"/>
              </a:ext>
            </a:extLst>
          </p:cNvPr>
          <p:cNvSpPr>
            <a:spLocks noGrp="1"/>
          </p:cNvSpPr>
          <p:nvPr>
            <p:ph type="title"/>
          </p:nvPr>
        </p:nvSpPr>
        <p:spPr>
          <a:xfrm>
            <a:off x="5472223" y="146863"/>
            <a:ext cx="4504335" cy="723100"/>
          </a:xfrm>
        </p:spPr>
        <p:txBody>
          <a:bodyPr/>
          <a:lstStyle/>
          <a:p>
            <a:pPr defTabSz="1219170">
              <a:lnSpc>
                <a:spcPct val="115000"/>
              </a:lnSpc>
              <a:spcAft>
                <a:spcPts val="1067"/>
              </a:spcAft>
              <a:defRPr/>
            </a:pPr>
            <a:r>
              <a:rPr lang="en-US" sz="3200" b="1" kern="0" dirty="0">
                <a:solidFill>
                  <a:srgbClr val="0070C0"/>
                </a:solidFill>
                <a:latin typeface="Times New Roman" panose="02020603050405020304" pitchFamily="18" charset="0"/>
                <a:ea typeface="Times New Roman" panose="02020603050405020304" pitchFamily="18" charset="0"/>
                <a:cs typeface="Arial"/>
                <a:sym typeface="Arial"/>
              </a:rPr>
              <a:t>PHT SỐ 4. </a:t>
            </a:r>
            <a:endParaRPr lang="en-US" dirty="0"/>
          </a:p>
        </p:txBody>
      </p:sp>
      <p:pic>
        <p:nvPicPr>
          <p:cNvPr id="10" name="Picture 9" descr="22858PICdbgea5Gz679dY_PIC2018.png">
            <a:extLst>
              <a:ext uri="{FF2B5EF4-FFF2-40B4-BE49-F238E27FC236}">
                <a16:creationId xmlns:a16="http://schemas.microsoft.com/office/drawing/2014/main" id="{E05502EB-8920-E0FF-1DB0-40E6F3A7D3B0}"/>
              </a:ext>
            </a:extLst>
          </p:cNvPr>
          <p:cNvPicPr>
            <a:picLocks noChangeAspect="1"/>
          </p:cNvPicPr>
          <p:nvPr/>
        </p:nvPicPr>
        <p:blipFill>
          <a:blip r:embed="rId2" cstate="print"/>
          <a:stretch>
            <a:fillRect/>
          </a:stretch>
        </p:blipFill>
        <p:spPr>
          <a:xfrm flipH="1">
            <a:off x="187512" y="228940"/>
            <a:ext cx="3345713" cy="6711136"/>
          </a:xfrm>
          <a:prstGeom prst="rect">
            <a:avLst/>
          </a:prstGeom>
        </p:spPr>
      </p:pic>
      <p:pic>
        <p:nvPicPr>
          <p:cNvPr id="9218" name="Picture 2" descr="Phim Truyện - TREO BIỂN - Qùa tặng cuộc sống - Phim truyện hay kể cho bé  mỗi ngày - YouTube">
            <a:extLst>
              <a:ext uri="{FF2B5EF4-FFF2-40B4-BE49-F238E27FC236}">
                <a16:creationId xmlns:a16="http://schemas.microsoft.com/office/drawing/2014/main" id="{BECABBAB-EA27-C860-F271-ADA7BBAC4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2817" y="3274326"/>
            <a:ext cx="9399183" cy="35836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4002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9218"/>
                                        </p:tgtEl>
                                        <p:attrNameLst>
                                          <p:attrName>style.visibility</p:attrName>
                                        </p:attrNameLst>
                                      </p:cBhvr>
                                      <p:to>
                                        <p:strVal val="visible"/>
                                      </p:to>
                                    </p:set>
                                    <p:animEffect transition="in" filter="circle(in)">
                                      <p:cBhvr>
                                        <p:cTn id="27" dur="2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C5F524-6202-5A7E-FF0B-A26C5F4B3013}"/>
              </a:ext>
            </a:extLst>
          </p:cNvPr>
          <p:cNvSpPr txBox="1"/>
          <p:nvPr/>
        </p:nvSpPr>
        <p:spPr>
          <a:xfrm>
            <a:off x="502398" y="0"/>
            <a:ext cx="7683796" cy="799706"/>
          </a:xfrm>
          <a:prstGeom prst="rect">
            <a:avLst/>
          </a:prstGeom>
          <a:noFill/>
        </p:spPr>
        <p:txBody>
          <a:bodyPr wrap="square">
            <a:spAutoFit/>
          </a:bodyPr>
          <a:lstStyle/>
          <a:p>
            <a:pPr algn="just">
              <a:lnSpc>
                <a:spcPct val="115000"/>
              </a:lnSpc>
              <a:spcAft>
                <a:spcPts val="1067"/>
              </a:spcAft>
            </a:pPr>
            <a:r>
              <a:rPr lang="en-US" sz="4267" b="1" dirty="0">
                <a:solidFill>
                  <a:srgbClr val="0070C0"/>
                </a:solidFill>
                <a:latin typeface="Times New Roman" panose="02020603050405020304" pitchFamily="18" charset="0"/>
                <a:ea typeface="Times New Roman" panose="02020603050405020304" pitchFamily="18" charset="0"/>
              </a:rPr>
              <a:t>3</a:t>
            </a:r>
            <a:r>
              <a:rPr lang="en-US" sz="4267" b="1" kern="0" dirty="0">
                <a:solidFill>
                  <a:srgbClr val="0070C0"/>
                </a:solidFill>
                <a:latin typeface="Times New Roman" panose="02020603050405020304" pitchFamily="18" charset="0"/>
                <a:ea typeface="Times New Roman" panose="02020603050405020304" pitchFamily="18" charset="0"/>
                <a:sym typeface="Arial"/>
              </a:rPr>
              <a:t>. Văn bản:</a:t>
            </a:r>
            <a:r>
              <a:rPr lang="es-ES_tradnl" sz="4267" b="1" dirty="0">
                <a:solidFill>
                  <a:srgbClr val="0070C0"/>
                </a:solidFill>
                <a:latin typeface="Times New Roman" panose="02020603050405020304" pitchFamily="18" charset="0"/>
                <a:ea typeface="Times New Roman" panose="02020603050405020304" pitchFamily="18" charset="0"/>
              </a:rPr>
              <a:t> </a:t>
            </a:r>
            <a:r>
              <a:rPr lang="es-ES_tradnl" sz="4267" b="1" dirty="0" err="1">
                <a:solidFill>
                  <a:srgbClr val="0070C0"/>
                </a:solidFill>
                <a:latin typeface="Times New Roman" panose="02020603050405020304" pitchFamily="18" charset="0"/>
                <a:ea typeface="Times New Roman" panose="02020603050405020304" pitchFamily="18" charset="0"/>
              </a:rPr>
              <a:t>Nói</a:t>
            </a:r>
            <a:r>
              <a:rPr lang="es-ES_tradnl" sz="4267" b="1" dirty="0">
                <a:solidFill>
                  <a:srgbClr val="0070C0"/>
                </a:solidFill>
                <a:latin typeface="Times New Roman" panose="02020603050405020304" pitchFamily="18" charset="0"/>
                <a:ea typeface="Times New Roman" panose="02020603050405020304" pitchFamily="18" charset="0"/>
              </a:rPr>
              <a:t> </a:t>
            </a:r>
            <a:r>
              <a:rPr lang="es-ES_tradnl" sz="4267" b="1" dirty="0" err="1">
                <a:solidFill>
                  <a:srgbClr val="0070C0"/>
                </a:solidFill>
                <a:latin typeface="Times New Roman" panose="02020603050405020304" pitchFamily="18" charset="0"/>
                <a:ea typeface="Times New Roman" panose="02020603050405020304" pitchFamily="18" charset="0"/>
              </a:rPr>
              <a:t>dóc</a:t>
            </a:r>
            <a:r>
              <a:rPr lang="es-ES_tradnl" sz="4267" b="1" dirty="0">
                <a:solidFill>
                  <a:srgbClr val="0070C0"/>
                </a:solidFill>
                <a:latin typeface="Times New Roman" panose="02020603050405020304" pitchFamily="18" charset="0"/>
                <a:ea typeface="Times New Roman" panose="02020603050405020304" pitchFamily="18" charset="0"/>
              </a:rPr>
              <a:t> </a:t>
            </a:r>
            <a:r>
              <a:rPr lang="es-ES_tradnl" sz="4267" b="1" dirty="0" err="1">
                <a:solidFill>
                  <a:srgbClr val="0070C0"/>
                </a:solidFill>
                <a:latin typeface="Times New Roman" panose="02020603050405020304" pitchFamily="18" charset="0"/>
                <a:ea typeface="Times New Roman" panose="02020603050405020304" pitchFamily="18" charset="0"/>
              </a:rPr>
              <a:t>gặp</a:t>
            </a:r>
            <a:r>
              <a:rPr lang="es-ES_tradnl" sz="4267" b="1" dirty="0">
                <a:solidFill>
                  <a:srgbClr val="0070C0"/>
                </a:solidFill>
                <a:latin typeface="Times New Roman" panose="02020603050405020304" pitchFamily="18" charset="0"/>
                <a:ea typeface="Times New Roman" panose="02020603050405020304" pitchFamily="18" charset="0"/>
              </a:rPr>
              <a:t> </a:t>
            </a:r>
            <a:r>
              <a:rPr lang="es-ES_tradnl" sz="4267" b="1" dirty="0" err="1">
                <a:solidFill>
                  <a:srgbClr val="0070C0"/>
                </a:solidFill>
                <a:latin typeface="Times New Roman" panose="02020603050405020304" pitchFamily="18" charset="0"/>
                <a:ea typeface="Times New Roman" panose="02020603050405020304" pitchFamily="18" charset="0"/>
              </a:rPr>
              <a:t>nhau</a:t>
            </a:r>
            <a:r>
              <a:rPr lang="es-ES_tradnl" sz="4267" b="1" dirty="0">
                <a:solidFill>
                  <a:srgbClr val="0070C0"/>
                </a:solidFill>
                <a:latin typeface="Times New Roman" panose="02020603050405020304" pitchFamily="18" charset="0"/>
                <a:ea typeface="Times New Roman" panose="02020603050405020304" pitchFamily="18" charset="0"/>
              </a:rPr>
              <a:t>.</a:t>
            </a:r>
            <a:endParaRPr lang="en-US" sz="4267" dirty="0">
              <a:solidFill>
                <a:srgbClr val="0070C0"/>
              </a:solidFill>
              <a:latin typeface="Calibri" panose="020F0502020204030204" pitchFamily="34" charset="0"/>
              <a:ea typeface="Calibri" panose="020F0502020204030204" pitchFamily="34" charset="0"/>
            </a:endParaRPr>
          </a:p>
        </p:txBody>
      </p:sp>
      <p:pic>
        <p:nvPicPr>
          <p:cNvPr id="14338" name="Picture 2" descr="Truyện Nói Khoác Gặp Nhau ❤️️ Nội Dung, Ý Nghĩa, Hình Ảnh">
            <a:extLst>
              <a:ext uri="{FF2B5EF4-FFF2-40B4-BE49-F238E27FC236}">
                <a16:creationId xmlns:a16="http://schemas.microsoft.com/office/drawing/2014/main" id="{65617A23-2E01-F010-6C87-A191A19003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620" y="1063256"/>
            <a:ext cx="12092761" cy="57947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790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animEffect transition="in" filter="circle(in)">
                                      <p:cBhvr>
                                        <p:cTn id="11" dur="2000"/>
                                        <p:tgtEl>
                                          <p:spTgt spid="143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CA87F701-941A-E6C8-8AC2-F5DF9C3F10FC}"/>
              </a:ext>
            </a:extLst>
          </p:cNvPr>
          <p:cNvSpPr txBox="1">
            <a:spLocks/>
          </p:cNvSpPr>
          <p:nvPr/>
        </p:nvSpPr>
        <p:spPr>
          <a:xfrm>
            <a:off x="2892057" y="1035245"/>
            <a:ext cx="9299944" cy="1868211"/>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1pPr>
            <a:lvl2pPr marL="914400" marR="0" lvl="1"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2pPr>
            <a:lvl3pPr marL="1371600" marR="0" lvl="2"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3pPr>
            <a:lvl4pPr marL="1828800" marR="0" lvl="3"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4pPr>
            <a:lvl5pPr marL="2286000" marR="0" lvl="4"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5pPr>
            <a:lvl6pPr marL="2743200" marR="0" lvl="5"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6pPr>
            <a:lvl7pPr marL="3200400" marR="0" lvl="6"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7pPr>
            <a:lvl8pPr marL="3657600" marR="0" lvl="7"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8pPr>
            <a:lvl9pPr marL="4114800" marR="0" lvl="8" indent="-304800" algn="l" rtl="0">
              <a:lnSpc>
                <a:spcPct val="100000"/>
              </a:lnSpc>
              <a:spcBef>
                <a:spcPts val="0"/>
              </a:spcBef>
              <a:spcAft>
                <a:spcPts val="0"/>
              </a:spcAft>
              <a:buClr>
                <a:srgbClr val="999999"/>
              </a:buClr>
              <a:buSzPts val="1200"/>
              <a:buFont typeface="Merriweather Light"/>
              <a:buNone/>
              <a:defRPr sz="1200" b="0" i="0" u="none" strike="noStrike" cap="none">
                <a:solidFill>
                  <a:srgbClr val="999999"/>
                </a:solidFill>
                <a:latin typeface="Merriweather Light"/>
                <a:ea typeface="Merriweather Light"/>
                <a:cs typeface="Merriweather Light"/>
                <a:sym typeface="Merriweather Light"/>
              </a:defRPr>
            </a:lvl9pPr>
          </a:lstStyle>
          <a:p>
            <a:pPr algn="just">
              <a:spcAft>
                <a:spcPts val="1067"/>
              </a:spcAft>
            </a:pPr>
            <a:r>
              <a:rPr lang="en-US" sz="2400" i="1" dirty="0">
                <a:solidFill>
                  <a:schemeClr val="tx1"/>
                </a:solidFill>
                <a:latin typeface="Times New Roman" panose="02020603050405020304" pitchFamily="18" charset="0"/>
                <a:ea typeface="Times New Roman" panose="02020603050405020304" pitchFamily="18" charset="0"/>
              </a:rPr>
              <a:t>+ Lời </a:t>
            </a:r>
            <a:r>
              <a:rPr lang="en-US" sz="2400" i="1" dirty="0" err="1">
                <a:solidFill>
                  <a:schemeClr val="tx1"/>
                </a:solidFill>
                <a:latin typeface="Times New Roman" panose="02020603050405020304" pitchFamily="18" charset="0"/>
                <a:ea typeface="Times New Roman" panose="02020603050405020304" pitchFamily="18" charset="0"/>
              </a:rPr>
              <a:t>nói</a:t>
            </a:r>
            <a:r>
              <a:rPr lang="en-US" sz="2400" i="1" dirty="0">
                <a:solidFill>
                  <a:schemeClr val="tx1"/>
                </a:solidFill>
                <a:latin typeface="Times New Roman" panose="02020603050405020304" pitchFamily="18" charset="0"/>
                <a:ea typeface="Times New Roman" panose="02020603050405020304" pitchFamily="18" charset="0"/>
              </a:rPr>
              <a:t> của </a:t>
            </a:r>
            <a:r>
              <a:rPr lang="en-US" sz="2400" i="1" dirty="0" err="1">
                <a:solidFill>
                  <a:schemeClr val="tx1"/>
                </a:solidFill>
                <a:latin typeface="Times New Roman" panose="02020603050405020304" pitchFamily="18" charset="0"/>
                <a:ea typeface="Times New Roman" panose="02020603050405020304" pitchFamily="18" charset="0"/>
              </a:rPr>
              <a:t>hai</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nhân</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vật</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trong</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truyện</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có</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điều</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gì</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đặc</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biệt</a:t>
            </a:r>
            <a:r>
              <a:rPr lang="en-US" sz="2400" i="1" dirty="0">
                <a:solidFill>
                  <a:schemeClr val="tx1"/>
                </a:solidFill>
                <a:latin typeface="Times New Roman" panose="02020603050405020304" pitchFamily="18" charset="0"/>
                <a:ea typeface="Times New Roman" panose="02020603050405020304" pitchFamily="18" charset="0"/>
              </a:rPr>
              <a:t>?</a:t>
            </a:r>
            <a:endParaRPr lang="en-US" sz="2400" dirty="0">
              <a:solidFill>
                <a:schemeClr val="tx1"/>
              </a:solidFill>
              <a:latin typeface="Calibri" panose="020F0502020204030204" pitchFamily="34" charset="0"/>
              <a:ea typeface="Calibri" panose="020F0502020204030204" pitchFamily="34" charset="0"/>
            </a:endParaRPr>
          </a:p>
          <a:p>
            <a:pPr algn="just">
              <a:spcAft>
                <a:spcPts val="1067"/>
              </a:spcAft>
            </a:pPr>
            <a:r>
              <a:rPr lang="en-US" sz="2400" i="1" dirty="0">
                <a:solidFill>
                  <a:schemeClr val="tx1"/>
                </a:solidFill>
                <a:latin typeface="Times New Roman" panose="02020603050405020304" pitchFamily="18" charset="0"/>
                <a:ea typeface="Times New Roman" panose="02020603050405020304" pitchFamily="18" charset="0"/>
              </a:rPr>
              <a:t>+ Chi </a:t>
            </a:r>
            <a:r>
              <a:rPr lang="en-US" sz="2400" i="1" dirty="0" err="1">
                <a:solidFill>
                  <a:schemeClr val="tx1"/>
                </a:solidFill>
                <a:latin typeface="Times New Roman" panose="02020603050405020304" pitchFamily="18" charset="0"/>
                <a:ea typeface="Times New Roman" panose="02020603050405020304" pitchFamily="18" charset="0"/>
              </a:rPr>
              <a:t>tiết</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nào</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trong</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truyện</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tạo</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ra</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sự</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bất</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ngờ</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cho</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chuyện</a:t>
            </a:r>
            <a:r>
              <a:rPr lang="en-US" sz="2400" i="1" dirty="0">
                <a:solidFill>
                  <a:schemeClr val="tx1"/>
                </a:solidFill>
                <a:latin typeface="Times New Roman" panose="02020603050405020304" pitchFamily="18" charset="0"/>
                <a:ea typeface="Times New Roman" panose="02020603050405020304" pitchFamily="18" charset="0"/>
              </a:rPr>
              <a:t>?</a:t>
            </a:r>
            <a:endParaRPr lang="en-US" sz="2400" dirty="0">
              <a:solidFill>
                <a:schemeClr val="tx1"/>
              </a:solidFill>
              <a:latin typeface="Calibri" panose="020F0502020204030204" pitchFamily="34" charset="0"/>
              <a:ea typeface="Calibri" panose="020F0502020204030204" pitchFamily="34" charset="0"/>
            </a:endParaRPr>
          </a:p>
          <a:p>
            <a:pPr algn="just">
              <a:spcAft>
                <a:spcPts val="1067"/>
              </a:spcAft>
            </a:pP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Nhân</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vật</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nào</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mới</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là</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nhân</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vật</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nói</a:t>
            </a:r>
            <a:r>
              <a:rPr lang="en-US" sz="2400" i="1" dirty="0">
                <a:solidFill>
                  <a:schemeClr val="tx1"/>
                </a:solidFill>
                <a:latin typeface="Times New Roman" panose="02020603050405020304" pitchFamily="18" charset="0"/>
                <a:ea typeface="Times New Roman" panose="02020603050405020304" pitchFamily="18" charset="0"/>
              </a:rPr>
              <a:t> </a:t>
            </a:r>
            <a:r>
              <a:rPr lang="en-US" sz="2400" i="1" dirty="0" err="1">
                <a:solidFill>
                  <a:schemeClr val="tx1"/>
                </a:solidFill>
                <a:latin typeface="Times New Roman" panose="02020603050405020304" pitchFamily="18" charset="0"/>
                <a:ea typeface="Times New Roman" panose="02020603050405020304" pitchFamily="18" charset="0"/>
              </a:rPr>
              <a:t>dóc</a:t>
            </a:r>
            <a:r>
              <a:rPr lang="en-US" sz="2400" i="1" dirty="0">
                <a:solidFill>
                  <a:schemeClr val="tx1"/>
                </a:solidFill>
                <a:latin typeface="Times New Roman" panose="02020603050405020304" pitchFamily="18" charset="0"/>
                <a:ea typeface="Times New Roman" panose="02020603050405020304" pitchFamily="18" charset="0"/>
              </a:rPr>
              <a:t>?</a:t>
            </a:r>
            <a:endParaRPr lang="en-US" sz="2400" dirty="0">
              <a:solidFill>
                <a:schemeClr val="tx1"/>
              </a:solidFill>
              <a:latin typeface="Calibri" panose="020F0502020204030204" pitchFamily="34" charset="0"/>
              <a:ea typeface="Calibri" panose="020F0502020204030204" pitchFamily="34" charset="0"/>
            </a:endParaRPr>
          </a:p>
          <a:p>
            <a:endParaRPr lang="en-US" sz="1600" dirty="0"/>
          </a:p>
        </p:txBody>
      </p:sp>
      <p:pic>
        <p:nvPicPr>
          <p:cNvPr id="5" name="Picture 4" descr="22858PICdbgea5Gz679dY_PIC2018.png">
            <a:extLst>
              <a:ext uri="{FF2B5EF4-FFF2-40B4-BE49-F238E27FC236}">
                <a16:creationId xmlns:a16="http://schemas.microsoft.com/office/drawing/2014/main" id="{7D4F3E4B-43C9-BFA6-CC31-AEB6AC5D40F2}"/>
              </a:ext>
            </a:extLst>
          </p:cNvPr>
          <p:cNvPicPr>
            <a:picLocks noChangeAspect="1"/>
          </p:cNvPicPr>
          <p:nvPr/>
        </p:nvPicPr>
        <p:blipFill>
          <a:blip r:embed="rId2" cstate="print"/>
          <a:stretch>
            <a:fillRect/>
          </a:stretch>
        </p:blipFill>
        <p:spPr>
          <a:xfrm flipH="1">
            <a:off x="-1" y="-31776"/>
            <a:ext cx="3157031" cy="6858000"/>
          </a:xfrm>
          <a:prstGeom prst="rect">
            <a:avLst/>
          </a:prstGeom>
        </p:spPr>
      </p:pic>
      <p:sp>
        <p:nvSpPr>
          <p:cNvPr id="6" name="Title 1">
            <a:extLst>
              <a:ext uri="{FF2B5EF4-FFF2-40B4-BE49-F238E27FC236}">
                <a16:creationId xmlns:a16="http://schemas.microsoft.com/office/drawing/2014/main" id="{B2F965BA-6628-B1BE-44C7-78FF03931E46}"/>
              </a:ext>
            </a:extLst>
          </p:cNvPr>
          <p:cNvSpPr>
            <a:spLocks noGrp="1"/>
          </p:cNvSpPr>
          <p:nvPr>
            <p:ph type="title"/>
          </p:nvPr>
        </p:nvSpPr>
        <p:spPr>
          <a:xfrm>
            <a:off x="5481501" y="312145"/>
            <a:ext cx="3908400" cy="723100"/>
          </a:xfrm>
        </p:spPr>
        <p:txBody>
          <a:bodyPr/>
          <a:lstStyle/>
          <a:p>
            <a:pPr defTabSz="1219170">
              <a:lnSpc>
                <a:spcPct val="115000"/>
              </a:lnSpc>
              <a:spcAft>
                <a:spcPts val="1067"/>
              </a:spcAft>
              <a:defRPr/>
            </a:pPr>
            <a:r>
              <a:rPr lang="en-US" sz="3733" b="1" kern="0" dirty="0">
                <a:solidFill>
                  <a:srgbClr val="0070C0"/>
                </a:solidFill>
                <a:latin typeface="Times New Roman" panose="02020603050405020304" pitchFamily="18" charset="0"/>
                <a:ea typeface="Times New Roman" panose="02020603050405020304" pitchFamily="18" charset="0"/>
                <a:cs typeface="Arial"/>
                <a:sym typeface="Arial"/>
              </a:rPr>
              <a:t>PHT SỐ 5. </a:t>
            </a:r>
            <a:endParaRPr lang="en-US" sz="3733" dirty="0"/>
          </a:p>
        </p:txBody>
      </p:sp>
      <p:pic>
        <p:nvPicPr>
          <p:cNvPr id="16386" name="Picture 2" descr="Soạn bài Chùm truyện cười dân gian Việt Nam Kết nối tri thức Ngữ văn lớp">
            <a:extLst>
              <a:ext uri="{FF2B5EF4-FFF2-40B4-BE49-F238E27FC236}">
                <a16:creationId xmlns:a16="http://schemas.microsoft.com/office/drawing/2014/main" id="{417FBEEA-94FF-D7B6-AED2-62E1B256F6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0765" y="3035431"/>
            <a:ext cx="9841235" cy="37907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5012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arn(inVertical)">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circle(in)">
                                      <p:cBhvr>
                                        <p:cTn id="16" dur="20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6386"/>
                                        </p:tgtEl>
                                        <p:attrNameLst>
                                          <p:attrName>style.visibility</p:attrName>
                                        </p:attrNameLst>
                                      </p:cBhvr>
                                      <p:to>
                                        <p:strVal val="visible"/>
                                      </p:to>
                                    </p:set>
                                    <p:anim calcmode="lin" valueType="num">
                                      <p:cBhvr additive="base">
                                        <p:cTn id="21" dur="500" fill="hold"/>
                                        <p:tgtEl>
                                          <p:spTgt spid="16386"/>
                                        </p:tgtEl>
                                        <p:attrNameLst>
                                          <p:attrName>ppt_x</p:attrName>
                                        </p:attrNameLst>
                                      </p:cBhvr>
                                      <p:tavLst>
                                        <p:tav tm="0">
                                          <p:val>
                                            <p:strVal val="#ppt_x"/>
                                          </p:val>
                                        </p:tav>
                                        <p:tav tm="100000">
                                          <p:val>
                                            <p:strVal val="#ppt_x"/>
                                          </p:val>
                                        </p:tav>
                                      </p:tavLst>
                                    </p:anim>
                                    <p:anim calcmode="lin" valueType="num">
                                      <p:cBhvr additive="base">
                                        <p:cTn id="22"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172925C-FBC9-5EA2-0548-6A841B78B438}"/>
              </a:ext>
            </a:extLst>
          </p:cNvPr>
          <p:cNvSpPr>
            <a:spLocks noGrp="1"/>
          </p:cNvSpPr>
          <p:nvPr>
            <p:ph type="title"/>
          </p:nvPr>
        </p:nvSpPr>
        <p:spPr>
          <a:xfrm>
            <a:off x="5217042" y="139799"/>
            <a:ext cx="4215389" cy="723100"/>
          </a:xfrm>
        </p:spPr>
        <p:txBody>
          <a:bodyPr/>
          <a:lstStyle/>
          <a:p>
            <a:pPr defTabSz="1219170">
              <a:lnSpc>
                <a:spcPct val="115000"/>
              </a:lnSpc>
              <a:spcAft>
                <a:spcPts val="1067"/>
              </a:spcAft>
              <a:defRPr/>
            </a:pPr>
            <a:r>
              <a:rPr lang="en-US" sz="3733" b="1" kern="0" dirty="0">
                <a:solidFill>
                  <a:srgbClr val="0070C0"/>
                </a:solidFill>
                <a:latin typeface="Times New Roman" panose="02020603050405020304" pitchFamily="18" charset="0"/>
                <a:ea typeface="Times New Roman" panose="02020603050405020304" pitchFamily="18" charset="0"/>
                <a:cs typeface="Arial"/>
                <a:sym typeface="Arial"/>
              </a:rPr>
              <a:t>PHT SỐ 6. </a:t>
            </a:r>
            <a:endParaRPr lang="en-US" sz="3733" dirty="0"/>
          </a:p>
        </p:txBody>
      </p:sp>
      <p:sp>
        <p:nvSpPr>
          <p:cNvPr id="4" name="Subtitle 2">
            <a:extLst>
              <a:ext uri="{FF2B5EF4-FFF2-40B4-BE49-F238E27FC236}">
                <a16:creationId xmlns:a16="http://schemas.microsoft.com/office/drawing/2014/main" id="{172388DD-8F65-4BC1-239D-9F8897911EA1}"/>
              </a:ext>
            </a:extLst>
          </p:cNvPr>
          <p:cNvSpPr>
            <a:spLocks noGrp="1"/>
          </p:cNvSpPr>
          <p:nvPr>
            <p:ph type="subTitle" idx="1"/>
          </p:nvPr>
        </p:nvSpPr>
        <p:spPr>
          <a:xfrm>
            <a:off x="3062176" y="541997"/>
            <a:ext cx="9030587" cy="2182349"/>
          </a:xfrm>
        </p:spPr>
        <p:txBody>
          <a:bodyPr/>
          <a:lstStyle/>
          <a:p>
            <a:pPr algn="just">
              <a:lnSpc>
                <a:spcPct val="115000"/>
              </a:lnSpc>
              <a:spcAft>
                <a:spcPts val="1067"/>
              </a:spcAft>
            </a:pP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Lời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của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biệt</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67"/>
              </a:spcAft>
            </a:pP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tiết</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truyện</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sự</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ngờ</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1067"/>
              </a:spcAft>
            </a:pP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nào</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là</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vật</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2800" i="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dóc</a:t>
            </a:r>
            <a:endParaRPr lang="en-US" sz="2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7412" name="Picture 4" descr="Soạn bài Chùm truyện cười dân gian Việt Nam (Lợn cưới áo mới; Treo biển; Nói  dóc gặp nhau) | Kết nối tri thức Ngữ văn lớp 8">
            <a:extLst>
              <a:ext uri="{FF2B5EF4-FFF2-40B4-BE49-F238E27FC236}">
                <a16:creationId xmlns:a16="http://schemas.microsoft.com/office/drawing/2014/main" id="{C2FC5A1F-C62E-7664-1B14-EC5A907300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67736" y="2724346"/>
            <a:ext cx="4408968" cy="4025247"/>
          </a:xfrm>
          <a:prstGeom prst="rect">
            <a:avLst/>
          </a:prstGeom>
          <a:noFill/>
          <a:extLst>
            <a:ext uri="{909E8E84-426E-40DD-AFC4-6F175D3DCCD1}">
              <a14:hiddenFill xmlns:a14="http://schemas.microsoft.com/office/drawing/2010/main">
                <a:solidFill>
                  <a:srgbClr val="FFFFFF"/>
                </a:solidFill>
              </a14:hiddenFill>
            </a:ext>
          </a:extLst>
        </p:spPr>
      </p:pic>
      <p:pic>
        <p:nvPicPr>
          <p:cNvPr id="17414" name="Picture 6" descr="Toplist chủ đề truyện cười hay nhất (41 toplist về truyện cười hay nhất) -  toplist.vn">
            <a:extLst>
              <a:ext uri="{FF2B5EF4-FFF2-40B4-BE49-F238E27FC236}">
                <a16:creationId xmlns:a16="http://schemas.microsoft.com/office/drawing/2014/main" id="{CFE8E721-07F8-AF8C-E094-2CEBEDF3F0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1389" y="2724347"/>
            <a:ext cx="4094666" cy="402524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22858PICdbgea5Gz679dY_PIC2018.png">
            <a:extLst>
              <a:ext uri="{FF2B5EF4-FFF2-40B4-BE49-F238E27FC236}">
                <a16:creationId xmlns:a16="http://schemas.microsoft.com/office/drawing/2014/main" id="{A49E8587-87FE-AE58-80D3-7BD61A3BE005}"/>
              </a:ext>
            </a:extLst>
          </p:cNvPr>
          <p:cNvPicPr>
            <a:picLocks noChangeAspect="1"/>
          </p:cNvPicPr>
          <p:nvPr/>
        </p:nvPicPr>
        <p:blipFill>
          <a:blip r:embed="rId4" cstate="print"/>
          <a:stretch>
            <a:fillRect/>
          </a:stretch>
        </p:blipFill>
        <p:spPr>
          <a:xfrm flipH="1">
            <a:off x="-10" y="-1"/>
            <a:ext cx="3260655" cy="6858001"/>
          </a:xfrm>
          <a:prstGeom prst="rect">
            <a:avLst/>
          </a:prstGeom>
        </p:spPr>
      </p:pic>
    </p:spTree>
    <p:extLst>
      <p:ext uri="{BB962C8B-B14F-4D97-AF65-F5344CB8AC3E}">
        <p14:creationId xmlns:p14="http://schemas.microsoft.com/office/powerpoint/2010/main" val="156433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circle(in)">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circle(in)">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circle(in)">
                                      <p:cBhvr>
                                        <p:cTn id="27" dur="20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17412"/>
                                        </p:tgtEl>
                                        <p:attrNameLst>
                                          <p:attrName>style.visibility</p:attrName>
                                        </p:attrNameLst>
                                      </p:cBhvr>
                                      <p:to>
                                        <p:strVal val="visible"/>
                                      </p:to>
                                    </p:set>
                                    <p:animEffect transition="in" filter="fade">
                                      <p:cBhvr>
                                        <p:cTn id="32" dur="1000"/>
                                        <p:tgtEl>
                                          <p:spTgt spid="17412"/>
                                        </p:tgtEl>
                                      </p:cBhvr>
                                    </p:animEffect>
                                    <p:anim calcmode="lin" valueType="num">
                                      <p:cBhvr>
                                        <p:cTn id="33" dur="1000" fill="hold"/>
                                        <p:tgtEl>
                                          <p:spTgt spid="17412"/>
                                        </p:tgtEl>
                                        <p:attrNameLst>
                                          <p:attrName>ppt_x</p:attrName>
                                        </p:attrNameLst>
                                      </p:cBhvr>
                                      <p:tavLst>
                                        <p:tav tm="0">
                                          <p:val>
                                            <p:strVal val="#ppt_x"/>
                                          </p:val>
                                        </p:tav>
                                        <p:tav tm="100000">
                                          <p:val>
                                            <p:strVal val="#ppt_x"/>
                                          </p:val>
                                        </p:tav>
                                      </p:tavLst>
                                    </p:anim>
                                    <p:anim calcmode="lin" valueType="num">
                                      <p:cBhvr>
                                        <p:cTn id="34" dur="1000" fill="hold"/>
                                        <p:tgtEl>
                                          <p:spTgt spid="17412"/>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17414"/>
                                        </p:tgtEl>
                                        <p:attrNameLst>
                                          <p:attrName>style.visibility</p:attrName>
                                        </p:attrNameLst>
                                      </p:cBhvr>
                                      <p:to>
                                        <p:strVal val="visible"/>
                                      </p:to>
                                    </p:set>
                                    <p:animEffect transition="in" filter="fade">
                                      <p:cBhvr>
                                        <p:cTn id="39" dur="1000"/>
                                        <p:tgtEl>
                                          <p:spTgt spid="17414"/>
                                        </p:tgtEl>
                                      </p:cBhvr>
                                    </p:animEffect>
                                    <p:anim calcmode="lin" valueType="num">
                                      <p:cBhvr>
                                        <p:cTn id="40" dur="1000" fill="hold"/>
                                        <p:tgtEl>
                                          <p:spTgt spid="17414"/>
                                        </p:tgtEl>
                                        <p:attrNameLst>
                                          <p:attrName>ppt_x</p:attrName>
                                        </p:attrNameLst>
                                      </p:cBhvr>
                                      <p:tavLst>
                                        <p:tav tm="0">
                                          <p:val>
                                            <p:strVal val="#ppt_x"/>
                                          </p:val>
                                        </p:tav>
                                        <p:tav tm="100000">
                                          <p:val>
                                            <p:strVal val="#ppt_x"/>
                                          </p:val>
                                        </p:tav>
                                      </p:tavLst>
                                    </p:anim>
                                    <p:anim calcmode="lin" valueType="num">
                                      <p:cBhvr>
                                        <p:cTn id="41" dur="1000" fill="hold"/>
                                        <p:tgtEl>
                                          <p:spTgt spid="174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570040-4213-DAF9-1ABE-DA877443B524}"/>
              </a:ext>
            </a:extLst>
          </p:cNvPr>
          <p:cNvSpPr txBox="1"/>
          <p:nvPr/>
        </p:nvSpPr>
        <p:spPr>
          <a:xfrm>
            <a:off x="3015228" y="386499"/>
            <a:ext cx="5940236" cy="587853"/>
          </a:xfrm>
          <a:prstGeom prst="rect">
            <a:avLst/>
          </a:prstGeom>
          <a:noFill/>
        </p:spPr>
        <p:txBody>
          <a:bodyPr wrap="square">
            <a:spAutoFit/>
          </a:bodyPr>
          <a:lstStyle/>
          <a:p>
            <a:pPr algn="just">
              <a:lnSpc>
                <a:spcPct val="115000"/>
              </a:lnSpc>
              <a:spcAft>
                <a:spcPts val="1067"/>
              </a:spcAft>
            </a:pPr>
            <a:r>
              <a:rPr lang="es-ES_tradnl" sz="2800" dirty="0">
                <a:solidFill>
                  <a:srgbClr val="FF0000"/>
                </a:solidFill>
                <a:latin typeface="Times New Roman" panose="02020603050405020304" pitchFamily="18" charset="0"/>
                <a:ea typeface="Times New Roman" panose="02020603050405020304" pitchFamily="18" charset="0"/>
              </a:rPr>
              <a:t>- Người </a:t>
            </a:r>
            <a:r>
              <a:rPr lang="es-ES_tradnl" sz="2800" dirty="0" err="1">
                <a:solidFill>
                  <a:srgbClr val="FF0000"/>
                </a:solidFill>
                <a:latin typeface="Times New Roman" panose="02020603050405020304" pitchFamily="18" charset="0"/>
                <a:ea typeface="Times New Roman" panose="02020603050405020304" pitchFamily="18" charset="0"/>
              </a:rPr>
              <a:t>thứ</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nhất</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miêu</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tả</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chiếc</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ghe</a:t>
            </a:r>
            <a:r>
              <a:rPr lang="es-ES_tradnl" sz="2800" dirty="0">
                <a:solidFill>
                  <a:srgbClr val="FF0000"/>
                </a:solidFill>
                <a:latin typeface="Times New Roman" panose="02020603050405020304" pitchFamily="18" charset="0"/>
                <a:ea typeface="Times New Roman" panose="02020603050405020304" pitchFamily="18" charset="0"/>
              </a:rPr>
              <a:t>:</a:t>
            </a:r>
            <a:endParaRPr lang="en-US" sz="2800" dirty="0">
              <a:solidFill>
                <a:srgbClr val="FF0000"/>
              </a:solidFill>
              <a:latin typeface="Calibri" panose="020F0502020204030204" pitchFamily="34" charset="0"/>
              <a:ea typeface="Calibri" panose="020F0502020204030204" pitchFamily="34" charset="0"/>
            </a:endParaRPr>
          </a:p>
        </p:txBody>
      </p:sp>
      <p:pic>
        <p:nvPicPr>
          <p:cNvPr id="2" name="Picture 1" descr="Truyện cười nhạt">
            <a:extLst>
              <a:ext uri="{FF2B5EF4-FFF2-40B4-BE49-F238E27FC236}">
                <a16:creationId xmlns:a16="http://schemas.microsoft.com/office/drawing/2014/main" id="{9C90CA77-2B26-846E-87AB-8EF180B879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98" y="4321214"/>
            <a:ext cx="3486916" cy="25766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F23BD2-05C1-E436-EDE3-F5F31F65B046}"/>
              </a:ext>
            </a:extLst>
          </p:cNvPr>
          <p:cNvSpPr txBox="1"/>
          <p:nvPr/>
        </p:nvSpPr>
        <p:spPr>
          <a:xfrm>
            <a:off x="3064007" y="1010318"/>
            <a:ext cx="9164351" cy="523220"/>
          </a:xfrm>
          <a:prstGeom prst="rect">
            <a:avLst/>
          </a:prstGeom>
          <a:noFill/>
        </p:spPr>
        <p:txBody>
          <a:bodyPr wrap="square">
            <a:spAutoFit/>
          </a:bodyPr>
          <a:lstStyle/>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dài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không</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lấy</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gì</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đo</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cho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xiết</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p>
        </p:txBody>
      </p:sp>
      <p:pic>
        <p:nvPicPr>
          <p:cNvPr id="1026" name="Picture 2" descr="Chùm truyện cười dân gian Việt Nam: Lợn cưới áo mới; Treo biển; Nói dóc gặp  nhau (Bài 5, Ngữ văn 8, tập 1, Kết Nối Tri Thức) - Theki.vn">
            <a:extLst>
              <a:ext uri="{FF2B5EF4-FFF2-40B4-BE49-F238E27FC236}">
                <a16:creationId xmlns:a16="http://schemas.microsoft.com/office/drawing/2014/main" id="{61E33E1F-10CB-2328-3BAF-B4D912817F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358" y="0"/>
            <a:ext cx="2846577" cy="3939499"/>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DCABF85E-96F1-2AF8-0E4C-A4718DCBEF68}"/>
              </a:ext>
            </a:extLst>
          </p:cNvPr>
          <p:cNvSpPr txBox="1"/>
          <p:nvPr/>
        </p:nvSpPr>
        <p:spPr>
          <a:xfrm>
            <a:off x="3077168" y="1520654"/>
            <a:ext cx="8906612" cy="1384995"/>
          </a:xfrm>
          <a:prstGeom prst="rect">
            <a:avLst/>
          </a:prstGeom>
          <a:noFill/>
        </p:spPr>
        <p:txBody>
          <a:bodyPr wrap="square">
            <a:spAutoFit/>
          </a:bodyPr>
          <a:lstStyle/>
          <a:p>
            <a:pPr algn="just" defTabSz="1219170">
              <a:spcAft>
                <a:spcPts val="1067"/>
              </a:spcAft>
              <a:buClr>
                <a:srgbClr val="000000"/>
              </a:buClr>
              <a:defRPr/>
            </a:pP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Một</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người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tuổi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hai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mươi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đứng</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ở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đầu</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mũi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bắt</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đầu</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ra</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đằng</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lái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đến</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giữa</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cột</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buồm</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thì</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đã</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già</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râu</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tóc</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bạc</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phơ</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cứ</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thế</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đến</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chết</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vẫn</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chưa</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tới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kern="0" dirty="0" err="1">
                <a:solidFill>
                  <a:srgbClr val="000000"/>
                </a:solidFill>
                <a:latin typeface="Times New Roman" panose="02020603050405020304" pitchFamily="18" charset="0"/>
                <a:ea typeface="Times New Roman" panose="02020603050405020304" pitchFamily="18" charset="0"/>
                <a:cs typeface="Arial"/>
                <a:sym typeface="Arial"/>
              </a:rPr>
              <a:t>lái</a:t>
            </a: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endParaRPr lang="en-US" sz="2800" kern="0" dirty="0">
              <a:solidFill>
                <a:srgbClr val="000000"/>
              </a:solidFill>
              <a:latin typeface="Calibri" panose="020F0502020204030204" pitchFamily="34" charset="0"/>
              <a:ea typeface="Calibri" panose="020F0502020204030204" pitchFamily="34" charset="0"/>
              <a:cs typeface="Arial"/>
              <a:sym typeface="Arial"/>
            </a:endParaRPr>
          </a:p>
        </p:txBody>
      </p:sp>
      <p:sp>
        <p:nvSpPr>
          <p:cNvPr id="3" name="Rectangle 2"/>
          <p:cNvSpPr/>
          <p:nvPr/>
        </p:nvSpPr>
        <p:spPr>
          <a:xfrm>
            <a:off x="3015228" y="2988966"/>
            <a:ext cx="4932761" cy="556434"/>
          </a:xfrm>
          <a:prstGeom prst="rect">
            <a:avLst/>
          </a:prstGeom>
        </p:spPr>
        <p:txBody>
          <a:bodyPr wrap="none">
            <a:spAutoFit/>
          </a:bodyPr>
          <a:lstStyle/>
          <a:p>
            <a:pPr algn="just">
              <a:lnSpc>
                <a:spcPct val="115000"/>
              </a:lnSpc>
              <a:spcAft>
                <a:spcPts val="1067"/>
              </a:spcAft>
            </a:pPr>
            <a:r>
              <a:rPr lang="es-ES_tradnl" sz="2800" kern="0" dirty="0">
                <a:solidFill>
                  <a:srgbClr val="FF0000"/>
                </a:solidFill>
                <a:latin typeface="Times New Roman" panose="02020603050405020304" pitchFamily="18" charset="0"/>
                <a:ea typeface="Times New Roman" panose="02020603050405020304" pitchFamily="18" charset="0"/>
                <a:cs typeface="Arial"/>
                <a:sym typeface="Arial"/>
              </a:rPr>
              <a:t>- </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Người</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thứ</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hai</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miêu</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tả</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cái</a:t>
            </a:r>
            <a:r>
              <a:rPr lang="es-ES_tradnl" sz="2800" dirty="0">
                <a:solidFill>
                  <a:srgbClr val="FF0000"/>
                </a:solidFill>
                <a:latin typeface="Times New Roman" panose="02020603050405020304" pitchFamily="18" charset="0"/>
                <a:ea typeface="Times New Roman" panose="02020603050405020304" pitchFamily="18" charset="0"/>
              </a:rPr>
              <a:t> </a:t>
            </a:r>
            <a:r>
              <a:rPr lang="es-ES_tradnl" sz="2800" dirty="0" err="1">
                <a:solidFill>
                  <a:srgbClr val="FF0000"/>
                </a:solidFill>
                <a:latin typeface="Times New Roman" panose="02020603050405020304" pitchFamily="18" charset="0"/>
                <a:ea typeface="Times New Roman" panose="02020603050405020304" pitchFamily="18" charset="0"/>
              </a:rPr>
              <a:t>cây</a:t>
            </a:r>
            <a:r>
              <a:rPr lang="es-ES_tradnl" sz="2800" dirty="0">
                <a:solidFill>
                  <a:srgbClr val="FF0000"/>
                </a:solidFill>
                <a:latin typeface="Times New Roman" panose="02020603050405020304" pitchFamily="18" charset="0"/>
                <a:ea typeface="Times New Roman" panose="02020603050405020304" pitchFamily="18" charset="0"/>
              </a:rPr>
              <a:t>: </a:t>
            </a:r>
            <a:endParaRPr lang="en-US" sz="2800" dirty="0">
              <a:solidFill>
                <a:srgbClr val="FF0000"/>
              </a:solidFill>
              <a:latin typeface="Calibri" panose="020F0502020204030204" pitchFamily="34" charset="0"/>
              <a:ea typeface="Calibri" panose="020F0502020204030204" pitchFamily="34" charset="0"/>
            </a:endParaRPr>
          </a:p>
        </p:txBody>
      </p:sp>
      <p:sp>
        <p:nvSpPr>
          <p:cNvPr id="6" name="Rectangle 5"/>
          <p:cNvSpPr/>
          <p:nvPr/>
        </p:nvSpPr>
        <p:spPr>
          <a:xfrm>
            <a:off x="3061013" y="3500803"/>
            <a:ext cx="8861870" cy="3108543"/>
          </a:xfrm>
          <a:prstGeom prst="rect">
            <a:avLst/>
          </a:prstGeom>
        </p:spPr>
        <p:txBody>
          <a:bodyPr wrap="square">
            <a:spAutoFit/>
          </a:bodyPr>
          <a:lstStyle/>
          <a:p>
            <a:pPr algn="just">
              <a:spcAft>
                <a:spcPts val="1067"/>
              </a:spcAft>
              <a:defRPr/>
            </a:pPr>
            <a:r>
              <a:rPr lang="es-ES_tradnl" sz="2800" kern="0" dirty="0">
                <a:solidFill>
                  <a:srgbClr val="000000"/>
                </a:solidFill>
                <a:latin typeface="Times New Roman" panose="02020603050405020304" pitchFamily="18" charset="0"/>
                <a:ea typeface="Times New Roman" panose="02020603050405020304" pitchFamily="18" charset="0"/>
                <a:cs typeface="Arial"/>
                <a:sym typeface="Arial"/>
              </a:rPr>
              <a:t>+ </a:t>
            </a:r>
            <a:r>
              <a:rPr lang="es-ES_tradnl" sz="2800" dirty="0">
                <a:latin typeface="Times New Roman" panose="02020603050405020304" pitchFamily="18" charset="0"/>
                <a:ea typeface="Times New Roman" panose="02020603050405020304" pitchFamily="18" charset="0"/>
              </a:rPr>
              <a:t>Cao </a:t>
            </a:r>
            <a:r>
              <a:rPr lang="es-ES_tradnl" sz="2800" dirty="0" err="1">
                <a:latin typeface="Times New Roman" panose="02020603050405020304" pitchFamily="18" charset="0"/>
                <a:ea typeface="Times New Roman" panose="02020603050405020304" pitchFamily="18" charset="0"/>
              </a:rPr>
              <a:t>ghê</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gớm</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Có</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một</a:t>
            </a:r>
            <a:r>
              <a:rPr lang="es-ES_tradnl" sz="2800" dirty="0">
                <a:latin typeface="Times New Roman" panose="02020603050405020304" pitchFamily="18" charset="0"/>
                <a:ea typeface="Times New Roman" panose="02020603050405020304" pitchFamily="18" charset="0"/>
              </a:rPr>
              <a:t> con </a:t>
            </a:r>
            <a:r>
              <a:rPr lang="es-ES_tradnl" sz="2800" dirty="0" err="1">
                <a:latin typeface="Times New Roman" panose="02020603050405020304" pitchFamily="18" charset="0"/>
                <a:ea typeface="Times New Roman" panose="02020603050405020304" pitchFamily="18" charset="0"/>
              </a:rPr>
              <a:t>chim</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đậu</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trên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cành</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cây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ấy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đánh</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rơi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một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hột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Hột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rơi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xuống</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lưng</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chừng</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gặp</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mưa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gặp</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bụi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rồi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nảy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mầm</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đâm</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rễ</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thành</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cây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Cây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lớn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lên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sinh</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hoa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kết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quả</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hột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rơi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vãi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đâm</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chồi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nảy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lộc</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thành</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nhiều</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cây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đa</a:t>
            </a:r>
            <a:r>
              <a:rPr lang="es-ES_tradnl" sz="2800" dirty="0">
                <a:latin typeface="Times New Roman" panose="02020603050405020304" pitchFamily="18" charset="0"/>
                <a:ea typeface="Times New Roman" panose="02020603050405020304" pitchFamily="18" charset="0"/>
              </a:rPr>
              <a:t> con. </a:t>
            </a:r>
            <a:r>
              <a:rPr lang="es-ES_tradnl" sz="2800" dirty="0" err="1">
                <a:latin typeface="Times New Roman" panose="02020603050405020304" pitchFamily="18" charset="0"/>
                <a:ea typeface="Times New Roman" panose="02020603050405020304" pitchFamily="18" charset="0"/>
              </a:rPr>
              <a:t>Đa</a:t>
            </a:r>
            <a:r>
              <a:rPr lang="es-ES_tradnl" sz="2800" dirty="0">
                <a:latin typeface="Times New Roman" panose="02020603050405020304" pitchFamily="18" charset="0"/>
                <a:ea typeface="Times New Roman" panose="02020603050405020304" pitchFamily="18" charset="0"/>
              </a:rPr>
              <a:t> con </a:t>
            </a:r>
            <a:r>
              <a:rPr lang="es-ES_tradnl" sz="2800" dirty="0" err="1">
                <a:latin typeface="Times New Roman" panose="02020603050405020304" pitchFamily="18" charset="0"/>
                <a:ea typeface="Times New Roman" panose="02020603050405020304" pitchFamily="18" charset="0"/>
              </a:rPr>
              <a:t>lớn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lên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hoa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kết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quả</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lại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nảy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đàn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cây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đa</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cháu</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cứ</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thế</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mãi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cho</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đến</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khi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rơi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tới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đất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thì</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đã</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bảy</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đời</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tất</a:t>
            </a:r>
            <a:r>
              <a:rPr lang="es-ES_tradnl" sz="2800" dirty="0">
                <a:latin typeface="Times New Roman" panose="02020603050405020304" pitchFamily="18" charset="0"/>
                <a:ea typeface="Times New Roman" panose="02020603050405020304" pitchFamily="18" charset="0"/>
              </a:rPr>
              <a:t> </a:t>
            </a:r>
            <a:r>
              <a:rPr lang="es-ES_tradnl" sz="2800" dirty="0" err="1">
                <a:latin typeface="Times New Roman" panose="02020603050405020304" pitchFamily="18" charset="0"/>
                <a:ea typeface="Times New Roman" panose="02020603050405020304" pitchFamily="18" charset="0"/>
              </a:rPr>
              <a:t>cả</a:t>
            </a:r>
            <a:r>
              <a:rPr lang="es-ES_tradnl" sz="2800" dirty="0">
                <a:latin typeface="Times New Roman" panose="02020603050405020304" pitchFamily="18" charset="0"/>
                <a:ea typeface="Times New Roman" panose="02020603050405020304" pitchFamily="18" charset="0"/>
              </a:rPr>
              <a:t>.</a:t>
            </a:r>
            <a:endParaRPr lang="en-US" sz="28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65526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circle(in)">
                                      <p:cBhvr>
                                        <p:cTn id="28" dur="20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additive="base">
                                        <p:cTn id="39" dur="500" fill="hold"/>
                                        <p:tgtEl>
                                          <p:spTgt spid="6"/>
                                        </p:tgtEl>
                                        <p:attrNameLst>
                                          <p:attrName>ppt_x</p:attrName>
                                        </p:attrNameLst>
                                      </p:cBhvr>
                                      <p:tavLst>
                                        <p:tav tm="0">
                                          <p:val>
                                            <p:strVal val="#ppt_x"/>
                                          </p:val>
                                        </p:tav>
                                        <p:tav tm="100000">
                                          <p:val>
                                            <p:strVal val="#ppt_x"/>
                                          </p:val>
                                        </p:tav>
                                      </p:tavLst>
                                    </p:anim>
                                    <p:anim calcmode="lin" valueType="num">
                                      <p:cBhvr additive="base">
                                        <p:cTn id="4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11" grpId="0"/>
      <p:bldP spid="3" grpId="0"/>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A570040-4213-DAF9-1ABE-DA877443B524}"/>
              </a:ext>
            </a:extLst>
          </p:cNvPr>
          <p:cNvSpPr txBox="1"/>
          <p:nvPr/>
        </p:nvSpPr>
        <p:spPr>
          <a:xfrm>
            <a:off x="2906936" y="507195"/>
            <a:ext cx="8874641" cy="1224951"/>
          </a:xfrm>
          <a:prstGeom prst="rect">
            <a:avLst/>
          </a:prstGeom>
          <a:noFill/>
        </p:spPr>
        <p:txBody>
          <a:bodyPr wrap="square">
            <a:spAutoFit/>
          </a:bodyPr>
          <a:lstStyle/>
          <a:p>
            <a:pPr algn="just">
              <a:lnSpc>
                <a:spcPct val="115000"/>
              </a:lnSpc>
              <a:spcAft>
                <a:spcPts val="1067"/>
              </a:spcAft>
            </a:pPr>
            <a:r>
              <a:rPr lang="es-ES_tradnl" sz="3200" b="1" dirty="0" smtClean="0">
                <a:solidFill>
                  <a:srgbClr val="00B0F0"/>
                </a:solidFill>
                <a:latin typeface="Times New Roman" panose="02020603050405020304" pitchFamily="18" charset="0"/>
                <a:ea typeface="Times New Roman" panose="02020603050405020304" pitchFamily="18" charset="0"/>
              </a:rPr>
              <a:t>-&gt; </a:t>
            </a:r>
            <a:r>
              <a:rPr lang="es-ES_tradnl" sz="3200" dirty="0" err="1" smtClean="0">
                <a:solidFill>
                  <a:srgbClr val="00B0F0"/>
                </a:solidFill>
                <a:latin typeface="Times New Roman" panose="02020603050405020304" pitchFamily="18" charset="0"/>
                <a:ea typeface="Times New Roman" panose="02020603050405020304" pitchFamily="18" charset="0"/>
              </a:rPr>
              <a:t>Nếu</a:t>
            </a:r>
            <a:r>
              <a:rPr lang="es-ES_tradnl" sz="3200" dirty="0" smtClean="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không</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có</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cây</a:t>
            </a:r>
            <a:r>
              <a:rPr lang="es-ES_tradnl" sz="3200" dirty="0">
                <a:solidFill>
                  <a:srgbClr val="00B0F0"/>
                </a:solidFill>
                <a:latin typeface="Times New Roman" panose="02020603050405020304" pitchFamily="18" charset="0"/>
                <a:ea typeface="Times New Roman" panose="02020603050405020304" pitchFamily="18" charset="0"/>
              </a:rPr>
              <a:t> cao </a:t>
            </a:r>
            <a:r>
              <a:rPr lang="es-ES_tradnl" sz="3200" dirty="0" err="1">
                <a:solidFill>
                  <a:srgbClr val="00B0F0"/>
                </a:solidFill>
                <a:latin typeface="Times New Roman" panose="02020603050405020304" pitchFamily="18" charset="0"/>
                <a:ea typeface="Times New Roman" panose="02020603050405020304" pitchFamily="18" charset="0"/>
              </a:rPr>
              <a:t>như</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thế</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thì</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lấy</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đâu</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ra</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gỗ</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để</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đóng</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chiếc</a:t>
            </a:r>
            <a:r>
              <a:rPr lang="es-ES_tradnl" sz="3200" dirty="0">
                <a:solidFill>
                  <a:srgbClr val="00B0F0"/>
                </a:solidFill>
                <a:latin typeface="Times New Roman" panose="02020603050405020304" pitchFamily="18" charset="0"/>
                <a:ea typeface="Times New Roman" panose="02020603050405020304" pitchFamily="18" charset="0"/>
              </a:rPr>
              <a:t> </a:t>
            </a:r>
            <a:r>
              <a:rPr lang="es-ES_tradnl" sz="3200" dirty="0" err="1">
                <a:solidFill>
                  <a:srgbClr val="00B0F0"/>
                </a:solidFill>
                <a:latin typeface="Times New Roman" panose="02020603050405020304" pitchFamily="18" charset="0"/>
                <a:ea typeface="Times New Roman" panose="02020603050405020304" pitchFamily="18" charset="0"/>
              </a:rPr>
              <a:t>ghe</a:t>
            </a:r>
            <a:r>
              <a:rPr lang="es-ES_tradnl" sz="3200" dirty="0">
                <a:solidFill>
                  <a:srgbClr val="00B0F0"/>
                </a:solidFill>
                <a:latin typeface="Times New Roman" panose="02020603050405020304" pitchFamily="18" charset="0"/>
                <a:ea typeface="Times New Roman" panose="02020603050405020304" pitchFamily="18" charset="0"/>
              </a:rPr>
              <a:t> của </a:t>
            </a:r>
            <a:r>
              <a:rPr lang="es-ES_tradnl" sz="3200" dirty="0" err="1">
                <a:solidFill>
                  <a:srgbClr val="00B0F0"/>
                </a:solidFill>
                <a:latin typeface="Times New Roman" panose="02020603050405020304" pitchFamily="18" charset="0"/>
                <a:ea typeface="Times New Roman" panose="02020603050405020304" pitchFamily="18" charset="0"/>
              </a:rPr>
              <a:t>anh</a:t>
            </a:r>
            <a:r>
              <a:rPr lang="es-ES_tradnl" sz="3200" dirty="0">
                <a:solidFill>
                  <a:srgbClr val="00B0F0"/>
                </a:solidFill>
                <a:latin typeface="Times New Roman" panose="02020603050405020304" pitchFamily="18" charset="0"/>
                <a:ea typeface="Times New Roman" panose="02020603050405020304" pitchFamily="18" charset="0"/>
              </a:rPr>
              <a:t>? </a:t>
            </a:r>
            <a:endParaRPr lang="en-US" sz="3200" dirty="0">
              <a:solidFill>
                <a:srgbClr val="00B0F0"/>
              </a:solidFill>
              <a:latin typeface="Calibri" panose="020F0502020204030204" pitchFamily="34" charset="0"/>
              <a:ea typeface="Calibri" panose="020F0502020204030204" pitchFamily="34" charset="0"/>
            </a:endParaRPr>
          </a:p>
        </p:txBody>
      </p:sp>
      <p:pic>
        <p:nvPicPr>
          <p:cNvPr id="2" name="Picture 1" descr="Truyện cười nhạt">
            <a:extLst>
              <a:ext uri="{FF2B5EF4-FFF2-40B4-BE49-F238E27FC236}">
                <a16:creationId xmlns:a16="http://schemas.microsoft.com/office/drawing/2014/main" id="{9C90CA77-2B26-846E-87AB-8EF180B879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498" y="3979339"/>
            <a:ext cx="3486916" cy="2918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6F23BD2-05C1-E436-EDE3-F5F31F65B046}"/>
              </a:ext>
            </a:extLst>
          </p:cNvPr>
          <p:cNvSpPr txBox="1"/>
          <p:nvPr/>
        </p:nvSpPr>
        <p:spPr>
          <a:xfrm>
            <a:off x="2906935" y="1846703"/>
            <a:ext cx="9164351" cy="622799"/>
          </a:xfrm>
          <a:prstGeom prst="rect">
            <a:avLst/>
          </a:prstGeom>
          <a:noFill/>
        </p:spPr>
        <p:txBody>
          <a:bodyPr wrap="square">
            <a:spAutoFit/>
          </a:bodyPr>
          <a:lstStyle/>
          <a:p>
            <a:pPr algn="just">
              <a:lnSpc>
                <a:spcPct val="115000"/>
              </a:lnSpc>
              <a:spcAft>
                <a:spcPts val="1067"/>
              </a:spcAft>
            </a:pPr>
            <a:r>
              <a:rPr lang="es-ES_tradnl" sz="3200" dirty="0">
                <a:latin typeface="Times New Roman" panose="02020603050405020304" pitchFamily="18" charset="0"/>
                <a:ea typeface="Times New Roman" panose="02020603050405020304" pitchFamily="18" charset="0"/>
              </a:rPr>
              <a:t>=&gt; Chi </a:t>
            </a:r>
            <a:r>
              <a:rPr lang="es-ES_tradnl" sz="3200" dirty="0" err="1">
                <a:latin typeface="Times New Roman" panose="02020603050405020304" pitchFamily="18" charset="0"/>
                <a:ea typeface="Times New Roman" panose="02020603050405020304" pitchFamily="18" charset="0"/>
              </a:rPr>
              <a:t>tiết</a:t>
            </a:r>
            <a:r>
              <a:rPr lang="es-ES_tradnl" sz="3200" dirty="0">
                <a:latin typeface="Times New Roman" panose="02020603050405020304" pitchFamily="18" charset="0"/>
                <a:ea typeface="Times New Roman" panose="02020603050405020304" pitchFamily="18" charset="0"/>
              </a:rPr>
              <a:t> </a:t>
            </a:r>
            <a:r>
              <a:rPr lang="es-ES_tradnl" sz="3200" dirty="0" err="1">
                <a:latin typeface="Times New Roman" panose="02020603050405020304" pitchFamily="18" charset="0"/>
                <a:ea typeface="Times New Roman" panose="02020603050405020304" pitchFamily="18" charset="0"/>
              </a:rPr>
              <a:t>gây</a:t>
            </a:r>
            <a:r>
              <a:rPr lang="es-ES_tradnl" sz="3200" dirty="0">
                <a:latin typeface="Times New Roman" panose="02020603050405020304" pitchFamily="18" charset="0"/>
                <a:ea typeface="Times New Roman" panose="02020603050405020304" pitchFamily="18" charset="0"/>
              </a:rPr>
              <a:t> </a:t>
            </a:r>
            <a:r>
              <a:rPr lang="es-ES_tradnl" sz="3200" dirty="0" err="1">
                <a:latin typeface="Times New Roman" panose="02020603050405020304" pitchFamily="18" charset="0"/>
                <a:ea typeface="Times New Roman" panose="02020603050405020304" pitchFamily="18" charset="0"/>
              </a:rPr>
              <a:t>cười</a:t>
            </a:r>
            <a:r>
              <a:rPr lang="es-ES_tradnl" sz="3200" dirty="0">
                <a:latin typeface="Times New Roman" panose="02020603050405020304" pitchFamily="18" charset="0"/>
                <a:ea typeface="Times New Roman" panose="02020603050405020304" pitchFamily="18" charset="0"/>
              </a:rPr>
              <a:t>.</a:t>
            </a:r>
            <a:endParaRPr lang="en-US" sz="2400" dirty="0">
              <a:latin typeface="Calibri" panose="020F050202020403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2749A216-A255-726A-32C4-33579DC68A94}"/>
              </a:ext>
            </a:extLst>
          </p:cNvPr>
          <p:cNvSpPr txBox="1"/>
          <p:nvPr/>
        </p:nvSpPr>
        <p:spPr>
          <a:xfrm>
            <a:off x="2906935" y="2576626"/>
            <a:ext cx="9164351" cy="1224951"/>
          </a:xfrm>
          <a:prstGeom prst="rect">
            <a:avLst/>
          </a:prstGeom>
          <a:noFill/>
        </p:spPr>
        <p:txBody>
          <a:bodyPr wrap="square">
            <a:spAutoFit/>
          </a:bodyPr>
          <a:lstStyle/>
          <a:p>
            <a:pPr algn="just" defTabSz="1219170">
              <a:lnSpc>
                <a:spcPct val="115000"/>
              </a:lnSpc>
              <a:spcAft>
                <a:spcPts val="1067"/>
              </a:spcAft>
              <a:buClr>
                <a:srgbClr val="000000"/>
              </a:buClr>
              <a:defRPr/>
            </a:pPr>
            <a:r>
              <a:rPr lang="es-ES_tradnl" sz="3200" i="1" kern="0" dirty="0" smtClean="0">
                <a:solidFill>
                  <a:srgbClr val="FF0000"/>
                </a:solidFill>
                <a:latin typeface="Times New Roman" panose="02020603050405020304" pitchFamily="18" charset="0"/>
                <a:ea typeface="Wingdings" panose="05000000000000000000" pitchFamily="2" charset="2"/>
                <a:cs typeface="Arial"/>
                <a:sym typeface="Arial"/>
              </a:rPr>
              <a:t>=&gt;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Lời</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nói</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của</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anh</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đầu</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tiên</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thể</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hiện</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tính</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cách</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nói</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khoác</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lác</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ba</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 </a:t>
            </a:r>
            <a:r>
              <a:rPr lang="es-ES_tradnl" sz="3200" i="1" kern="0" dirty="0" err="1" smtClean="0">
                <a:solidFill>
                  <a:srgbClr val="FF0000"/>
                </a:solidFill>
                <a:latin typeface="Times New Roman" panose="02020603050405020304" pitchFamily="18" charset="0"/>
                <a:ea typeface="Times New Roman" panose="02020603050405020304" pitchFamily="18" charset="0"/>
                <a:cs typeface="Arial"/>
                <a:sym typeface="Arial"/>
              </a:rPr>
              <a:t>hoa</a:t>
            </a:r>
            <a:r>
              <a:rPr lang="es-ES_tradnl" sz="3200" i="1" kern="0" dirty="0" smtClean="0">
                <a:solidFill>
                  <a:srgbClr val="FF0000"/>
                </a:solidFill>
                <a:latin typeface="Times New Roman" panose="02020603050405020304" pitchFamily="18" charset="0"/>
                <a:ea typeface="Times New Roman" panose="02020603050405020304" pitchFamily="18" charset="0"/>
                <a:cs typeface="Arial"/>
                <a:sym typeface="Arial"/>
              </a:rPr>
              <a:t>.</a:t>
            </a:r>
            <a:endParaRPr lang="en-US" sz="3200" i="1" kern="0" dirty="0">
              <a:solidFill>
                <a:srgbClr val="FF0000"/>
              </a:solidFill>
              <a:latin typeface="Calibri" panose="020F0502020204030204" pitchFamily="34" charset="0"/>
              <a:ea typeface="Calibri" panose="020F0502020204030204" pitchFamily="34" charset="0"/>
              <a:cs typeface="Arial"/>
              <a:sym typeface="Arial"/>
            </a:endParaRPr>
          </a:p>
        </p:txBody>
      </p:sp>
      <p:pic>
        <p:nvPicPr>
          <p:cNvPr id="8" name="Picture 6" descr="Toplist chủ đề truyện cười hay nhất (41 toplist về truyện cười hay nhất) -  toplist.vn">
            <a:extLst>
              <a:ext uri="{FF2B5EF4-FFF2-40B4-BE49-F238E27FC236}">
                <a16:creationId xmlns:a16="http://schemas.microsoft.com/office/drawing/2014/main" id="{CC9FBC46-24B4-2A55-C067-95FD3D11702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11388" y="3939499"/>
            <a:ext cx="4408968" cy="29583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Soạn bài Chùm truyện cười dân gian Việt Nam (Lợn cưới áo mới; Treo biển; Nói  dóc gặp nhau) | Kết nối tri thức Ngữ văn lớp 8">
            <a:extLst>
              <a:ext uri="{FF2B5EF4-FFF2-40B4-BE49-F238E27FC236}">
                <a16:creationId xmlns:a16="http://schemas.microsoft.com/office/drawing/2014/main" id="{080F9491-89D0-1743-67F7-CC636C8DBA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2419" y="3939500"/>
            <a:ext cx="4408968" cy="2918501"/>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hùm truyện cười dân gian Việt Nam: Lợn cưới áo mới; Treo biển; Nói dóc gặp  nhau (Bài 5, Ngữ văn 8, tập 1, Kết Nối Tri Thức) - Theki.vn">
            <a:extLst>
              <a:ext uri="{FF2B5EF4-FFF2-40B4-BE49-F238E27FC236}">
                <a16:creationId xmlns:a16="http://schemas.microsoft.com/office/drawing/2014/main" id="{61E33E1F-10CB-2328-3BAF-B4D912817F1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58" y="0"/>
            <a:ext cx="2846577" cy="3939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0136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ircle(in)">
                                      <p:cBhvr>
                                        <p:cTn id="7" dur="20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Effect transition="in" filter="circle(in)">
                                      <p:cBhvr>
                                        <p:cTn id="29" dur="2000"/>
                                        <p:tgtEl>
                                          <p:spTgt spid="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circle(in)">
                                      <p:cBhvr>
                                        <p:cTn id="39"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4" name="TextBox 3">
            <a:extLst>
              <a:ext uri="{FF2B5EF4-FFF2-40B4-BE49-F238E27FC236}">
                <a16:creationId xmlns:a16="http://schemas.microsoft.com/office/drawing/2014/main" id="{3E760829-5096-609C-5ECB-2C63B648478E}"/>
              </a:ext>
            </a:extLst>
          </p:cNvPr>
          <p:cNvSpPr txBox="1"/>
          <p:nvPr/>
        </p:nvSpPr>
        <p:spPr>
          <a:xfrm>
            <a:off x="1068745" y="557701"/>
            <a:ext cx="4128380" cy="666786"/>
          </a:xfrm>
          <a:prstGeom prst="rect">
            <a:avLst/>
          </a:prstGeom>
          <a:noFill/>
        </p:spPr>
        <p:txBody>
          <a:bodyPr wrap="square">
            <a:spAutoFit/>
          </a:bodyPr>
          <a:lstStyle/>
          <a:p>
            <a:r>
              <a:rPr lang="vi-VN" sz="3733" b="1" dirty="0">
                <a:solidFill>
                  <a:srgbClr val="0070C0"/>
                </a:solidFill>
                <a:latin typeface="Times New Roman" panose="02020603050405020304" pitchFamily="18" charset="0"/>
                <a:ea typeface="Times New Roman" panose="02020603050405020304" pitchFamily="18" charset="0"/>
              </a:rPr>
              <a:t>III</a:t>
            </a:r>
            <a:r>
              <a:rPr lang="en-US" sz="3733" b="1" dirty="0">
                <a:solidFill>
                  <a:srgbClr val="0070C0"/>
                </a:solidFill>
                <a:latin typeface="Times New Roman" panose="02020603050405020304" pitchFamily="18" charset="0"/>
                <a:ea typeface="Times New Roman" panose="02020603050405020304" pitchFamily="18" charset="0"/>
              </a:rPr>
              <a:t>. </a:t>
            </a:r>
            <a:r>
              <a:rPr lang="vi-VN" sz="3733" b="1" dirty="0">
                <a:solidFill>
                  <a:srgbClr val="0070C0"/>
                </a:solidFill>
                <a:latin typeface="Times New Roman" panose="02020603050405020304" pitchFamily="18" charset="0"/>
                <a:ea typeface="Times New Roman" panose="02020603050405020304" pitchFamily="18" charset="0"/>
              </a:rPr>
              <a:t>TỔNG KẾT</a:t>
            </a:r>
            <a:endParaRPr lang="en-US" sz="3733" dirty="0">
              <a:solidFill>
                <a:srgbClr val="0070C0"/>
              </a:solidFill>
            </a:endParaRPr>
          </a:p>
        </p:txBody>
      </p:sp>
      <p:sp>
        <p:nvSpPr>
          <p:cNvPr id="3" name="Rectangle 2"/>
          <p:cNvSpPr/>
          <p:nvPr/>
        </p:nvSpPr>
        <p:spPr>
          <a:xfrm>
            <a:off x="1695509" y="1373214"/>
            <a:ext cx="2201244" cy="584775"/>
          </a:xfrm>
          <a:prstGeom prst="rect">
            <a:avLst/>
          </a:prstGeom>
        </p:spPr>
        <p:txBody>
          <a:bodyPr wrap="none">
            <a:spAutoFit/>
          </a:bodyPr>
          <a:lstStyle/>
          <a:p>
            <a:r>
              <a:rPr lang="en-US" sz="3200" b="1" dirty="0">
                <a:solidFill>
                  <a:srgbClr val="FF0000"/>
                </a:solidFill>
                <a:latin typeface="Times New Roman" panose="02020603050405020304" pitchFamily="18" charset="0"/>
                <a:ea typeface="Times New Roman" panose="02020603050405020304" pitchFamily="18" charset="0"/>
              </a:rPr>
              <a:t>1. </a:t>
            </a:r>
            <a:r>
              <a:rPr lang="en-US" sz="3200" b="1" dirty="0" err="1">
                <a:solidFill>
                  <a:srgbClr val="FF0000"/>
                </a:solidFill>
                <a:latin typeface="Times New Roman" panose="02020603050405020304" pitchFamily="18" charset="0"/>
                <a:ea typeface="Times New Roman" panose="02020603050405020304" pitchFamily="18" charset="0"/>
              </a:rPr>
              <a:t>Nội</a:t>
            </a:r>
            <a:r>
              <a:rPr lang="en-US" sz="3200" b="1" dirty="0">
                <a:solidFill>
                  <a:srgbClr val="FF0000"/>
                </a:solidFill>
                <a:latin typeface="Times New Roman" panose="02020603050405020304" pitchFamily="18" charset="0"/>
                <a:ea typeface="Times New Roman" panose="02020603050405020304" pitchFamily="18" charset="0"/>
              </a:rPr>
              <a:t> dung</a:t>
            </a:r>
            <a:endParaRPr lang="en-US" sz="3200" dirty="0">
              <a:solidFill>
                <a:srgbClr val="FF0000"/>
              </a:solidFill>
            </a:endParaRPr>
          </a:p>
        </p:txBody>
      </p:sp>
      <p:sp>
        <p:nvSpPr>
          <p:cNvPr id="5" name="Rectangle 4"/>
          <p:cNvSpPr/>
          <p:nvPr/>
        </p:nvSpPr>
        <p:spPr>
          <a:xfrm>
            <a:off x="1306996" y="2184910"/>
            <a:ext cx="5235206" cy="2246769"/>
          </a:xfrm>
          <a:prstGeom prst="rect">
            <a:avLst/>
          </a:prstGeom>
        </p:spPr>
        <p:txBody>
          <a:bodyPr wrap="square">
            <a:spAutoFit/>
          </a:bodyPr>
          <a:lstStyle/>
          <a:p>
            <a:pPr marL="457200" indent="-457200">
              <a:buFontTx/>
              <a:buChar char="-"/>
            </a:pPr>
            <a:r>
              <a:rPr lang="en-US" sz="2800" kern="0" dirty="0" err="1" smtClean="0">
                <a:solidFill>
                  <a:srgbClr val="00B0F0"/>
                </a:solidFill>
                <a:latin typeface="Times New Roman" panose="02020603050405020304" pitchFamily="18" charset="0"/>
                <a:ea typeface="Times New Roman" panose="02020603050405020304" pitchFamily="18" charset="0"/>
                <a:sym typeface="Merriweather Light"/>
              </a:rPr>
              <a:t>Những</a:t>
            </a:r>
            <a:r>
              <a:rPr lang="en-US" sz="2800" kern="0" dirty="0" smtClean="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mẩu</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truyện</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cười</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nhằm</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phê</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phán</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các</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kiểu</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người</a:t>
            </a:r>
            <a:r>
              <a:rPr lang="vi-VN"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trong</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smtClean="0">
                <a:solidFill>
                  <a:srgbClr val="00B0F0"/>
                </a:solidFill>
                <a:latin typeface="Times New Roman" panose="02020603050405020304" pitchFamily="18" charset="0"/>
                <a:ea typeface="Times New Roman" panose="02020603050405020304" pitchFamily="18" charset="0"/>
                <a:sym typeface="Merriweather Light"/>
              </a:rPr>
              <a:t>xã</a:t>
            </a:r>
            <a:r>
              <a:rPr lang="en-US" sz="2800" kern="0" dirty="0" smtClean="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smtClean="0">
                <a:solidFill>
                  <a:srgbClr val="00B0F0"/>
                </a:solidFill>
                <a:latin typeface="Times New Roman" panose="02020603050405020304" pitchFamily="18" charset="0"/>
                <a:ea typeface="Times New Roman" panose="02020603050405020304" pitchFamily="18" charset="0"/>
                <a:sym typeface="Merriweather Light"/>
              </a:rPr>
              <a:t>hội</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dùng</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tiếng</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cười</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đê</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chê</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giễu</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những</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thói</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hư</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tật</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xấu</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của</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 con </a:t>
            </a:r>
            <a:r>
              <a:rPr lang="en-US" sz="2800" kern="0" dirty="0" err="1">
                <a:solidFill>
                  <a:srgbClr val="00B0F0"/>
                </a:solidFill>
                <a:latin typeface="Times New Roman" panose="02020603050405020304" pitchFamily="18" charset="0"/>
                <a:ea typeface="Times New Roman" panose="02020603050405020304" pitchFamily="18" charset="0"/>
                <a:sym typeface="Merriweather Light"/>
              </a:rPr>
              <a:t>người</a:t>
            </a:r>
            <a:r>
              <a:rPr lang="en-US" sz="2800" kern="0" dirty="0">
                <a:solidFill>
                  <a:srgbClr val="00B0F0"/>
                </a:solidFill>
                <a:latin typeface="Times New Roman" panose="02020603050405020304" pitchFamily="18" charset="0"/>
                <a:ea typeface="Times New Roman" panose="02020603050405020304" pitchFamily="18" charset="0"/>
                <a:sym typeface="Merriweather Light"/>
              </a:rPr>
              <a:t>.</a:t>
            </a:r>
            <a:endParaRPr lang="en-US" sz="2800" dirty="0">
              <a:solidFill>
                <a:srgbClr val="00B0F0"/>
              </a:solidFill>
            </a:endParaRPr>
          </a:p>
        </p:txBody>
      </p:sp>
      <p:sp>
        <p:nvSpPr>
          <p:cNvPr id="6" name="Rectangle 5"/>
          <p:cNvSpPr/>
          <p:nvPr/>
        </p:nvSpPr>
        <p:spPr>
          <a:xfrm>
            <a:off x="7181359" y="1460160"/>
            <a:ext cx="2542684" cy="622799"/>
          </a:xfrm>
          <a:prstGeom prst="rect">
            <a:avLst/>
          </a:prstGeom>
        </p:spPr>
        <p:txBody>
          <a:bodyPr wrap="none">
            <a:spAutoFit/>
          </a:bodyPr>
          <a:lstStyle/>
          <a:p>
            <a:pPr algn="just">
              <a:lnSpc>
                <a:spcPct val="115000"/>
              </a:lnSpc>
              <a:spcAft>
                <a:spcPts val="1067"/>
              </a:spcAft>
            </a:pPr>
            <a:r>
              <a:rPr lang="en-US" sz="3200" b="1" dirty="0">
                <a:latin typeface="Times New Roman" panose="02020603050405020304" pitchFamily="18" charset="0"/>
                <a:ea typeface="Times New Roman" panose="02020603050405020304" pitchFamily="18" charset="0"/>
              </a:rPr>
              <a:t>2. </a:t>
            </a:r>
            <a:r>
              <a:rPr lang="en-US" sz="3200" b="1" dirty="0" err="1">
                <a:latin typeface="Times New Roman" panose="02020603050405020304" pitchFamily="18" charset="0"/>
                <a:ea typeface="Times New Roman" panose="02020603050405020304" pitchFamily="18" charset="0"/>
              </a:rPr>
              <a:t>Nghệ</a:t>
            </a:r>
            <a:r>
              <a:rPr lang="en-US" sz="3200" b="1" dirty="0">
                <a:latin typeface="Times New Roman" panose="02020603050405020304" pitchFamily="18" charset="0"/>
                <a:ea typeface="Times New Roman" panose="02020603050405020304" pitchFamily="18" charset="0"/>
              </a:rPr>
              <a:t> </a:t>
            </a:r>
            <a:r>
              <a:rPr lang="en-US" sz="3200" b="1" dirty="0" err="1">
                <a:latin typeface="Times New Roman" panose="02020603050405020304" pitchFamily="18" charset="0"/>
                <a:ea typeface="Times New Roman" panose="02020603050405020304" pitchFamily="18" charset="0"/>
              </a:rPr>
              <a:t>thuật</a:t>
            </a:r>
            <a:endParaRPr lang="en-US" sz="3200" dirty="0">
              <a:latin typeface="Calibri" panose="020F0502020204030204" pitchFamily="34" charset="0"/>
              <a:ea typeface="Calibri" panose="020F0502020204030204" pitchFamily="34" charset="0"/>
            </a:endParaRPr>
          </a:p>
        </p:txBody>
      </p:sp>
      <p:sp>
        <p:nvSpPr>
          <p:cNvPr id="7" name="Rectangle 6"/>
          <p:cNvSpPr/>
          <p:nvPr/>
        </p:nvSpPr>
        <p:spPr>
          <a:xfrm>
            <a:off x="6702457" y="2184910"/>
            <a:ext cx="4326904" cy="1815882"/>
          </a:xfrm>
          <a:prstGeom prst="rect">
            <a:avLst/>
          </a:prstGeom>
        </p:spPr>
        <p:txBody>
          <a:bodyPr wrap="square">
            <a:spAutoFit/>
          </a:bodyPr>
          <a:lstStyle/>
          <a:p>
            <a:r>
              <a:rPr lang="vi-VN"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Truyện</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bố</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cục</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ngắn</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gọn</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kết</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thúc</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bất</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ngờ</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mâu</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thuẫn</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gây</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cười</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ngay</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trong</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lời</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nói</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hành</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động</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của</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nhân</a:t>
            </a:r>
            <a:r>
              <a:rPr lang="en-US" sz="2800" dirty="0">
                <a:solidFill>
                  <a:srgbClr val="92D050"/>
                </a:solidFill>
                <a:latin typeface="Times New Roman" panose="02020603050405020304" pitchFamily="18" charset="0"/>
                <a:ea typeface="Times New Roman" panose="02020603050405020304" pitchFamily="18" charset="0"/>
              </a:rPr>
              <a:t> </a:t>
            </a:r>
            <a:r>
              <a:rPr lang="en-US" sz="2800" dirty="0" err="1">
                <a:solidFill>
                  <a:srgbClr val="92D050"/>
                </a:solidFill>
                <a:latin typeface="Times New Roman" panose="02020603050405020304" pitchFamily="18" charset="0"/>
                <a:ea typeface="Times New Roman" panose="02020603050405020304" pitchFamily="18" charset="0"/>
              </a:rPr>
              <a:t>vật</a:t>
            </a:r>
            <a:r>
              <a:rPr lang="en-US" sz="2800" dirty="0">
                <a:solidFill>
                  <a:srgbClr val="92D050"/>
                </a:solidFill>
                <a:latin typeface="Times New Roman" panose="02020603050405020304" pitchFamily="18" charset="0"/>
                <a:ea typeface="Times New Roman" panose="02020603050405020304" pitchFamily="18" charset="0"/>
              </a:rPr>
              <a:t>.</a:t>
            </a:r>
            <a:endParaRPr lang="en-US" sz="2800" dirty="0">
              <a:solidFill>
                <a:srgbClr val="92D050"/>
              </a:solidFill>
            </a:endParaRPr>
          </a:p>
        </p:txBody>
      </p:sp>
    </p:spTree>
    <p:extLst>
      <p:ext uri="{BB962C8B-B14F-4D97-AF65-F5344CB8AC3E}">
        <p14:creationId xmlns:p14="http://schemas.microsoft.com/office/powerpoint/2010/main" val="6209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additive="base">
                                        <p:cTn id="19"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 calcmode="lin" valueType="num">
                                      <p:cBhvr additive="base">
                                        <p:cTn id="31"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pic>
        <p:nvPicPr>
          <p:cNvPr id="11" name="Google Shape;254;p31"/>
          <p:cNvPicPr preferRelativeResize="0"/>
          <p:nvPr/>
        </p:nvPicPr>
        <p:blipFill>
          <a:blip r:embed="rId3">
            <a:alphaModFix/>
          </a:blip>
          <a:stretch>
            <a:fillRect/>
          </a:stretch>
        </p:blipFill>
        <p:spPr>
          <a:xfrm rot="-6530643">
            <a:off x="8158191" y="603132"/>
            <a:ext cx="4532149" cy="3042133"/>
          </a:xfrm>
          <a:prstGeom prst="rect">
            <a:avLst/>
          </a:prstGeom>
          <a:noFill/>
          <a:ln>
            <a:noFill/>
          </a:ln>
        </p:spPr>
      </p:pic>
      <p:sp>
        <p:nvSpPr>
          <p:cNvPr id="12" name="Google Shape;255;p31"/>
          <p:cNvSpPr/>
          <p:nvPr/>
        </p:nvSpPr>
        <p:spPr>
          <a:xfrm rot="10800000">
            <a:off x="9215333" y="-330533"/>
            <a:ext cx="2417864" cy="4494799"/>
          </a:xfrm>
          <a:custGeom>
            <a:avLst/>
            <a:gdLst/>
            <a:ahLst/>
            <a:cxnLst/>
            <a:rect l="l" t="t" r="r" b="b"/>
            <a:pathLst>
              <a:path w="23361" h="43428" extrusionOk="0">
                <a:moveTo>
                  <a:pt x="1627" y="363"/>
                </a:moveTo>
                <a:cubicBezTo>
                  <a:pt x="1637" y="363"/>
                  <a:pt x="1649" y="367"/>
                  <a:pt x="1664" y="374"/>
                </a:cubicBezTo>
                <a:cubicBezTo>
                  <a:pt x="2635" y="859"/>
                  <a:pt x="3466" y="1622"/>
                  <a:pt x="4090" y="2454"/>
                </a:cubicBezTo>
                <a:cubicBezTo>
                  <a:pt x="4437" y="2870"/>
                  <a:pt x="4783" y="3355"/>
                  <a:pt x="5061" y="3840"/>
                </a:cubicBezTo>
                <a:cubicBezTo>
                  <a:pt x="4229" y="2592"/>
                  <a:pt x="3120" y="1553"/>
                  <a:pt x="1733" y="859"/>
                </a:cubicBezTo>
                <a:cubicBezTo>
                  <a:pt x="1609" y="611"/>
                  <a:pt x="1541" y="363"/>
                  <a:pt x="1627" y="363"/>
                </a:cubicBezTo>
                <a:close/>
                <a:moveTo>
                  <a:pt x="1872" y="1206"/>
                </a:moveTo>
                <a:lnTo>
                  <a:pt x="1872" y="1206"/>
                </a:lnTo>
                <a:cubicBezTo>
                  <a:pt x="2981" y="1969"/>
                  <a:pt x="4021" y="2870"/>
                  <a:pt x="4783" y="4048"/>
                </a:cubicBezTo>
                <a:cubicBezTo>
                  <a:pt x="5130" y="4464"/>
                  <a:pt x="5407" y="4949"/>
                  <a:pt x="5754" y="5434"/>
                </a:cubicBezTo>
                <a:cubicBezTo>
                  <a:pt x="5546" y="5157"/>
                  <a:pt x="5338" y="4880"/>
                  <a:pt x="5061" y="4603"/>
                </a:cubicBezTo>
                <a:cubicBezTo>
                  <a:pt x="5061" y="4582"/>
                  <a:pt x="5049" y="4574"/>
                  <a:pt x="5034" y="4574"/>
                </a:cubicBezTo>
                <a:cubicBezTo>
                  <a:pt x="4997" y="4574"/>
                  <a:pt x="4942" y="4623"/>
                  <a:pt x="4991" y="4672"/>
                </a:cubicBezTo>
                <a:lnTo>
                  <a:pt x="5061" y="4811"/>
                </a:lnTo>
                <a:cubicBezTo>
                  <a:pt x="4229" y="3979"/>
                  <a:pt x="3328" y="3286"/>
                  <a:pt x="2635" y="2454"/>
                </a:cubicBezTo>
                <a:cubicBezTo>
                  <a:pt x="2357" y="2038"/>
                  <a:pt x="2080" y="1622"/>
                  <a:pt x="1872" y="1206"/>
                </a:cubicBezTo>
                <a:close/>
                <a:moveTo>
                  <a:pt x="4853" y="5019"/>
                </a:moveTo>
                <a:cubicBezTo>
                  <a:pt x="5199" y="5365"/>
                  <a:pt x="5615" y="5712"/>
                  <a:pt x="5962" y="6058"/>
                </a:cubicBezTo>
                <a:cubicBezTo>
                  <a:pt x="5546" y="5712"/>
                  <a:pt x="5130" y="5365"/>
                  <a:pt x="4714" y="5019"/>
                </a:cubicBezTo>
                <a:close/>
                <a:moveTo>
                  <a:pt x="908" y="865"/>
                </a:moveTo>
                <a:cubicBezTo>
                  <a:pt x="998" y="865"/>
                  <a:pt x="1110" y="885"/>
                  <a:pt x="1248" y="929"/>
                </a:cubicBezTo>
                <a:cubicBezTo>
                  <a:pt x="1317" y="998"/>
                  <a:pt x="1317" y="998"/>
                  <a:pt x="1387" y="998"/>
                </a:cubicBezTo>
                <a:cubicBezTo>
                  <a:pt x="1733" y="1899"/>
                  <a:pt x="2219" y="2662"/>
                  <a:pt x="2981" y="3286"/>
                </a:cubicBezTo>
                <a:lnTo>
                  <a:pt x="2773" y="3147"/>
                </a:lnTo>
                <a:lnTo>
                  <a:pt x="2080" y="2454"/>
                </a:lnTo>
                <a:cubicBezTo>
                  <a:pt x="2048" y="2422"/>
                  <a:pt x="2016" y="2408"/>
                  <a:pt x="1987" y="2408"/>
                </a:cubicBezTo>
                <a:cubicBezTo>
                  <a:pt x="1892" y="2408"/>
                  <a:pt x="1835" y="2555"/>
                  <a:pt x="1941" y="2662"/>
                </a:cubicBezTo>
                <a:cubicBezTo>
                  <a:pt x="2219" y="2939"/>
                  <a:pt x="2496" y="3216"/>
                  <a:pt x="2842" y="3494"/>
                </a:cubicBezTo>
                <a:cubicBezTo>
                  <a:pt x="2981" y="3632"/>
                  <a:pt x="3050" y="3771"/>
                  <a:pt x="3189" y="3909"/>
                </a:cubicBezTo>
                <a:cubicBezTo>
                  <a:pt x="4229" y="4949"/>
                  <a:pt x="5407" y="5920"/>
                  <a:pt x="6516" y="6890"/>
                </a:cubicBezTo>
                <a:cubicBezTo>
                  <a:pt x="5477" y="6336"/>
                  <a:pt x="4506" y="5712"/>
                  <a:pt x="3605" y="5019"/>
                </a:cubicBezTo>
                <a:cubicBezTo>
                  <a:pt x="2912" y="4464"/>
                  <a:pt x="2219" y="3840"/>
                  <a:pt x="1595" y="3147"/>
                </a:cubicBezTo>
                <a:cubicBezTo>
                  <a:pt x="1343" y="2895"/>
                  <a:pt x="1" y="865"/>
                  <a:pt x="908" y="865"/>
                </a:cubicBezTo>
                <a:close/>
                <a:moveTo>
                  <a:pt x="5886" y="8512"/>
                </a:moveTo>
                <a:cubicBezTo>
                  <a:pt x="5930" y="8512"/>
                  <a:pt x="5980" y="8528"/>
                  <a:pt x="6031" y="8554"/>
                </a:cubicBezTo>
                <a:cubicBezTo>
                  <a:pt x="5962" y="8623"/>
                  <a:pt x="5962" y="8762"/>
                  <a:pt x="6031" y="8762"/>
                </a:cubicBezTo>
                <a:lnTo>
                  <a:pt x="6308" y="8900"/>
                </a:lnTo>
                <a:cubicBezTo>
                  <a:pt x="6308" y="8900"/>
                  <a:pt x="6378" y="8970"/>
                  <a:pt x="6308" y="8970"/>
                </a:cubicBezTo>
                <a:lnTo>
                  <a:pt x="6378" y="8970"/>
                </a:lnTo>
                <a:cubicBezTo>
                  <a:pt x="6355" y="8993"/>
                  <a:pt x="6324" y="9001"/>
                  <a:pt x="6290" y="9001"/>
                </a:cubicBezTo>
                <a:cubicBezTo>
                  <a:pt x="6224" y="9001"/>
                  <a:pt x="6147" y="8970"/>
                  <a:pt x="6100" y="8970"/>
                </a:cubicBezTo>
                <a:cubicBezTo>
                  <a:pt x="5962" y="8970"/>
                  <a:pt x="5823" y="8900"/>
                  <a:pt x="5754" y="8900"/>
                </a:cubicBezTo>
                <a:cubicBezTo>
                  <a:pt x="5754" y="8831"/>
                  <a:pt x="5754" y="8762"/>
                  <a:pt x="5754" y="8692"/>
                </a:cubicBezTo>
                <a:cubicBezTo>
                  <a:pt x="5754" y="8561"/>
                  <a:pt x="5810" y="8512"/>
                  <a:pt x="5886" y="8512"/>
                </a:cubicBezTo>
                <a:close/>
                <a:moveTo>
                  <a:pt x="10608" y="9641"/>
                </a:moveTo>
                <a:cubicBezTo>
                  <a:pt x="10607" y="9643"/>
                  <a:pt x="10606" y="9650"/>
                  <a:pt x="10606" y="9663"/>
                </a:cubicBezTo>
                <a:cubicBezTo>
                  <a:pt x="10606" y="9655"/>
                  <a:pt x="10607" y="9648"/>
                  <a:pt x="10608" y="9641"/>
                </a:cubicBezTo>
                <a:close/>
                <a:moveTo>
                  <a:pt x="3879" y="10107"/>
                </a:moveTo>
                <a:cubicBezTo>
                  <a:pt x="3938" y="10107"/>
                  <a:pt x="4014" y="10123"/>
                  <a:pt x="4090" y="10148"/>
                </a:cubicBezTo>
                <a:cubicBezTo>
                  <a:pt x="4160" y="10564"/>
                  <a:pt x="4298" y="11049"/>
                  <a:pt x="4575" y="11396"/>
                </a:cubicBezTo>
                <a:cubicBezTo>
                  <a:pt x="4229" y="11049"/>
                  <a:pt x="3952" y="10703"/>
                  <a:pt x="3813" y="10287"/>
                </a:cubicBezTo>
                <a:cubicBezTo>
                  <a:pt x="3725" y="10155"/>
                  <a:pt x="3776" y="10107"/>
                  <a:pt x="3879" y="10107"/>
                </a:cubicBezTo>
                <a:close/>
                <a:moveTo>
                  <a:pt x="9281" y="4291"/>
                </a:moveTo>
                <a:cubicBezTo>
                  <a:pt x="9621" y="4291"/>
                  <a:pt x="10370" y="5378"/>
                  <a:pt x="10467" y="5573"/>
                </a:cubicBezTo>
                <a:cubicBezTo>
                  <a:pt x="10606" y="6058"/>
                  <a:pt x="10814" y="6544"/>
                  <a:pt x="10953" y="7029"/>
                </a:cubicBezTo>
                <a:cubicBezTo>
                  <a:pt x="11022" y="7791"/>
                  <a:pt x="11091" y="8554"/>
                  <a:pt x="11230" y="9316"/>
                </a:cubicBezTo>
                <a:cubicBezTo>
                  <a:pt x="11230" y="10010"/>
                  <a:pt x="11299" y="10703"/>
                  <a:pt x="11299" y="11396"/>
                </a:cubicBezTo>
                <a:cubicBezTo>
                  <a:pt x="11299" y="11119"/>
                  <a:pt x="11230" y="10911"/>
                  <a:pt x="11161" y="10633"/>
                </a:cubicBezTo>
                <a:cubicBezTo>
                  <a:pt x="11091" y="10356"/>
                  <a:pt x="11091" y="10148"/>
                  <a:pt x="11091" y="9940"/>
                </a:cubicBezTo>
                <a:cubicBezTo>
                  <a:pt x="11022" y="8277"/>
                  <a:pt x="10606" y="6613"/>
                  <a:pt x="9844" y="5157"/>
                </a:cubicBezTo>
                <a:cubicBezTo>
                  <a:pt x="9844" y="5114"/>
                  <a:pt x="9824" y="5098"/>
                  <a:pt x="9796" y="5098"/>
                </a:cubicBezTo>
                <a:cubicBezTo>
                  <a:pt x="9735" y="5098"/>
                  <a:pt x="9636" y="5179"/>
                  <a:pt x="9636" y="5227"/>
                </a:cubicBezTo>
                <a:cubicBezTo>
                  <a:pt x="9566" y="5365"/>
                  <a:pt x="9566" y="5573"/>
                  <a:pt x="9636" y="5781"/>
                </a:cubicBezTo>
                <a:cubicBezTo>
                  <a:pt x="9601" y="5850"/>
                  <a:pt x="9653" y="5885"/>
                  <a:pt x="9714" y="5885"/>
                </a:cubicBezTo>
                <a:cubicBezTo>
                  <a:pt x="9774" y="5885"/>
                  <a:pt x="9844" y="5850"/>
                  <a:pt x="9844" y="5781"/>
                </a:cubicBezTo>
                <a:cubicBezTo>
                  <a:pt x="10052" y="5920"/>
                  <a:pt x="10260" y="6197"/>
                  <a:pt x="10190" y="6474"/>
                </a:cubicBezTo>
                <a:cubicBezTo>
                  <a:pt x="10467" y="7375"/>
                  <a:pt x="10675" y="8277"/>
                  <a:pt x="10745" y="9247"/>
                </a:cubicBezTo>
                <a:lnTo>
                  <a:pt x="10745" y="9455"/>
                </a:lnTo>
                <a:cubicBezTo>
                  <a:pt x="10683" y="9517"/>
                  <a:pt x="10621" y="9579"/>
                  <a:pt x="10608" y="9641"/>
                </a:cubicBezTo>
                <a:lnTo>
                  <a:pt x="10608" y="9641"/>
                </a:lnTo>
                <a:cubicBezTo>
                  <a:pt x="10609" y="9640"/>
                  <a:pt x="10609" y="9640"/>
                  <a:pt x="10610" y="9640"/>
                </a:cubicBezTo>
                <a:cubicBezTo>
                  <a:pt x="10637" y="9640"/>
                  <a:pt x="10819" y="10755"/>
                  <a:pt x="10883" y="11396"/>
                </a:cubicBezTo>
                <a:lnTo>
                  <a:pt x="10883" y="11673"/>
                </a:lnTo>
                <a:cubicBezTo>
                  <a:pt x="10606" y="10911"/>
                  <a:pt x="10398" y="10079"/>
                  <a:pt x="10260" y="9316"/>
                </a:cubicBezTo>
                <a:cubicBezTo>
                  <a:pt x="9913" y="7861"/>
                  <a:pt x="9428" y="6474"/>
                  <a:pt x="9150" y="5019"/>
                </a:cubicBezTo>
                <a:cubicBezTo>
                  <a:pt x="9068" y="4484"/>
                  <a:pt x="9138" y="4291"/>
                  <a:pt x="9281" y="4291"/>
                </a:cubicBezTo>
                <a:close/>
                <a:moveTo>
                  <a:pt x="4645" y="10287"/>
                </a:moveTo>
                <a:cubicBezTo>
                  <a:pt x="5130" y="10495"/>
                  <a:pt x="5615" y="10703"/>
                  <a:pt x="6100" y="10911"/>
                </a:cubicBezTo>
                <a:cubicBezTo>
                  <a:pt x="6863" y="11535"/>
                  <a:pt x="7487" y="12158"/>
                  <a:pt x="8111" y="12921"/>
                </a:cubicBezTo>
                <a:cubicBezTo>
                  <a:pt x="8388" y="13267"/>
                  <a:pt x="8665" y="13614"/>
                  <a:pt x="9012" y="13961"/>
                </a:cubicBezTo>
                <a:cubicBezTo>
                  <a:pt x="7972" y="13060"/>
                  <a:pt x="6932" y="12228"/>
                  <a:pt x="5962" y="11188"/>
                </a:cubicBezTo>
                <a:cubicBezTo>
                  <a:pt x="5949" y="11175"/>
                  <a:pt x="5933" y="11169"/>
                  <a:pt x="5916" y="11169"/>
                </a:cubicBezTo>
                <a:cubicBezTo>
                  <a:pt x="5847" y="11169"/>
                  <a:pt x="5767" y="11270"/>
                  <a:pt x="5823" y="11327"/>
                </a:cubicBezTo>
                <a:cubicBezTo>
                  <a:pt x="6794" y="12366"/>
                  <a:pt x="7833" y="13475"/>
                  <a:pt x="8942" y="14515"/>
                </a:cubicBezTo>
                <a:lnTo>
                  <a:pt x="8596" y="14238"/>
                </a:lnTo>
                <a:lnTo>
                  <a:pt x="8527" y="14238"/>
                </a:lnTo>
                <a:cubicBezTo>
                  <a:pt x="8596" y="14238"/>
                  <a:pt x="8596" y="14169"/>
                  <a:pt x="8527" y="14169"/>
                </a:cubicBezTo>
                <a:cubicBezTo>
                  <a:pt x="7833" y="13614"/>
                  <a:pt x="7071" y="13129"/>
                  <a:pt x="6308" y="12574"/>
                </a:cubicBezTo>
                <a:cubicBezTo>
                  <a:pt x="5823" y="12228"/>
                  <a:pt x="4367" y="10703"/>
                  <a:pt x="4645" y="10287"/>
                </a:cubicBezTo>
                <a:close/>
                <a:moveTo>
                  <a:pt x="9497" y="17981"/>
                </a:moveTo>
                <a:cubicBezTo>
                  <a:pt x="9705" y="17981"/>
                  <a:pt x="9913" y="18050"/>
                  <a:pt x="9982" y="18189"/>
                </a:cubicBezTo>
                <a:lnTo>
                  <a:pt x="9913" y="18189"/>
                </a:lnTo>
                <a:cubicBezTo>
                  <a:pt x="9774" y="18189"/>
                  <a:pt x="9705" y="18466"/>
                  <a:pt x="9913" y="18466"/>
                </a:cubicBezTo>
                <a:lnTo>
                  <a:pt x="10121" y="18466"/>
                </a:lnTo>
                <a:cubicBezTo>
                  <a:pt x="10052" y="18536"/>
                  <a:pt x="9913" y="18605"/>
                  <a:pt x="9844" y="18605"/>
                </a:cubicBezTo>
                <a:cubicBezTo>
                  <a:pt x="9774" y="18536"/>
                  <a:pt x="9705" y="18466"/>
                  <a:pt x="9705" y="18397"/>
                </a:cubicBezTo>
                <a:cubicBezTo>
                  <a:pt x="9685" y="18377"/>
                  <a:pt x="9664" y="18368"/>
                  <a:pt x="9646" y="18368"/>
                </a:cubicBezTo>
                <a:cubicBezTo>
                  <a:pt x="9601" y="18368"/>
                  <a:pt x="9566" y="18417"/>
                  <a:pt x="9566" y="18466"/>
                </a:cubicBezTo>
                <a:lnTo>
                  <a:pt x="9566" y="18536"/>
                </a:lnTo>
                <a:cubicBezTo>
                  <a:pt x="9497" y="18466"/>
                  <a:pt x="9428" y="18397"/>
                  <a:pt x="9358" y="18328"/>
                </a:cubicBezTo>
                <a:cubicBezTo>
                  <a:pt x="9358" y="18189"/>
                  <a:pt x="9358" y="17981"/>
                  <a:pt x="9497" y="17981"/>
                </a:cubicBezTo>
                <a:close/>
                <a:moveTo>
                  <a:pt x="14696" y="15971"/>
                </a:moveTo>
                <a:cubicBezTo>
                  <a:pt x="14696" y="16110"/>
                  <a:pt x="14696" y="16248"/>
                  <a:pt x="14627" y="16456"/>
                </a:cubicBezTo>
                <a:cubicBezTo>
                  <a:pt x="14557" y="17288"/>
                  <a:pt x="14419" y="18189"/>
                  <a:pt x="14349" y="19021"/>
                </a:cubicBezTo>
                <a:cubicBezTo>
                  <a:pt x="14349" y="18328"/>
                  <a:pt x="14349" y="17635"/>
                  <a:pt x="14419" y="16872"/>
                </a:cubicBezTo>
                <a:cubicBezTo>
                  <a:pt x="14488" y="16595"/>
                  <a:pt x="14627" y="16248"/>
                  <a:pt x="14696" y="15971"/>
                </a:cubicBezTo>
                <a:close/>
                <a:moveTo>
                  <a:pt x="14456" y="9836"/>
                </a:moveTo>
                <a:cubicBezTo>
                  <a:pt x="14518" y="9836"/>
                  <a:pt x="14576" y="9888"/>
                  <a:pt x="14627" y="10010"/>
                </a:cubicBezTo>
                <a:cubicBezTo>
                  <a:pt x="14765" y="10356"/>
                  <a:pt x="14835" y="10772"/>
                  <a:pt x="14835" y="11119"/>
                </a:cubicBezTo>
                <a:cubicBezTo>
                  <a:pt x="14904" y="11950"/>
                  <a:pt x="14904" y="12713"/>
                  <a:pt x="14835" y="13545"/>
                </a:cubicBezTo>
                <a:cubicBezTo>
                  <a:pt x="14765" y="14238"/>
                  <a:pt x="14627" y="14931"/>
                  <a:pt x="14488" y="15624"/>
                </a:cubicBezTo>
                <a:cubicBezTo>
                  <a:pt x="14627" y="14446"/>
                  <a:pt x="14696" y="13267"/>
                  <a:pt x="14835" y="12089"/>
                </a:cubicBezTo>
                <a:cubicBezTo>
                  <a:pt x="14835" y="12054"/>
                  <a:pt x="14783" y="12037"/>
                  <a:pt x="14731" y="12037"/>
                </a:cubicBezTo>
                <a:cubicBezTo>
                  <a:pt x="14679" y="12037"/>
                  <a:pt x="14627" y="12054"/>
                  <a:pt x="14627" y="12089"/>
                </a:cubicBezTo>
                <a:cubicBezTo>
                  <a:pt x="14627" y="12228"/>
                  <a:pt x="14627" y="12366"/>
                  <a:pt x="14557" y="12505"/>
                </a:cubicBezTo>
                <a:cubicBezTo>
                  <a:pt x="14557" y="11812"/>
                  <a:pt x="14627" y="11119"/>
                  <a:pt x="14696" y="10495"/>
                </a:cubicBezTo>
                <a:cubicBezTo>
                  <a:pt x="14696" y="10391"/>
                  <a:pt x="14627" y="10339"/>
                  <a:pt x="14557" y="10339"/>
                </a:cubicBezTo>
                <a:cubicBezTo>
                  <a:pt x="14488" y="10339"/>
                  <a:pt x="14419" y="10391"/>
                  <a:pt x="14419" y="10495"/>
                </a:cubicBezTo>
                <a:cubicBezTo>
                  <a:pt x="14280" y="12366"/>
                  <a:pt x="14280" y="14238"/>
                  <a:pt x="14141" y="16110"/>
                </a:cubicBezTo>
                <a:cubicBezTo>
                  <a:pt x="14072" y="17149"/>
                  <a:pt x="14003" y="18189"/>
                  <a:pt x="14003" y="19160"/>
                </a:cubicBezTo>
                <a:cubicBezTo>
                  <a:pt x="13448" y="16733"/>
                  <a:pt x="13310" y="14238"/>
                  <a:pt x="13587" y="11742"/>
                </a:cubicBezTo>
                <a:cubicBezTo>
                  <a:pt x="13587" y="11624"/>
                  <a:pt x="14093" y="9836"/>
                  <a:pt x="14456" y="9836"/>
                </a:cubicBezTo>
                <a:close/>
                <a:moveTo>
                  <a:pt x="18716" y="18925"/>
                </a:moveTo>
                <a:cubicBezTo>
                  <a:pt x="19027" y="18925"/>
                  <a:pt x="19349" y="19310"/>
                  <a:pt x="19410" y="19853"/>
                </a:cubicBezTo>
                <a:cubicBezTo>
                  <a:pt x="19548" y="20685"/>
                  <a:pt x="19548" y="21586"/>
                  <a:pt x="19410" y="22418"/>
                </a:cubicBezTo>
                <a:cubicBezTo>
                  <a:pt x="19340" y="22210"/>
                  <a:pt x="19202" y="21932"/>
                  <a:pt x="19063" y="21724"/>
                </a:cubicBezTo>
                <a:lnTo>
                  <a:pt x="18994" y="21724"/>
                </a:lnTo>
                <a:cubicBezTo>
                  <a:pt x="19063" y="20754"/>
                  <a:pt x="18924" y="19853"/>
                  <a:pt x="18578" y="18952"/>
                </a:cubicBezTo>
                <a:cubicBezTo>
                  <a:pt x="18623" y="18934"/>
                  <a:pt x="18669" y="18925"/>
                  <a:pt x="18716" y="18925"/>
                </a:cubicBezTo>
                <a:close/>
                <a:moveTo>
                  <a:pt x="2704" y="19714"/>
                </a:moveTo>
                <a:lnTo>
                  <a:pt x="2704" y="19714"/>
                </a:lnTo>
                <a:cubicBezTo>
                  <a:pt x="2912" y="19783"/>
                  <a:pt x="3050" y="19922"/>
                  <a:pt x="3120" y="19991"/>
                </a:cubicBezTo>
                <a:cubicBezTo>
                  <a:pt x="3536" y="20477"/>
                  <a:pt x="3952" y="21031"/>
                  <a:pt x="4367" y="21586"/>
                </a:cubicBezTo>
                <a:cubicBezTo>
                  <a:pt x="4645" y="21932"/>
                  <a:pt x="4922" y="22348"/>
                  <a:pt x="5199" y="22695"/>
                </a:cubicBezTo>
                <a:cubicBezTo>
                  <a:pt x="4783" y="22348"/>
                  <a:pt x="4437" y="21932"/>
                  <a:pt x="4090" y="21586"/>
                </a:cubicBezTo>
                <a:cubicBezTo>
                  <a:pt x="3536" y="21031"/>
                  <a:pt x="3120" y="20407"/>
                  <a:pt x="2704" y="19714"/>
                </a:cubicBezTo>
                <a:close/>
                <a:moveTo>
                  <a:pt x="1733" y="18813"/>
                </a:moveTo>
                <a:cubicBezTo>
                  <a:pt x="1872" y="19021"/>
                  <a:pt x="2080" y="19160"/>
                  <a:pt x="2288" y="19298"/>
                </a:cubicBezTo>
                <a:cubicBezTo>
                  <a:pt x="3050" y="20962"/>
                  <a:pt x="4160" y="22348"/>
                  <a:pt x="5477" y="23527"/>
                </a:cubicBezTo>
                <a:cubicBezTo>
                  <a:pt x="3674" y="22556"/>
                  <a:pt x="2288" y="20823"/>
                  <a:pt x="1733" y="18813"/>
                </a:cubicBezTo>
                <a:close/>
                <a:moveTo>
                  <a:pt x="2333" y="18234"/>
                </a:moveTo>
                <a:cubicBezTo>
                  <a:pt x="2450" y="18234"/>
                  <a:pt x="2739" y="18513"/>
                  <a:pt x="2981" y="18674"/>
                </a:cubicBezTo>
                <a:cubicBezTo>
                  <a:pt x="4506" y="20061"/>
                  <a:pt x="5754" y="21794"/>
                  <a:pt x="6447" y="23804"/>
                </a:cubicBezTo>
                <a:lnTo>
                  <a:pt x="6031" y="23388"/>
                </a:lnTo>
                <a:cubicBezTo>
                  <a:pt x="4922" y="21794"/>
                  <a:pt x="3952" y="20061"/>
                  <a:pt x="2427" y="18952"/>
                </a:cubicBezTo>
                <a:cubicBezTo>
                  <a:pt x="2427" y="18882"/>
                  <a:pt x="2427" y="18882"/>
                  <a:pt x="2427" y="18813"/>
                </a:cubicBezTo>
                <a:cubicBezTo>
                  <a:pt x="2253" y="18378"/>
                  <a:pt x="2248" y="18234"/>
                  <a:pt x="2333" y="18234"/>
                </a:cubicBezTo>
                <a:close/>
                <a:moveTo>
                  <a:pt x="18231" y="19298"/>
                </a:moveTo>
                <a:cubicBezTo>
                  <a:pt x="18300" y="19506"/>
                  <a:pt x="18439" y="19783"/>
                  <a:pt x="18439" y="19922"/>
                </a:cubicBezTo>
                <a:cubicBezTo>
                  <a:pt x="18578" y="20338"/>
                  <a:pt x="18578" y="20754"/>
                  <a:pt x="18578" y="21170"/>
                </a:cubicBezTo>
                <a:lnTo>
                  <a:pt x="18578" y="21932"/>
                </a:lnTo>
                <a:cubicBezTo>
                  <a:pt x="18092" y="22556"/>
                  <a:pt x="17746" y="23180"/>
                  <a:pt x="17538" y="23943"/>
                </a:cubicBezTo>
                <a:cubicBezTo>
                  <a:pt x="17538" y="23249"/>
                  <a:pt x="17677" y="22556"/>
                  <a:pt x="17677" y="21932"/>
                </a:cubicBezTo>
                <a:cubicBezTo>
                  <a:pt x="17746" y="21170"/>
                  <a:pt x="17885" y="20407"/>
                  <a:pt x="18092" y="19645"/>
                </a:cubicBezTo>
                <a:cubicBezTo>
                  <a:pt x="18092" y="19506"/>
                  <a:pt x="18162" y="19368"/>
                  <a:pt x="18231" y="19298"/>
                </a:cubicBezTo>
                <a:close/>
                <a:moveTo>
                  <a:pt x="15736" y="23527"/>
                </a:moveTo>
                <a:cubicBezTo>
                  <a:pt x="16003" y="23634"/>
                  <a:pt x="16064" y="23906"/>
                  <a:pt x="16078" y="24216"/>
                </a:cubicBezTo>
                <a:lnTo>
                  <a:pt x="16078" y="24216"/>
                </a:lnTo>
                <a:cubicBezTo>
                  <a:pt x="16013" y="24148"/>
                  <a:pt x="16013" y="24080"/>
                  <a:pt x="16013" y="24012"/>
                </a:cubicBezTo>
                <a:cubicBezTo>
                  <a:pt x="15944" y="23943"/>
                  <a:pt x="15874" y="23943"/>
                  <a:pt x="15805" y="23943"/>
                </a:cubicBezTo>
                <a:lnTo>
                  <a:pt x="15736" y="24012"/>
                </a:lnTo>
                <a:cubicBezTo>
                  <a:pt x="15666" y="23873"/>
                  <a:pt x="15666" y="23665"/>
                  <a:pt x="15736" y="23527"/>
                </a:cubicBezTo>
                <a:close/>
                <a:moveTo>
                  <a:pt x="8111" y="21655"/>
                </a:moveTo>
                <a:lnTo>
                  <a:pt x="8111" y="21655"/>
                </a:lnTo>
                <a:cubicBezTo>
                  <a:pt x="8180" y="21724"/>
                  <a:pt x="8180" y="21794"/>
                  <a:pt x="8249" y="21863"/>
                </a:cubicBezTo>
                <a:cubicBezTo>
                  <a:pt x="8527" y="22487"/>
                  <a:pt x="8735" y="23041"/>
                  <a:pt x="8942" y="23665"/>
                </a:cubicBezTo>
                <a:cubicBezTo>
                  <a:pt x="9081" y="23943"/>
                  <a:pt x="9150" y="24151"/>
                  <a:pt x="9220" y="24428"/>
                </a:cubicBezTo>
                <a:cubicBezTo>
                  <a:pt x="8735" y="23527"/>
                  <a:pt x="8388" y="22625"/>
                  <a:pt x="8111" y="21655"/>
                </a:cubicBezTo>
                <a:close/>
                <a:moveTo>
                  <a:pt x="15848" y="24237"/>
                </a:moveTo>
                <a:cubicBezTo>
                  <a:pt x="15874" y="24237"/>
                  <a:pt x="15909" y="24254"/>
                  <a:pt x="15944" y="24289"/>
                </a:cubicBezTo>
                <a:cubicBezTo>
                  <a:pt x="16004" y="24289"/>
                  <a:pt x="16065" y="24289"/>
                  <a:pt x="16079" y="24242"/>
                </a:cubicBezTo>
                <a:lnTo>
                  <a:pt x="16079" y="24242"/>
                </a:lnTo>
                <a:cubicBezTo>
                  <a:pt x="16082" y="24326"/>
                  <a:pt x="16082" y="24411"/>
                  <a:pt x="16082" y="24497"/>
                </a:cubicBezTo>
                <a:cubicBezTo>
                  <a:pt x="15944" y="24428"/>
                  <a:pt x="15874" y="24358"/>
                  <a:pt x="15805" y="24289"/>
                </a:cubicBezTo>
                <a:cubicBezTo>
                  <a:pt x="15805" y="24254"/>
                  <a:pt x="15822" y="24237"/>
                  <a:pt x="15848" y="24237"/>
                </a:cubicBezTo>
                <a:close/>
                <a:moveTo>
                  <a:pt x="18578" y="22625"/>
                </a:moveTo>
                <a:lnTo>
                  <a:pt x="18578" y="22625"/>
                </a:lnTo>
                <a:cubicBezTo>
                  <a:pt x="18508" y="23111"/>
                  <a:pt x="18439" y="23596"/>
                  <a:pt x="18370" y="24081"/>
                </a:cubicBezTo>
                <a:cubicBezTo>
                  <a:pt x="18231" y="24428"/>
                  <a:pt x="18162" y="24774"/>
                  <a:pt x="18023" y="25121"/>
                </a:cubicBezTo>
                <a:cubicBezTo>
                  <a:pt x="17954" y="25121"/>
                  <a:pt x="17954" y="25190"/>
                  <a:pt x="17885" y="25260"/>
                </a:cubicBezTo>
                <a:cubicBezTo>
                  <a:pt x="17885" y="25329"/>
                  <a:pt x="17885" y="25468"/>
                  <a:pt x="17885" y="25606"/>
                </a:cubicBezTo>
                <a:cubicBezTo>
                  <a:pt x="17815" y="25537"/>
                  <a:pt x="17746" y="25537"/>
                  <a:pt x="17746" y="25468"/>
                </a:cubicBezTo>
                <a:cubicBezTo>
                  <a:pt x="17746" y="25260"/>
                  <a:pt x="17746" y="25121"/>
                  <a:pt x="17815" y="24913"/>
                </a:cubicBezTo>
                <a:lnTo>
                  <a:pt x="17746" y="24913"/>
                </a:lnTo>
                <a:cubicBezTo>
                  <a:pt x="17954" y="24151"/>
                  <a:pt x="18162" y="23319"/>
                  <a:pt x="18578" y="22625"/>
                </a:cubicBezTo>
                <a:close/>
                <a:moveTo>
                  <a:pt x="7167" y="20495"/>
                </a:moveTo>
                <a:cubicBezTo>
                  <a:pt x="7289" y="20495"/>
                  <a:pt x="7508" y="20728"/>
                  <a:pt x="7695" y="20962"/>
                </a:cubicBezTo>
                <a:cubicBezTo>
                  <a:pt x="7764" y="22625"/>
                  <a:pt x="8735" y="24220"/>
                  <a:pt x="9428" y="25676"/>
                </a:cubicBezTo>
                <a:cubicBezTo>
                  <a:pt x="9081" y="25329"/>
                  <a:pt x="8804" y="24913"/>
                  <a:pt x="8527" y="24497"/>
                </a:cubicBezTo>
                <a:cubicBezTo>
                  <a:pt x="7625" y="23457"/>
                  <a:pt x="7140" y="22071"/>
                  <a:pt x="7071" y="20685"/>
                </a:cubicBezTo>
                <a:cubicBezTo>
                  <a:pt x="7071" y="20549"/>
                  <a:pt x="7108" y="20495"/>
                  <a:pt x="7167" y="20495"/>
                </a:cubicBezTo>
                <a:close/>
                <a:moveTo>
                  <a:pt x="9913" y="25953"/>
                </a:moveTo>
                <a:cubicBezTo>
                  <a:pt x="9980" y="26223"/>
                  <a:pt x="10048" y="26558"/>
                  <a:pt x="10179" y="26767"/>
                </a:cubicBezTo>
                <a:lnTo>
                  <a:pt x="10179" y="26767"/>
                </a:lnTo>
                <a:cubicBezTo>
                  <a:pt x="10176" y="26770"/>
                  <a:pt x="10173" y="26771"/>
                  <a:pt x="10170" y="26771"/>
                </a:cubicBezTo>
                <a:cubicBezTo>
                  <a:pt x="10113" y="26771"/>
                  <a:pt x="9944" y="26443"/>
                  <a:pt x="9774" y="26161"/>
                </a:cubicBezTo>
                <a:cubicBezTo>
                  <a:pt x="9844" y="26161"/>
                  <a:pt x="9913" y="26091"/>
                  <a:pt x="9913" y="26022"/>
                </a:cubicBezTo>
                <a:lnTo>
                  <a:pt x="9913" y="25953"/>
                </a:lnTo>
                <a:close/>
                <a:moveTo>
                  <a:pt x="13085" y="26479"/>
                </a:moveTo>
                <a:cubicBezTo>
                  <a:pt x="13183" y="26479"/>
                  <a:pt x="13281" y="26528"/>
                  <a:pt x="13379" y="26577"/>
                </a:cubicBezTo>
                <a:cubicBezTo>
                  <a:pt x="13448" y="26785"/>
                  <a:pt x="13587" y="26923"/>
                  <a:pt x="13587" y="27131"/>
                </a:cubicBezTo>
                <a:lnTo>
                  <a:pt x="13517" y="27131"/>
                </a:lnTo>
                <a:lnTo>
                  <a:pt x="13448" y="26993"/>
                </a:lnTo>
                <a:cubicBezTo>
                  <a:pt x="13448" y="26854"/>
                  <a:pt x="13379" y="26785"/>
                  <a:pt x="13310" y="26715"/>
                </a:cubicBezTo>
                <a:cubicBezTo>
                  <a:pt x="13226" y="26632"/>
                  <a:pt x="13149" y="26599"/>
                  <a:pt x="13080" y="26599"/>
                </a:cubicBezTo>
                <a:cubicBezTo>
                  <a:pt x="12971" y="26599"/>
                  <a:pt x="12883" y="26681"/>
                  <a:pt x="12822" y="26780"/>
                </a:cubicBezTo>
                <a:lnTo>
                  <a:pt x="12822" y="26780"/>
                </a:lnTo>
                <a:cubicBezTo>
                  <a:pt x="12757" y="26643"/>
                  <a:pt x="12826" y="26507"/>
                  <a:pt x="12963" y="26507"/>
                </a:cubicBezTo>
                <a:cubicBezTo>
                  <a:pt x="13004" y="26487"/>
                  <a:pt x="13044" y="26479"/>
                  <a:pt x="13085" y="26479"/>
                </a:cubicBezTo>
                <a:close/>
                <a:moveTo>
                  <a:pt x="13528" y="27141"/>
                </a:moveTo>
                <a:cubicBezTo>
                  <a:pt x="13558" y="27150"/>
                  <a:pt x="13567" y="27162"/>
                  <a:pt x="13561" y="27162"/>
                </a:cubicBezTo>
                <a:cubicBezTo>
                  <a:pt x="13557" y="27162"/>
                  <a:pt x="13545" y="27157"/>
                  <a:pt x="13528" y="27141"/>
                </a:cubicBezTo>
                <a:close/>
                <a:moveTo>
                  <a:pt x="18924" y="22418"/>
                </a:moveTo>
                <a:cubicBezTo>
                  <a:pt x="19063" y="22487"/>
                  <a:pt x="19132" y="22625"/>
                  <a:pt x="19202" y="22903"/>
                </a:cubicBezTo>
                <a:cubicBezTo>
                  <a:pt x="19271" y="23180"/>
                  <a:pt x="19271" y="23457"/>
                  <a:pt x="19202" y="23735"/>
                </a:cubicBezTo>
                <a:cubicBezTo>
                  <a:pt x="19202" y="24081"/>
                  <a:pt x="19063" y="24358"/>
                  <a:pt x="19063" y="24705"/>
                </a:cubicBezTo>
                <a:lnTo>
                  <a:pt x="19063" y="24774"/>
                </a:lnTo>
                <a:cubicBezTo>
                  <a:pt x="18786" y="25468"/>
                  <a:pt x="18439" y="26161"/>
                  <a:pt x="18300" y="26785"/>
                </a:cubicBezTo>
                <a:cubicBezTo>
                  <a:pt x="18231" y="26785"/>
                  <a:pt x="18231" y="26854"/>
                  <a:pt x="18300" y="26854"/>
                </a:cubicBezTo>
                <a:cubicBezTo>
                  <a:pt x="18162" y="27131"/>
                  <a:pt x="18092" y="27201"/>
                  <a:pt x="18023" y="27201"/>
                </a:cubicBezTo>
                <a:lnTo>
                  <a:pt x="18092" y="26091"/>
                </a:lnTo>
                <a:cubicBezTo>
                  <a:pt x="18647" y="24913"/>
                  <a:pt x="18924" y="23665"/>
                  <a:pt x="18924" y="22418"/>
                </a:cubicBezTo>
                <a:close/>
                <a:moveTo>
                  <a:pt x="13032" y="26923"/>
                </a:moveTo>
                <a:cubicBezTo>
                  <a:pt x="13102" y="26993"/>
                  <a:pt x="13102" y="26993"/>
                  <a:pt x="13171" y="27062"/>
                </a:cubicBezTo>
                <a:cubicBezTo>
                  <a:pt x="13171" y="27131"/>
                  <a:pt x="13171" y="27201"/>
                  <a:pt x="13240" y="27201"/>
                </a:cubicBezTo>
                <a:cubicBezTo>
                  <a:pt x="13171" y="27201"/>
                  <a:pt x="13171" y="27270"/>
                  <a:pt x="13171" y="27270"/>
                </a:cubicBezTo>
                <a:cubicBezTo>
                  <a:pt x="13102" y="27339"/>
                  <a:pt x="13032" y="27339"/>
                  <a:pt x="12963" y="27339"/>
                </a:cubicBezTo>
                <a:cubicBezTo>
                  <a:pt x="12894" y="27270"/>
                  <a:pt x="12894" y="27131"/>
                  <a:pt x="12824" y="27062"/>
                </a:cubicBezTo>
                <a:lnTo>
                  <a:pt x="12894" y="27062"/>
                </a:lnTo>
                <a:cubicBezTo>
                  <a:pt x="12963" y="26993"/>
                  <a:pt x="12963" y="26993"/>
                  <a:pt x="13032" y="26923"/>
                </a:cubicBezTo>
                <a:close/>
                <a:moveTo>
                  <a:pt x="5061" y="27270"/>
                </a:moveTo>
                <a:cubicBezTo>
                  <a:pt x="4991" y="27270"/>
                  <a:pt x="4991" y="27408"/>
                  <a:pt x="5061" y="27478"/>
                </a:cubicBezTo>
                <a:lnTo>
                  <a:pt x="5338" y="27686"/>
                </a:lnTo>
                <a:cubicBezTo>
                  <a:pt x="4853" y="27686"/>
                  <a:pt x="4367" y="27686"/>
                  <a:pt x="3882" y="27755"/>
                </a:cubicBezTo>
                <a:cubicBezTo>
                  <a:pt x="3120" y="27270"/>
                  <a:pt x="4783" y="27270"/>
                  <a:pt x="4922" y="27270"/>
                </a:cubicBezTo>
                <a:close/>
                <a:moveTo>
                  <a:pt x="4298" y="27963"/>
                </a:moveTo>
                <a:cubicBezTo>
                  <a:pt x="4714" y="27963"/>
                  <a:pt x="5130" y="28032"/>
                  <a:pt x="5546" y="28102"/>
                </a:cubicBezTo>
                <a:lnTo>
                  <a:pt x="5962" y="28171"/>
                </a:lnTo>
                <a:cubicBezTo>
                  <a:pt x="6747" y="28635"/>
                  <a:pt x="7533" y="29026"/>
                  <a:pt x="8337" y="29343"/>
                </a:cubicBezTo>
                <a:lnTo>
                  <a:pt x="8337" y="29343"/>
                </a:lnTo>
                <a:cubicBezTo>
                  <a:pt x="7609" y="29095"/>
                  <a:pt x="6855" y="28857"/>
                  <a:pt x="6100" y="28656"/>
                </a:cubicBezTo>
                <a:cubicBezTo>
                  <a:pt x="5477" y="28518"/>
                  <a:pt x="4853" y="28240"/>
                  <a:pt x="4298" y="27963"/>
                </a:cubicBezTo>
                <a:close/>
                <a:moveTo>
                  <a:pt x="4298" y="28310"/>
                </a:moveTo>
                <a:cubicBezTo>
                  <a:pt x="4853" y="28587"/>
                  <a:pt x="5407" y="28795"/>
                  <a:pt x="6031" y="28933"/>
                </a:cubicBezTo>
                <a:cubicBezTo>
                  <a:pt x="6863" y="29141"/>
                  <a:pt x="7695" y="29419"/>
                  <a:pt x="8457" y="29696"/>
                </a:cubicBezTo>
                <a:lnTo>
                  <a:pt x="8388" y="29696"/>
                </a:lnTo>
                <a:cubicBezTo>
                  <a:pt x="7348" y="29488"/>
                  <a:pt x="6378" y="29211"/>
                  <a:pt x="5338" y="28933"/>
                </a:cubicBezTo>
                <a:cubicBezTo>
                  <a:pt x="5269" y="28933"/>
                  <a:pt x="4645" y="28587"/>
                  <a:pt x="4298" y="28310"/>
                </a:cubicBezTo>
                <a:close/>
                <a:moveTo>
                  <a:pt x="5615" y="27478"/>
                </a:moveTo>
                <a:cubicBezTo>
                  <a:pt x="6170" y="27686"/>
                  <a:pt x="6794" y="27824"/>
                  <a:pt x="7417" y="27894"/>
                </a:cubicBezTo>
                <a:lnTo>
                  <a:pt x="7556" y="27963"/>
                </a:lnTo>
                <a:cubicBezTo>
                  <a:pt x="8804" y="28448"/>
                  <a:pt x="9913" y="29072"/>
                  <a:pt x="11022" y="29765"/>
                </a:cubicBezTo>
                <a:lnTo>
                  <a:pt x="10606" y="29627"/>
                </a:lnTo>
                <a:cubicBezTo>
                  <a:pt x="9220" y="28795"/>
                  <a:pt x="7695" y="28171"/>
                  <a:pt x="6100" y="27824"/>
                </a:cubicBezTo>
                <a:cubicBezTo>
                  <a:pt x="5962" y="27686"/>
                  <a:pt x="5754" y="27616"/>
                  <a:pt x="5615" y="27478"/>
                </a:cubicBezTo>
                <a:close/>
                <a:moveTo>
                  <a:pt x="9663" y="29793"/>
                </a:moveTo>
                <a:lnTo>
                  <a:pt x="9663" y="29793"/>
                </a:lnTo>
                <a:cubicBezTo>
                  <a:pt x="9996" y="29888"/>
                  <a:pt x="10333" y="29971"/>
                  <a:pt x="10675" y="30043"/>
                </a:cubicBezTo>
                <a:lnTo>
                  <a:pt x="10953" y="30181"/>
                </a:lnTo>
                <a:lnTo>
                  <a:pt x="10606" y="30112"/>
                </a:lnTo>
                <a:cubicBezTo>
                  <a:pt x="10292" y="30022"/>
                  <a:pt x="9978" y="29903"/>
                  <a:pt x="9663" y="29793"/>
                </a:cubicBezTo>
                <a:close/>
                <a:moveTo>
                  <a:pt x="15528" y="29904"/>
                </a:moveTo>
                <a:cubicBezTo>
                  <a:pt x="15805" y="29904"/>
                  <a:pt x="15805" y="30181"/>
                  <a:pt x="15736" y="30389"/>
                </a:cubicBezTo>
                <a:cubicBezTo>
                  <a:pt x="15736" y="30320"/>
                  <a:pt x="15666" y="30320"/>
                  <a:pt x="15666" y="30251"/>
                </a:cubicBezTo>
                <a:cubicBezTo>
                  <a:pt x="15666" y="30181"/>
                  <a:pt x="15666" y="30112"/>
                  <a:pt x="15597" y="30112"/>
                </a:cubicBezTo>
                <a:cubicBezTo>
                  <a:pt x="15597" y="30077"/>
                  <a:pt x="15597" y="30060"/>
                  <a:pt x="15588" y="30060"/>
                </a:cubicBezTo>
                <a:cubicBezTo>
                  <a:pt x="15580" y="30060"/>
                  <a:pt x="15562" y="30077"/>
                  <a:pt x="15528" y="30112"/>
                </a:cubicBezTo>
                <a:cubicBezTo>
                  <a:pt x="15528" y="30043"/>
                  <a:pt x="15458" y="29973"/>
                  <a:pt x="15458" y="29904"/>
                </a:cubicBezTo>
                <a:close/>
                <a:moveTo>
                  <a:pt x="22460" y="26854"/>
                </a:moveTo>
                <a:cubicBezTo>
                  <a:pt x="22529" y="27062"/>
                  <a:pt x="22529" y="27339"/>
                  <a:pt x="22529" y="27547"/>
                </a:cubicBezTo>
                <a:lnTo>
                  <a:pt x="22598" y="27478"/>
                </a:lnTo>
                <a:lnTo>
                  <a:pt x="22598" y="27478"/>
                </a:lnTo>
                <a:cubicBezTo>
                  <a:pt x="22667" y="29349"/>
                  <a:pt x="22252" y="31290"/>
                  <a:pt x="21420" y="32954"/>
                </a:cubicBezTo>
                <a:cubicBezTo>
                  <a:pt x="21236" y="33353"/>
                  <a:pt x="21092" y="33507"/>
                  <a:pt x="20984" y="33507"/>
                </a:cubicBezTo>
                <a:cubicBezTo>
                  <a:pt x="20847" y="33507"/>
                  <a:pt x="20765" y="33263"/>
                  <a:pt x="20727" y="32954"/>
                </a:cubicBezTo>
                <a:cubicBezTo>
                  <a:pt x="20796" y="32677"/>
                  <a:pt x="20865" y="32330"/>
                  <a:pt x="20935" y="31983"/>
                </a:cubicBezTo>
                <a:cubicBezTo>
                  <a:pt x="21004" y="31983"/>
                  <a:pt x="21004" y="31914"/>
                  <a:pt x="21073" y="31914"/>
                </a:cubicBezTo>
                <a:cubicBezTo>
                  <a:pt x="21073" y="31706"/>
                  <a:pt x="21073" y="31498"/>
                  <a:pt x="21073" y="31360"/>
                </a:cubicBezTo>
                <a:cubicBezTo>
                  <a:pt x="21073" y="31290"/>
                  <a:pt x="21073" y="31221"/>
                  <a:pt x="21004" y="31221"/>
                </a:cubicBezTo>
                <a:lnTo>
                  <a:pt x="21004" y="30874"/>
                </a:lnTo>
                <a:cubicBezTo>
                  <a:pt x="21073" y="30181"/>
                  <a:pt x="21212" y="29557"/>
                  <a:pt x="21489" y="28864"/>
                </a:cubicBezTo>
                <a:lnTo>
                  <a:pt x="21489" y="28864"/>
                </a:lnTo>
                <a:cubicBezTo>
                  <a:pt x="21489" y="29141"/>
                  <a:pt x="21489" y="29419"/>
                  <a:pt x="21420" y="29627"/>
                </a:cubicBezTo>
                <a:cubicBezTo>
                  <a:pt x="21350" y="30666"/>
                  <a:pt x="21212" y="31706"/>
                  <a:pt x="21142" y="32746"/>
                </a:cubicBezTo>
                <a:cubicBezTo>
                  <a:pt x="21142" y="32815"/>
                  <a:pt x="21194" y="32850"/>
                  <a:pt x="21246" y="32850"/>
                </a:cubicBezTo>
                <a:cubicBezTo>
                  <a:pt x="21298" y="32850"/>
                  <a:pt x="21350" y="32815"/>
                  <a:pt x="21350" y="32746"/>
                </a:cubicBezTo>
                <a:cubicBezTo>
                  <a:pt x="21697" y="31221"/>
                  <a:pt x="21836" y="29627"/>
                  <a:pt x="21836" y="28032"/>
                </a:cubicBezTo>
                <a:lnTo>
                  <a:pt x="21974" y="27616"/>
                </a:lnTo>
                <a:cubicBezTo>
                  <a:pt x="22113" y="27339"/>
                  <a:pt x="22252" y="27131"/>
                  <a:pt x="22460" y="26854"/>
                </a:cubicBezTo>
                <a:close/>
                <a:moveTo>
                  <a:pt x="8871" y="33347"/>
                </a:moveTo>
                <a:cubicBezTo>
                  <a:pt x="9543" y="33347"/>
                  <a:pt x="10329" y="33532"/>
                  <a:pt x="11022" y="33716"/>
                </a:cubicBezTo>
                <a:cubicBezTo>
                  <a:pt x="10745" y="33716"/>
                  <a:pt x="10467" y="33647"/>
                  <a:pt x="10121" y="33647"/>
                </a:cubicBezTo>
                <a:cubicBezTo>
                  <a:pt x="9289" y="33647"/>
                  <a:pt x="8457" y="33647"/>
                  <a:pt x="7625" y="33716"/>
                </a:cubicBezTo>
                <a:cubicBezTo>
                  <a:pt x="7695" y="33647"/>
                  <a:pt x="7764" y="33578"/>
                  <a:pt x="7903" y="33578"/>
                </a:cubicBezTo>
                <a:lnTo>
                  <a:pt x="7972" y="33509"/>
                </a:lnTo>
                <a:cubicBezTo>
                  <a:pt x="8226" y="33393"/>
                  <a:pt x="8534" y="33347"/>
                  <a:pt x="8871" y="33347"/>
                </a:cubicBezTo>
                <a:close/>
                <a:moveTo>
                  <a:pt x="10081" y="34078"/>
                </a:moveTo>
                <a:cubicBezTo>
                  <a:pt x="11062" y="34078"/>
                  <a:pt x="12050" y="34207"/>
                  <a:pt x="12963" y="34410"/>
                </a:cubicBezTo>
                <a:lnTo>
                  <a:pt x="13310" y="34479"/>
                </a:lnTo>
                <a:cubicBezTo>
                  <a:pt x="12616" y="34548"/>
                  <a:pt x="11992" y="34618"/>
                  <a:pt x="11299" y="34687"/>
                </a:cubicBezTo>
                <a:lnTo>
                  <a:pt x="11369" y="34618"/>
                </a:lnTo>
                <a:cubicBezTo>
                  <a:pt x="10467" y="34618"/>
                  <a:pt x="9497" y="34618"/>
                  <a:pt x="8596" y="34548"/>
                </a:cubicBezTo>
                <a:lnTo>
                  <a:pt x="8388" y="34548"/>
                </a:lnTo>
                <a:cubicBezTo>
                  <a:pt x="8249" y="34410"/>
                  <a:pt x="8111" y="34340"/>
                  <a:pt x="7903" y="34271"/>
                </a:cubicBezTo>
                <a:cubicBezTo>
                  <a:pt x="8319" y="34202"/>
                  <a:pt x="8665" y="34132"/>
                  <a:pt x="9012" y="34132"/>
                </a:cubicBezTo>
                <a:cubicBezTo>
                  <a:pt x="9365" y="34095"/>
                  <a:pt x="9723" y="34078"/>
                  <a:pt x="10081" y="34078"/>
                </a:cubicBezTo>
                <a:close/>
                <a:moveTo>
                  <a:pt x="13310" y="34756"/>
                </a:moveTo>
                <a:lnTo>
                  <a:pt x="13310" y="34756"/>
                </a:lnTo>
                <a:cubicBezTo>
                  <a:pt x="12686" y="35034"/>
                  <a:pt x="11992" y="35103"/>
                  <a:pt x="11299" y="35172"/>
                </a:cubicBezTo>
                <a:lnTo>
                  <a:pt x="11299" y="35103"/>
                </a:lnTo>
                <a:cubicBezTo>
                  <a:pt x="10745" y="35034"/>
                  <a:pt x="10190" y="34964"/>
                  <a:pt x="9566" y="34895"/>
                </a:cubicBezTo>
                <a:lnTo>
                  <a:pt x="10606" y="34895"/>
                </a:lnTo>
                <a:cubicBezTo>
                  <a:pt x="11507" y="34895"/>
                  <a:pt x="12408" y="34826"/>
                  <a:pt x="13310" y="34756"/>
                </a:cubicBezTo>
                <a:close/>
                <a:moveTo>
                  <a:pt x="1252" y="0"/>
                </a:moveTo>
                <a:cubicBezTo>
                  <a:pt x="1189" y="0"/>
                  <a:pt x="1128" y="65"/>
                  <a:pt x="1179" y="166"/>
                </a:cubicBezTo>
                <a:cubicBezTo>
                  <a:pt x="1179" y="305"/>
                  <a:pt x="1179" y="513"/>
                  <a:pt x="1248" y="721"/>
                </a:cubicBezTo>
                <a:cubicBezTo>
                  <a:pt x="971" y="652"/>
                  <a:pt x="694" y="582"/>
                  <a:pt x="416" y="582"/>
                </a:cubicBezTo>
                <a:cubicBezTo>
                  <a:pt x="347" y="582"/>
                  <a:pt x="278" y="652"/>
                  <a:pt x="278" y="721"/>
                </a:cubicBezTo>
                <a:cubicBezTo>
                  <a:pt x="416" y="3909"/>
                  <a:pt x="4090" y="5989"/>
                  <a:pt x="6724" y="7306"/>
                </a:cubicBezTo>
                <a:cubicBezTo>
                  <a:pt x="7210" y="8138"/>
                  <a:pt x="7695" y="9039"/>
                  <a:pt x="8180" y="9871"/>
                </a:cubicBezTo>
                <a:cubicBezTo>
                  <a:pt x="7695" y="9386"/>
                  <a:pt x="7071" y="9039"/>
                  <a:pt x="6447" y="8692"/>
                </a:cubicBezTo>
                <a:cubicBezTo>
                  <a:pt x="6378" y="8692"/>
                  <a:pt x="6378" y="8623"/>
                  <a:pt x="6308" y="8554"/>
                </a:cubicBezTo>
                <a:cubicBezTo>
                  <a:pt x="6194" y="8402"/>
                  <a:pt x="6018" y="8291"/>
                  <a:pt x="5847" y="8291"/>
                </a:cubicBezTo>
                <a:cubicBezTo>
                  <a:pt x="5707" y="8291"/>
                  <a:pt x="5570" y="8366"/>
                  <a:pt x="5477" y="8554"/>
                </a:cubicBezTo>
                <a:cubicBezTo>
                  <a:pt x="5407" y="8623"/>
                  <a:pt x="5407" y="8692"/>
                  <a:pt x="5407" y="8831"/>
                </a:cubicBezTo>
                <a:cubicBezTo>
                  <a:pt x="5338" y="8831"/>
                  <a:pt x="5338" y="8900"/>
                  <a:pt x="5407" y="8900"/>
                </a:cubicBezTo>
                <a:cubicBezTo>
                  <a:pt x="5477" y="9178"/>
                  <a:pt x="5615" y="9386"/>
                  <a:pt x="5892" y="9455"/>
                </a:cubicBezTo>
                <a:cubicBezTo>
                  <a:pt x="5962" y="9455"/>
                  <a:pt x="5962" y="9386"/>
                  <a:pt x="5962" y="9316"/>
                </a:cubicBezTo>
                <a:lnTo>
                  <a:pt x="5823" y="9178"/>
                </a:lnTo>
                <a:cubicBezTo>
                  <a:pt x="5962" y="9178"/>
                  <a:pt x="6100" y="9247"/>
                  <a:pt x="6239" y="9247"/>
                </a:cubicBezTo>
                <a:cubicBezTo>
                  <a:pt x="6378" y="9247"/>
                  <a:pt x="6447" y="9108"/>
                  <a:pt x="6447" y="9039"/>
                </a:cubicBezTo>
                <a:cubicBezTo>
                  <a:pt x="7279" y="9386"/>
                  <a:pt x="7972" y="10010"/>
                  <a:pt x="8527" y="10633"/>
                </a:cubicBezTo>
                <a:cubicBezTo>
                  <a:pt x="9358" y="12297"/>
                  <a:pt x="10052" y="13891"/>
                  <a:pt x="10745" y="15555"/>
                </a:cubicBezTo>
                <a:cubicBezTo>
                  <a:pt x="8804" y="13614"/>
                  <a:pt x="7348" y="9871"/>
                  <a:pt x="4160" y="9802"/>
                </a:cubicBezTo>
                <a:cubicBezTo>
                  <a:pt x="4160" y="9767"/>
                  <a:pt x="4160" y="9750"/>
                  <a:pt x="4151" y="9750"/>
                </a:cubicBezTo>
                <a:cubicBezTo>
                  <a:pt x="4142" y="9750"/>
                  <a:pt x="4125" y="9767"/>
                  <a:pt x="4090" y="9802"/>
                </a:cubicBezTo>
                <a:cubicBezTo>
                  <a:pt x="3986" y="9767"/>
                  <a:pt x="3882" y="9750"/>
                  <a:pt x="3778" y="9750"/>
                </a:cubicBezTo>
                <a:cubicBezTo>
                  <a:pt x="3674" y="9750"/>
                  <a:pt x="3570" y="9767"/>
                  <a:pt x="3466" y="9802"/>
                </a:cubicBezTo>
                <a:cubicBezTo>
                  <a:pt x="3397" y="9802"/>
                  <a:pt x="3328" y="9871"/>
                  <a:pt x="3328" y="9940"/>
                </a:cubicBezTo>
                <a:cubicBezTo>
                  <a:pt x="3744" y="11465"/>
                  <a:pt x="4991" y="12366"/>
                  <a:pt x="6170" y="13198"/>
                </a:cubicBezTo>
                <a:cubicBezTo>
                  <a:pt x="7556" y="14099"/>
                  <a:pt x="10260" y="15000"/>
                  <a:pt x="10953" y="16525"/>
                </a:cubicBezTo>
                <a:cubicBezTo>
                  <a:pt x="10953" y="16560"/>
                  <a:pt x="10987" y="16577"/>
                  <a:pt x="11022" y="16577"/>
                </a:cubicBezTo>
                <a:cubicBezTo>
                  <a:pt x="11057" y="16577"/>
                  <a:pt x="11091" y="16560"/>
                  <a:pt x="11091" y="16525"/>
                </a:cubicBezTo>
                <a:cubicBezTo>
                  <a:pt x="11646" y="17912"/>
                  <a:pt x="12131" y="19368"/>
                  <a:pt x="12686" y="20754"/>
                </a:cubicBezTo>
                <a:cubicBezTo>
                  <a:pt x="12478" y="20477"/>
                  <a:pt x="12270" y="20199"/>
                  <a:pt x="12062" y="19922"/>
                </a:cubicBezTo>
                <a:cubicBezTo>
                  <a:pt x="11646" y="19229"/>
                  <a:pt x="11091" y="18674"/>
                  <a:pt x="10329" y="18328"/>
                </a:cubicBezTo>
                <a:cubicBezTo>
                  <a:pt x="10277" y="17962"/>
                  <a:pt x="9869" y="17675"/>
                  <a:pt x="9494" y="17675"/>
                </a:cubicBezTo>
                <a:cubicBezTo>
                  <a:pt x="9372" y="17675"/>
                  <a:pt x="9253" y="17705"/>
                  <a:pt x="9150" y="17773"/>
                </a:cubicBezTo>
                <a:cubicBezTo>
                  <a:pt x="9081" y="17843"/>
                  <a:pt x="9012" y="17912"/>
                  <a:pt x="9012" y="17981"/>
                </a:cubicBezTo>
                <a:cubicBezTo>
                  <a:pt x="8873" y="18466"/>
                  <a:pt x="9220" y="18882"/>
                  <a:pt x="9636" y="18952"/>
                </a:cubicBezTo>
                <a:cubicBezTo>
                  <a:pt x="9982" y="18952"/>
                  <a:pt x="10260" y="18813"/>
                  <a:pt x="10329" y="18536"/>
                </a:cubicBezTo>
                <a:cubicBezTo>
                  <a:pt x="11369" y="18952"/>
                  <a:pt x="12339" y="20269"/>
                  <a:pt x="12963" y="21447"/>
                </a:cubicBezTo>
                <a:cubicBezTo>
                  <a:pt x="13171" y="22140"/>
                  <a:pt x="13448" y="22833"/>
                  <a:pt x="13656" y="23457"/>
                </a:cubicBezTo>
                <a:cubicBezTo>
                  <a:pt x="15042" y="27270"/>
                  <a:pt x="16706" y="30944"/>
                  <a:pt x="18439" y="34618"/>
                </a:cubicBezTo>
                <a:cubicBezTo>
                  <a:pt x="18023" y="34202"/>
                  <a:pt x="17677" y="33855"/>
                  <a:pt x="17261" y="33509"/>
                </a:cubicBezTo>
                <a:cubicBezTo>
                  <a:pt x="17261" y="33509"/>
                  <a:pt x="17261" y="33439"/>
                  <a:pt x="17261" y="33439"/>
                </a:cubicBezTo>
                <a:cubicBezTo>
                  <a:pt x="17053" y="33301"/>
                  <a:pt x="16914" y="33162"/>
                  <a:pt x="16706" y="32954"/>
                </a:cubicBezTo>
                <a:cubicBezTo>
                  <a:pt x="16775" y="32954"/>
                  <a:pt x="16775" y="32885"/>
                  <a:pt x="16706" y="32815"/>
                </a:cubicBezTo>
                <a:cubicBezTo>
                  <a:pt x="16290" y="32399"/>
                  <a:pt x="16013" y="31845"/>
                  <a:pt x="15874" y="31290"/>
                </a:cubicBezTo>
                <a:cubicBezTo>
                  <a:pt x="15736" y="31013"/>
                  <a:pt x="15666" y="30736"/>
                  <a:pt x="15666" y="30528"/>
                </a:cubicBezTo>
                <a:lnTo>
                  <a:pt x="15736" y="30528"/>
                </a:lnTo>
                <a:cubicBezTo>
                  <a:pt x="15770" y="30562"/>
                  <a:pt x="15805" y="30580"/>
                  <a:pt x="15831" y="30580"/>
                </a:cubicBezTo>
                <a:cubicBezTo>
                  <a:pt x="15857" y="30580"/>
                  <a:pt x="15874" y="30562"/>
                  <a:pt x="15874" y="30528"/>
                </a:cubicBezTo>
                <a:cubicBezTo>
                  <a:pt x="16006" y="30133"/>
                  <a:pt x="16013" y="29552"/>
                  <a:pt x="15540" y="29552"/>
                </a:cubicBezTo>
                <a:cubicBezTo>
                  <a:pt x="15514" y="29552"/>
                  <a:pt x="15487" y="29554"/>
                  <a:pt x="15458" y="29557"/>
                </a:cubicBezTo>
                <a:cubicBezTo>
                  <a:pt x="15320" y="29557"/>
                  <a:pt x="15181" y="29696"/>
                  <a:pt x="15112" y="29835"/>
                </a:cubicBezTo>
                <a:cubicBezTo>
                  <a:pt x="15042" y="30112"/>
                  <a:pt x="15181" y="30320"/>
                  <a:pt x="15389" y="30458"/>
                </a:cubicBezTo>
                <a:cubicBezTo>
                  <a:pt x="15458" y="30736"/>
                  <a:pt x="15528" y="31082"/>
                  <a:pt x="15597" y="31221"/>
                </a:cubicBezTo>
                <a:cubicBezTo>
                  <a:pt x="15597" y="31360"/>
                  <a:pt x="15736" y="31776"/>
                  <a:pt x="15874" y="32122"/>
                </a:cubicBezTo>
                <a:cubicBezTo>
                  <a:pt x="14904" y="30736"/>
                  <a:pt x="14072" y="29211"/>
                  <a:pt x="13517" y="27616"/>
                </a:cubicBezTo>
                <a:lnTo>
                  <a:pt x="13587" y="27616"/>
                </a:lnTo>
                <a:cubicBezTo>
                  <a:pt x="13795" y="27201"/>
                  <a:pt x="13725" y="26646"/>
                  <a:pt x="13379" y="26369"/>
                </a:cubicBezTo>
                <a:cubicBezTo>
                  <a:pt x="13247" y="26237"/>
                  <a:pt x="13115" y="26189"/>
                  <a:pt x="12983" y="26189"/>
                </a:cubicBezTo>
                <a:cubicBezTo>
                  <a:pt x="12907" y="26189"/>
                  <a:pt x="12831" y="26205"/>
                  <a:pt x="12755" y="26230"/>
                </a:cubicBezTo>
                <a:cubicBezTo>
                  <a:pt x="12339" y="26299"/>
                  <a:pt x="12408" y="26785"/>
                  <a:pt x="12478" y="27062"/>
                </a:cubicBezTo>
                <a:cubicBezTo>
                  <a:pt x="12478" y="27408"/>
                  <a:pt x="12616" y="27616"/>
                  <a:pt x="12894" y="27616"/>
                </a:cubicBezTo>
                <a:cubicBezTo>
                  <a:pt x="12944" y="27718"/>
                  <a:pt x="13032" y="27782"/>
                  <a:pt x="13130" y="27782"/>
                </a:cubicBezTo>
                <a:cubicBezTo>
                  <a:pt x="13166" y="27782"/>
                  <a:pt x="13203" y="27774"/>
                  <a:pt x="13240" y="27755"/>
                </a:cubicBezTo>
                <a:cubicBezTo>
                  <a:pt x="13864" y="29557"/>
                  <a:pt x="14765" y="31152"/>
                  <a:pt x="15944" y="32607"/>
                </a:cubicBezTo>
                <a:cubicBezTo>
                  <a:pt x="15250" y="32122"/>
                  <a:pt x="14488" y="31637"/>
                  <a:pt x="13795" y="31152"/>
                </a:cubicBezTo>
                <a:cubicBezTo>
                  <a:pt x="13864" y="31152"/>
                  <a:pt x="13864" y="31082"/>
                  <a:pt x="13795" y="31082"/>
                </a:cubicBezTo>
                <a:lnTo>
                  <a:pt x="13448" y="30944"/>
                </a:lnTo>
                <a:lnTo>
                  <a:pt x="13032" y="30597"/>
                </a:lnTo>
                <a:cubicBezTo>
                  <a:pt x="12547" y="30251"/>
                  <a:pt x="12062" y="29835"/>
                  <a:pt x="11646" y="29419"/>
                </a:cubicBezTo>
                <a:cubicBezTo>
                  <a:pt x="11230" y="28656"/>
                  <a:pt x="10883" y="27894"/>
                  <a:pt x="10606" y="27131"/>
                </a:cubicBezTo>
                <a:cubicBezTo>
                  <a:pt x="10606" y="27131"/>
                  <a:pt x="10606" y="27062"/>
                  <a:pt x="10606" y="27062"/>
                </a:cubicBezTo>
                <a:cubicBezTo>
                  <a:pt x="10052" y="25468"/>
                  <a:pt x="9636" y="23873"/>
                  <a:pt x="8942" y="22418"/>
                </a:cubicBezTo>
                <a:lnTo>
                  <a:pt x="8873" y="22418"/>
                </a:lnTo>
                <a:cubicBezTo>
                  <a:pt x="8596" y="21724"/>
                  <a:pt x="8249" y="21100"/>
                  <a:pt x="7903" y="20477"/>
                </a:cubicBezTo>
                <a:cubicBezTo>
                  <a:pt x="7868" y="20442"/>
                  <a:pt x="7833" y="20425"/>
                  <a:pt x="7799" y="20425"/>
                </a:cubicBezTo>
                <a:cubicBezTo>
                  <a:pt x="7764" y="20425"/>
                  <a:pt x="7729" y="20442"/>
                  <a:pt x="7695" y="20477"/>
                </a:cubicBezTo>
                <a:cubicBezTo>
                  <a:pt x="7556" y="20338"/>
                  <a:pt x="7417" y="20199"/>
                  <a:pt x="7279" y="20061"/>
                </a:cubicBezTo>
                <a:cubicBezTo>
                  <a:pt x="7250" y="20032"/>
                  <a:pt x="7210" y="20015"/>
                  <a:pt x="7172" y="20015"/>
                </a:cubicBezTo>
                <a:cubicBezTo>
                  <a:pt x="7118" y="20015"/>
                  <a:pt x="7071" y="20049"/>
                  <a:pt x="7071" y="20130"/>
                </a:cubicBezTo>
                <a:cubicBezTo>
                  <a:pt x="5892" y="22348"/>
                  <a:pt x="8804" y="25676"/>
                  <a:pt x="10329" y="27131"/>
                </a:cubicBezTo>
                <a:cubicBezTo>
                  <a:pt x="10537" y="27686"/>
                  <a:pt x="10814" y="28310"/>
                  <a:pt x="11091" y="28864"/>
                </a:cubicBezTo>
                <a:cubicBezTo>
                  <a:pt x="9705" y="27339"/>
                  <a:pt x="8457" y="25676"/>
                  <a:pt x="6932" y="24289"/>
                </a:cubicBezTo>
                <a:cubicBezTo>
                  <a:pt x="6170" y="22002"/>
                  <a:pt x="4506" y="18744"/>
                  <a:pt x="2080" y="17981"/>
                </a:cubicBezTo>
                <a:cubicBezTo>
                  <a:pt x="2043" y="17963"/>
                  <a:pt x="2011" y="17954"/>
                  <a:pt x="1983" y="17954"/>
                </a:cubicBezTo>
                <a:cubicBezTo>
                  <a:pt x="1909" y="17954"/>
                  <a:pt x="1872" y="18018"/>
                  <a:pt x="1872" y="18120"/>
                </a:cubicBezTo>
                <a:cubicBezTo>
                  <a:pt x="1941" y="18328"/>
                  <a:pt x="2011" y="18536"/>
                  <a:pt x="2080" y="18744"/>
                </a:cubicBezTo>
                <a:cubicBezTo>
                  <a:pt x="1941" y="18674"/>
                  <a:pt x="1803" y="18536"/>
                  <a:pt x="1664" y="18466"/>
                </a:cubicBezTo>
                <a:cubicBezTo>
                  <a:pt x="1525" y="18466"/>
                  <a:pt x="1387" y="18536"/>
                  <a:pt x="1456" y="18674"/>
                </a:cubicBezTo>
                <a:cubicBezTo>
                  <a:pt x="1733" y="20615"/>
                  <a:pt x="3744" y="23457"/>
                  <a:pt x="5962" y="24012"/>
                </a:cubicBezTo>
                <a:lnTo>
                  <a:pt x="6447" y="24497"/>
                </a:lnTo>
                <a:cubicBezTo>
                  <a:pt x="6476" y="24526"/>
                  <a:pt x="6528" y="24543"/>
                  <a:pt x="6580" y="24543"/>
                </a:cubicBezTo>
                <a:cubicBezTo>
                  <a:pt x="6653" y="24543"/>
                  <a:pt x="6724" y="24509"/>
                  <a:pt x="6724" y="24428"/>
                </a:cubicBezTo>
                <a:lnTo>
                  <a:pt x="6863" y="24428"/>
                </a:lnTo>
                <a:cubicBezTo>
                  <a:pt x="8527" y="26022"/>
                  <a:pt x="9913" y="27755"/>
                  <a:pt x="11507" y="29419"/>
                </a:cubicBezTo>
                <a:lnTo>
                  <a:pt x="11854" y="29765"/>
                </a:lnTo>
                <a:lnTo>
                  <a:pt x="12062" y="29973"/>
                </a:lnTo>
                <a:lnTo>
                  <a:pt x="11854" y="29835"/>
                </a:lnTo>
                <a:cubicBezTo>
                  <a:pt x="10606" y="28726"/>
                  <a:pt x="9428" y="27547"/>
                  <a:pt x="8319" y="26230"/>
                </a:cubicBezTo>
                <a:cubicBezTo>
                  <a:pt x="8298" y="26210"/>
                  <a:pt x="8278" y="26201"/>
                  <a:pt x="8259" y="26201"/>
                </a:cubicBezTo>
                <a:cubicBezTo>
                  <a:pt x="8215" y="26201"/>
                  <a:pt x="8180" y="26250"/>
                  <a:pt x="8180" y="26299"/>
                </a:cubicBezTo>
                <a:cubicBezTo>
                  <a:pt x="8942" y="27339"/>
                  <a:pt x="9774" y="28310"/>
                  <a:pt x="10675" y="29141"/>
                </a:cubicBezTo>
                <a:lnTo>
                  <a:pt x="10537" y="29072"/>
                </a:lnTo>
                <a:lnTo>
                  <a:pt x="10329" y="28933"/>
                </a:lnTo>
                <a:cubicBezTo>
                  <a:pt x="8630" y="27925"/>
                  <a:pt x="6728" y="26875"/>
                  <a:pt x="4965" y="26875"/>
                </a:cubicBezTo>
                <a:cubicBezTo>
                  <a:pt x="4426" y="26875"/>
                  <a:pt x="3900" y="26973"/>
                  <a:pt x="3397" y="27201"/>
                </a:cubicBezTo>
                <a:cubicBezTo>
                  <a:pt x="3258" y="27270"/>
                  <a:pt x="3258" y="27339"/>
                  <a:pt x="3328" y="27408"/>
                </a:cubicBezTo>
                <a:cubicBezTo>
                  <a:pt x="3397" y="27547"/>
                  <a:pt x="3466" y="27686"/>
                  <a:pt x="3605" y="27824"/>
                </a:cubicBezTo>
                <a:lnTo>
                  <a:pt x="3536" y="27824"/>
                </a:lnTo>
                <a:cubicBezTo>
                  <a:pt x="3466" y="27824"/>
                  <a:pt x="3466" y="27963"/>
                  <a:pt x="3536" y="27963"/>
                </a:cubicBezTo>
                <a:cubicBezTo>
                  <a:pt x="5477" y="29765"/>
                  <a:pt x="8457" y="29904"/>
                  <a:pt x="11161" y="30389"/>
                </a:cubicBezTo>
                <a:lnTo>
                  <a:pt x="12062" y="30597"/>
                </a:lnTo>
                <a:lnTo>
                  <a:pt x="12131" y="30597"/>
                </a:lnTo>
                <a:lnTo>
                  <a:pt x="12478" y="30666"/>
                </a:lnTo>
                <a:lnTo>
                  <a:pt x="13102" y="31152"/>
                </a:lnTo>
                <a:cubicBezTo>
                  <a:pt x="13102" y="31172"/>
                  <a:pt x="13113" y="31180"/>
                  <a:pt x="13129" y="31180"/>
                </a:cubicBezTo>
                <a:cubicBezTo>
                  <a:pt x="13165" y="31180"/>
                  <a:pt x="13220" y="31131"/>
                  <a:pt x="13171" y="31082"/>
                </a:cubicBezTo>
                <a:lnTo>
                  <a:pt x="12894" y="30805"/>
                </a:lnTo>
                <a:lnTo>
                  <a:pt x="12894" y="30805"/>
                </a:lnTo>
                <a:lnTo>
                  <a:pt x="13171" y="30874"/>
                </a:lnTo>
                <a:cubicBezTo>
                  <a:pt x="13587" y="31221"/>
                  <a:pt x="14072" y="31568"/>
                  <a:pt x="14488" y="31845"/>
                </a:cubicBezTo>
                <a:cubicBezTo>
                  <a:pt x="14218" y="31796"/>
                  <a:pt x="13948" y="31773"/>
                  <a:pt x="13681" y="31773"/>
                </a:cubicBezTo>
                <a:cubicBezTo>
                  <a:pt x="13194" y="31773"/>
                  <a:pt x="12717" y="31849"/>
                  <a:pt x="12270" y="31983"/>
                </a:cubicBezTo>
                <a:cubicBezTo>
                  <a:pt x="12200" y="31914"/>
                  <a:pt x="12200" y="31914"/>
                  <a:pt x="12131" y="31845"/>
                </a:cubicBezTo>
                <a:cubicBezTo>
                  <a:pt x="12027" y="31776"/>
                  <a:pt x="11906" y="31741"/>
                  <a:pt x="11785" y="31741"/>
                </a:cubicBezTo>
                <a:cubicBezTo>
                  <a:pt x="11663" y="31741"/>
                  <a:pt x="11542" y="31776"/>
                  <a:pt x="11438" y="31845"/>
                </a:cubicBezTo>
                <a:cubicBezTo>
                  <a:pt x="11161" y="32122"/>
                  <a:pt x="11299" y="32538"/>
                  <a:pt x="11646" y="32677"/>
                </a:cubicBezTo>
                <a:cubicBezTo>
                  <a:pt x="11646" y="32697"/>
                  <a:pt x="11652" y="32705"/>
                  <a:pt x="11660" y="32705"/>
                </a:cubicBezTo>
                <a:cubicBezTo>
                  <a:pt x="11681" y="32705"/>
                  <a:pt x="11715" y="32656"/>
                  <a:pt x="11715" y="32607"/>
                </a:cubicBezTo>
                <a:cubicBezTo>
                  <a:pt x="11646" y="32469"/>
                  <a:pt x="11507" y="32261"/>
                  <a:pt x="11577" y="32053"/>
                </a:cubicBezTo>
                <a:cubicBezTo>
                  <a:pt x="11626" y="32004"/>
                  <a:pt x="11744" y="31955"/>
                  <a:pt x="11858" y="31955"/>
                </a:cubicBezTo>
                <a:cubicBezTo>
                  <a:pt x="11905" y="31955"/>
                  <a:pt x="11952" y="31963"/>
                  <a:pt x="11992" y="31983"/>
                </a:cubicBezTo>
                <a:lnTo>
                  <a:pt x="11715" y="32122"/>
                </a:lnTo>
                <a:cubicBezTo>
                  <a:pt x="11656" y="32182"/>
                  <a:pt x="11699" y="32344"/>
                  <a:pt x="11800" y="32344"/>
                </a:cubicBezTo>
                <a:cubicBezTo>
                  <a:pt x="11816" y="32344"/>
                  <a:pt x="11834" y="32340"/>
                  <a:pt x="11854" y="32330"/>
                </a:cubicBezTo>
                <a:lnTo>
                  <a:pt x="12062" y="32261"/>
                </a:lnTo>
                <a:lnTo>
                  <a:pt x="12062" y="32261"/>
                </a:lnTo>
                <a:cubicBezTo>
                  <a:pt x="12062" y="32399"/>
                  <a:pt x="11992" y="32607"/>
                  <a:pt x="11923" y="32746"/>
                </a:cubicBezTo>
                <a:cubicBezTo>
                  <a:pt x="11870" y="32786"/>
                  <a:pt x="11812" y="32803"/>
                  <a:pt x="11753" y="32803"/>
                </a:cubicBezTo>
                <a:cubicBezTo>
                  <a:pt x="11500" y="32803"/>
                  <a:pt x="11217" y="32498"/>
                  <a:pt x="11161" y="32330"/>
                </a:cubicBezTo>
                <a:cubicBezTo>
                  <a:pt x="11120" y="32289"/>
                  <a:pt x="11085" y="32273"/>
                  <a:pt x="11058" y="32273"/>
                </a:cubicBezTo>
                <a:cubicBezTo>
                  <a:pt x="10993" y="32273"/>
                  <a:pt x="10973" y="32371"/>
                  <a:pt x="11022" y="32469"/>
                </a:cubicBezTo>
                <a:cubicBezTo>
                  <a:pt x="11132" y="32688"/>
                  <a:pt x="11458" y="33037"/>
                  <a:pt x="11760" y="33037"/>
                </a:cubicBezTo>
                <a:cubicBezTo>
                  <a:pt x="11841" y="33037"/>
                  <a:pt x="11920" y="33012"/>
                  <a:pt x="11992" y="32954"/>
                </a:cubicBezTo>
                <a:cubicBezTo>
                  <a:pt x="12270" y="32746"/>
                  <a:pt x="12339" y="32469"/>
                  <a:pt x="12270" y="32122"/>
                </a:cubicBezTo>
                <a:cubicBezTo>
                  <a:pt x="12658" y="32011"/>
                  <a:pt x="13046" y="31956"/>
                  <a:pt x="13430" y="31956"/>
                </a:cubicBezTo>
                <a:cubicBezTo>
                  <a:pt x="14005" y="31956"/>
                  <a:pt x="14571" y="32081"/>
                  <a:pt x="15112" y="32330"/>
                </a:cubicBezTo>
                <a:cubicBezTo>
                  <a:pt x="15736" y="32815"/>
                  <a:pt x="16360" y="33231"/>
                  <a:pt x="16914" y="33647"/>
                </a:cubicBezTo>
                <a:cubicBezTo>
                  <a:pt x="16013" y="33855"/>
                  <a:pt x="15112" y="34063"/>
                  <a:pt x="14141" y="34202"/>
                </a:cubicBezTo>
                <a:lnTo>
                  <a:pt x="13587" y="34063"/>
                </a:lnTo>
                <a:cubicBezTo>
                  <a:pt x="12270" y="33647"/>
                  <a:pt x="10953" y="33301"/>
                  <a:pt x="9636" y="33093"/>
                </a:cubicBezTo>
                <a:cubicBezTo>
                  <a:pt x="9511" y="33065"/>
                  <a:pt x="9350" y="33051"/>
                  <a:pt x="9171" y="33051"/>
                </a:cubicBezTo>
                <a:cubicBezTo>
                  <a:pt x="8454" y="33051"/>
                  <a:pt x="7445" y="33273"/>
                  <a:pt x="7279" y="33716"/>
                </a:cubicBezTo>
                <a:lnTo>
                  <a:pt x="7140" y="33786"/>
                </a:lnTo>
                <a:cubicBezTo>
                  <a:pt x="7071" y="33786"/>
                  <a:pt x="7002" y="33855"/>
                  <a:pt x="7071" y="33924"/>
                </a:cubicBezTo>
                <a:cubicBezTo>
                  <a:pt x="7279" y="34202"/>
                  <a:pt x="7487" y="34410"/>
                  <a:pt x="7833" y="34548"/>
                </a:cubicBezTo>
                <a:cubicBezTo>
                  <a:pt x="8733" y="35088"/>
                  <a:pt x="9671" y="35290"/>
                  <a:pt x="10620" y="35290"/>
                </a:cubicBezTo>
                <a:cubicBezTo>
                  <a:pt x="11866" y="35290"/>
                  <a:pt x="13130" y="34942"/>
                  <a:pt x="14349" y="34548"/>
                </a:cubicBezTo>
                <a:lnTo>
                  <a:pt x="14696" y="34687"/>
                </a:lnTo>
                <a:cubicBezTo>
                  <a:pt x="14835" y="34687"/>
                  <a:pt x="14904" y="34548"/>
                  <a:pt x="14835" y="34410"/>
                </a:cubicBezTo>
                <a:lnTo>
                  <a:pt x="15181" y="34271"/>
                </a:lnTo>
                <a:cubicBezTo>
                  <a:pt x="15805" y="34202"/>
                  <a:pt x="16429" y="33994"/>
                  <a:pt x="17053" y="33786"/>
                </a:cubicBezTo>
                <a:cubicBezTo>
                  <a:pt x="17746" y="34340"/>
                  <a:pt x="18439" y="34964"/>
                  <a:pt x="19063" y="35657"/>
                </a:cubicBezTo>
                <a:cubicBezTo>
                  <a:pt x="20241" y="38222"/>
                  <a:pt x="21420" y="40787"/>
                  <a:pt x="22529" y="43352"/>
                </a:cubicBezTo>
                <a:cubicBezTo>
                  <a:pt x="22555" y="43405"/>
                  <a:pt x="22602" y="43427"/>
                  <a:pt x="22646" y="43427"/>
                </a:cubicBezTo>
                <a:cubicBezTo>
                  <a:pt x="22717" y="43427"/>
                  <a:pt x="22780" y="43368"/>
                  <a:pt x="22737" y="43282"/>
                </a:cubicBezTo>
                <a:cubicBezTo>
                  <a:pt x="22044" y="41342"/>
                  <a:pt x="21281" y="39539"/>
                  <a:pt x="20449" y="37668"/>
                </a:cubicBezTo>
                <a:cubicBezTo>
                  <a:pt x="20103" y="36489"/>
                  <a:pt x="20103" y="35172"/>
                  <a:pt x="20449" y="33994"/>
                </a:cubicBezTo>
                <a:cubicBezTo>
                  <a:pt x="20449" y="34202"/>
                  <a:pt x="20519" y="34410"/>
                  <a:pt x="20588" y="34618"/>
                </a:cubicBezTo>
                <a:cubicBezTo>
                  <a:pt x="20629" y="34699"/>
                  <a:pt x="20693" y="34732"/>
                  <a:pt x="20753" y="34732"/>
                </a:cubicBezTo>
                <a:cubicBezTo>
                  <a:pt x="20796" y="34732"/>
                  <a:pt x="20837" y="34716"/>
                  <a:pt x="20865" y="34687"/>
                </a:cubicBezTo>
                <a:cubicBezTo>
                  <a:pt x="21558" y="33994"/>
                  <a:pt x="22044" y="33093"/>
                  <a:pt x="22252" y="32122"/>
                </a:cubicBezTo>
                <a:cubicBezTo>
                  <a:pt x="22598" y="31290"/>
                  <a:pt x="22806" y="30458"/>
                  <a:pt x="22945" y="29557"/>
                </a:cubicBezTo>
                <a:cubicBezTo>
                  <a:pt x="23222" y="28518"/>
                  <a:pt x="23361" y="27131"/>
                  <a:pt x="22737" y="26230"/>
                </a:cubicBezTo>
                <a:lnTo>
                  <a:pt x="22598" y="26230"/>
                </a:lnTo>
                <a:cubicBezTo>
                  <a:pt x="22564" y="26195"/>
                  <a:pt x="22512" y="26178"/>
                  <a:pt x="22460" y="26178"/>
                </a:cubicBezTo>
                <a:cubicBezTo>
                  <a:pt x="22408" y="26178"/>
                  <a:pt x="22356" y="26195"/>
                  <a:pt x="22321" y="26230"/>
                </a:cubicBezTo>
                <a:cubicBezTo>
                  <a:pt x="21974" y="26507"/>
                  <a:pt x="21697" y="26785"/>
                  <a:pt x="21489" y="27201"/>
                </a:cubicBezTo>
                <a:cubicBezTo>
                  <a:pt x="21466" y="27177"/>
                  <a:pt x="21443" y="27170"/>
                  <a:pt x="21422" y="27170"/>
                </a:cubicBezTo>
                <a:cubicBezTo>
                  <a:pt x="21381" y="27170"/>
                  <a:pt x="21350" y="27201"/>
                  <a:pt x="21350" y="27201"/>
                </a:cubicBezTo>
                <a:cubicBezTo>
                  <a:pt x="20172" y="28448"/>
                  <a:pt x="19756" y="31221"/>
                  <a:pt x="20241" y="33162"/>
                </a:cubicBezTo>
                <a:cubicBezTo>
                  <a:pt x="19895" y="34340"/>
                  <a:pt x="19756" y="35588"/>
                  <a:pt x="19895" y="36905"/>
                </a:cubicBezTo>
                <a:cubicBezTo>
                  <a:pt x="19410" y="35727"/>
                  <a:pt x="18855" y="34548"/>
                  <a:pt x="18370" y="33439"/>
                </a:cubicBezTo>
                <a:cubicBezTo>
                  <a:pt x="18439" y="33439"/>
                  <a:pt x="18508" y="33439"/>
                  <a:pt x="18508" y="33301"/>
                </a:cubicBezTo>
                <a:cubicBezTo>
                  <a:pt x="17746" y="31568"/>
                  <a:pt x="17538" y="29696"/>
                  <a:pt x="17885" y="27894"/>
                </a:cubicBezTo>
                <a:lnTo>
                  <a:pt x="18023" y="27894"/>
                </a:lnTo>
                <a:cubicBezTo>
                  <a:pt x="19202" y="26923"/>
                  <a:pt x="19479" y="24566"/>
                  <a:pt x="19756" y="23180"/>
                </a:cubicBezTo>
                <a:cubicBezTo>
                  <a:pt x="19895" y="22140"/>
                  <a:pt x="20380" y="19160"/>
                  <a:pt x="19063" y="18605"/>
                </a:cubicBezTo>
                <a:cubicBezTo>
                  <a:pt x="18954" y="18523"/>
                  <a:pt x="18833" y="18484"/>
                  <a:pt x="18715" y="18484"/>
                </a:cubicBezTo>
                <a:cubicBezTo>
                  <a:pt x="18534" y="18484"/>
                  <a:pt x="18357" y="18576"/>
                  <a:pt x="18231" y="18744"/>
                </a:cubicBezTo>
                <a:cubicBezTo>
                  <a:pt x="18174" y="18715"/>
                  <a:pt x="18116" y="18698"/>
                  <a:pt x="18069" y="18698"/>
                </a:cubicBezTo>
                <a:cubicBezTo>
                  <a:pt x="18001" y="18698"/>
                  <a:pt x="17954" y="18732"/>
                  <a:pt x="17954" y="18813"/>
                </a:cubicBezTo>
                <a:cubicBezTo>
                  <a:pt x="17469" y="19645"/>
                  <a:pt x="16706" y="23735"/>
                  <a:pt x="17330" y="25329"/>
                </a:cubicBezTo>
                <a:cubicBezTo>
                  <a:pt x="17191" y="26161"/>
                  <a:pt x="17330" y="26993"/>
                  <a:pt x="17677" y="27755"/>
                </a:cubicBezTo>
                <a:cubicBezTo>
                  <a:pt x="17469" y="29349"/>
                  <a:pt x="17538" y="31013"/>
                  <a:pt x="18023" y="32538"/>
                </a:cubicBezTo>
                <a:lnTo>
                  <a:pt x="16706" y="29627"/>
                </a:lnTo>
                <a:cubicBezTo>
                  <a:pt x="16706" y="29627"/>
                  <a:pt x="16706" y="29557"/>
                  <a:pt x="16706" y="29557"/>
                </a:cubicBezTo>
                <a:cubicBezTo>
                  <a:pt x="16221" y="28587"/>
                  <a:pt x="15944" y="27478"/>
                  <a:pt x="15944" y="26369"/>
                </a:cubicBezTo>
                <a:lnTo>
                  <a:pt x="15944" y="24982"/>
                </a:lnTo>
                <a:cubicBezTo>
                  <a:pt x="15944" y="24913"/>
                  <a:pt x="15944" y="24844"/>
                  <a:pt x="15944" y="24774"/>
                </a:cubicBezTo>
                <a:cubicBezTo>
                  <a:pt x="16013" y="24844"/>
                  <a:pt x="16082" y="24913"/>
                  <a:pt x="16152" y="24913"/>
                </a:cubicBezTo>
                <a:cubicBezTo>
                  <a:pt x="16172" y="24933"/>
                  <a:pt x="16198" y="24942"/>
                  <a:pt x="16225" y="24942"/>
                </a:cubicBezTo>
                <a:cubicBezTo>
                  <a:pt x="16290" y="24942"/>
                  <a:pt x="16360" y="24893"/>
                  <a:pt x="16360" y="24844"/>
                </a:cubicBezTo>
                <a:cubicBezTo>
                  <a:pt x="16567" y="24289"/>
                  <a:pt x="16429" y="23457"/>
                  <a:pt x="15736" y="23319"/>
                </a:cubicBezTo>
                <a:cubicBezTo>
                  <a:pt x="15666" y="23319"/>
                  <a:pt x="15597" y="23388"/>
                  <a:pt x="15597" y="23457"/>
                </a:cubicBezTo>
                <a:cubicBezTo>
                  <a:pt x="15389" y="23804"/>
                  <a:pt x="15458" y="24289"/>
                  <a:pt x="15736" y="24636"/>
                </a:cubicBezTo>
                <a:cubicBezTo>
                  <a:pt x="15666" y="25676"/>
                  <a:pt x="15736" y="26715"/>
                  <a:pt x="15874" y="27686"/>
                </a:cubicBezTo>
                <a:cubicBezTo>
                  <a:pt x="15528" y="26923"/>
                  <a:pt x="15181" y="26091"/>
                  <a:pt x="14904" y="25260"/>
                </a:cubicBezTo>
                <a:cubicBezTo>
                  <a:pt x="14627" y="23873"/>
                  <a:pt x="14488" y="22487"/>
                  <a:pt x="14419" y="21170"/>
                </a:cubicBezTo>
                <a:cubicBezTo>
                  <a:pt x="14488" y="21100"/>
                  <a:pt x="14557" y="21100"/>
                  <a:pt x="14557" y="21031"/>
                </a:cubicBezTo>
                <a:cubicBezTo>
                  <a:pt x="14765" y="19991"/>
                  <a:pt x="14835" y="18952"/>
                  <a:pt x="14973" y="17843"/>
                </a:cubicBezTo>
                <a:cubicBezTo>
                  <a:pt x="15042" y="17427"/>
                  <a:pt x="15112" y="17011"/>
                  <a:pt x="15181" y="16595"/>
                </a:cubicBezTo>
                <a:cubicBezTo>
                  <a:pt x="15458" y="14515"/>
                  <a:pt x="15597" y="12436"/>
                  <a:pt x="15597" y="10356"/>
                </a:cubicBezTo>
                <a:cubicBezTo>
                  <a:pt x="15597" y="10252"/>
                  <a:pt x="15528" y="10200"/>
                  <a:pt x="15458" y="10200"/>
                </a:cubicBezTo>
                <a:cubicBezTo>
                  <a:pt x="15389" y="10200"/>
                  <a:pt x="15320" y="10252"/>
                  <a:pt x="15320" y="10356"/>
                </a:cubicBezTo>
                <a:cubicBezTo>
                  <a:pt x="15320" y="10564"/>
                  <a:pt x="15320" y="10703"/>
                  <a:pt x="15250" y="10911"/>
                </a:cubicBezTo>
                <a:cubicBezTo>
                  <a:pt x="15181" y="10495"/>
                  <a:pt x="15042" y="10079"/>
                  <a:pt x="14835" y="9802"/>
                </a:cubicBezTo>
                <a:cubicBezTo>
                  <a:pt x="14718" y="9632"/>
                  <a:pt x="14604" y="9559"/>
                  <a:pt x="14495" y="9559"/>
                </a:cubicBezTo>
                <a:cubicBezTo>
                  <a:pt x="13894" y="9559"/>
                  <a:pt x="13438" y="11764"/>
                  <a:pt x="13379" y="11881"/>
                </a:cubicBezTo>
                <a:cubicBezTo>
                  <a:pt x="13102" y="14654"/>
                  <a:pt x="13310" y="17496"/>
                  <a:pt x="14072" y="20199"/>
                </a:cubicBezTo>
                <a:cubicBezTo>
                  <a:pt x="14072" y="21516"/>
                  <a:pt x="14211" y="22833"/>
                  <a:pt x="14419" y="24220"/>
                </a:cubicBezTo>
                <a:cubicBezTo>
                  <a:pt x="14349" y="24012"/>
                  <a:pt x="14280" y="23804"/>
                  <a:pt x="14211" y="23596"/>
                </a:cubicBezTo>
                <a:cubicBezTo>
                  <a:pt x="13379" y="21447"/>
                  <a:pt x="12616" y="19298"/>
                  <a:pt x="11785" y="17080"/>
                </a:cubicBezTo>
                <a:cubicBezTo>
                  <a:pt x="11715" y="15832"/>
                  <a:pt x="11646" y="14654"/>
                  <a:pt x="11577" y="13475"/>
                </a:cubicBezTo>
                <a:cubicBezTo>
                  <a:pt x="11577" y="13129"/>
                  <a:pt x="11646" y="12782"/>
                  <a:pt x="11646" y="12436"/>
                </a:cubicBezTo>
                <a:lnTo>
                  <a:pt x="11646" y="12644"/>
                </a:lnTo>
                <a:lnTo>
                  <a:pt x="11646" y="14377"/>
                </a:lnTo>
                <a:cubicBezTo>
                  <a:pt x="11646" y="14481"/>
                  <a:pt x="11733" y="14533"/>
                  <a:pt x="11819" y="14533"/>
                </a:cubicBezTo>
                <a:cubicBezTo>
                  <a:pt x="11906" y="14533"/>
                  <a:pt x="11992" y="14481"/>
                  <a:pt x="11992" y="14377"/>
                </a:cubicBezTo>
                <a:cubicBezTo>
                  <a:pt x="11992" y="14169"/>
                  <a:pt x="11992" y="13822"/>
                  <a:pt x="11992" y="13475"/>
                </a:cubicBezTo>
                <a:cubicBezTo>
                  <a:pt x="11992" y="12366"/>
                  <a:pt x="11923" y="11257"/>
                  <a:pt x="11854" y="10217"/>
                </a:cubicBezTo>
                <a:cubicBezTo>
                  <a:pt x="11785" y="9524"/>
                  <a:pt x="11715" y="8692"/>
                  <a:pt x="11507" y="7861"/>
                </a:cubicBezTo>
                <a:cubicBezTo>
                  <a:pt x="11577" y="6682"/>
                  <a:pt x="11438" y="5504"/>
                  <a:pt x="11091" y="4395"/>
                </a:cubicBezTo>
                <a:cubicBezTo>
                  <a:pt x="11065" y="4342"/>
                  <a:pt x="11018" y="4319"/>
                  <a:pt x="10971" y="4319"/>
                </a:cubicBezTo>
                <a:cubicBezTo>
                  <a:pt x="10893" y="4319"/>
                  <a:pt x="10814" y="4378"/>
                  <a:pt x="10814" y="4464"/>
                </a:cubicBezTo>
                <a:lnTo>
                  <a:pt x="10814" y="5573"/>
                </a:lnTo>
                <a:cubicBezTo>
                  <a:pt x="10467" y="4880"/>
                  <a:pt x="9982" y="4187"/>
                  <a:pt x="9358" y="3771"/>
                </a:cubicBezTo>
                <a:cubicBezTo>
                  <a:pt x="9301" y="3742"/>
                  <a:pt x="9255" y="3725"/>
                  <a:pt x="9217" y="3725"/>
                </a:cubicBezTo>
                <a:cubicBezTo>
                  <a:pt x="9162" y="3725"/>
                  <a:pt x="9122" y="3759"/>
                  <a:pt x="9081" y="3840"/>
                </a:cubicBezTo>
                <a:cubicBezTo>
                  <a:pt x="8596" y="5019"/>
                  <a:pt x="9012" y="6266"/>
                  <a:pt x="9358" y="7445"/>
                </a:cubicBezTo>
                <a:cubicBezTo>
                  <a:pt x="9913" y="9178"/>
                  <a:pt x="10121" y="11119"/>
                  <a:pt x="11022" y="12713"/>
                </a:cubicBezTo>
                <a:cubicBezTo>
                  <a:pt x="11022" y="13060"/>
                  <a:pt x="11091" y="13337"/>
                  <a:pt x="11161" y="13614"/>
                </a:cubicBezTo>
                <a:cubicBezTo>
                  <a:pt x="11161" y="13683"/>
                  <a:pt x="11230" y="13753"/>
                  <a:pt x="11299" y="13753"/>
                </a:cubicBezTo>
                <a:cubicBezTo>
                  <a:pt x="11369" y="14585"/>
                  <a:pt x="11438" y="15555"/>
                  <a:pt x="11507" y="16456"/>
                </a:cubicBezTo>
                <a:cubicBezTo>
                  <a:pt x="10953" y="15000"/>
                  <a:pt x="10329" y="13614"/>
                  <a:pt x="9705" y="12158"/>
                </a:cubicBezTo>
                <a:cubicBezTo>
                  <a:pt x="9705" y="12158"/>
                  <a:pt x="9844" y="12158"/>
                  <a:pt x="9774" y="12089"/>
                </a:cubicBezTo>
                <a:cubicBezTo>
                  <a:pt x="9566" y="11742"/>
                  <a:pt x="9358" y="11327"/>
                  <a:pt x="9081" y="11049"/>
                </a:cubicBezTo>
                <a:cubicBezTo>
                  <a:pt x="8527" y="9802"/>
                  <a:pt x="7903" y="8623"/>
                  <a:pt x="7140" y="7514"/>
                </a:cubicBezTo>
                <a:cubicBezTo>
                  <a:pt x="7279" y="7445"/>
                  <a:pt x="7279" y="7375"/>
                  <a:pt x="7140" y="7306"/>
                </a:cubicBezTo>
                <a:cubicBezTo>
                  <a:pt x="7071" y="7306"/>
                  <a:pt x="7002" y="7237"/>
                  <a:pt x="6932" y="7167"/>
                </a:cubicBezTo>
                <a:cubicBezTo>
                  <a:pt x="6863" y="7098"/>
                  <a:pt x="6863" y="7098"/>
                  <a:pt x="6794" y="7029"/>
                </a:cubicBezTo>
                <a:cubicBezTo>
                  <a:pt x="6863" y="6959"/>
                  <a:pt x="6863" y="6890"/>
                  <a:pt x="6794" y="6890"/>
                </a:cubicBezTo>
                <a:cubicBezTo>
                  <a:pt x="5892" y="4187"/>
                  <a:pt x="4090" y="1137"/>
                  <a:pt x="1317" y="28"/>
                </a:cubicBezTo>
                <a:cubicBezTo>
                  <a:pt x="1299" y="9"/>
                  <a:pt x="1275" y="0"/>
                  <a:pt x="1252" y="0"/>
                </a:cubicBezTo>
                <a:close/>
              </a:path>
            </a:pathLst>
          </a:custGeom>
          <a:solidFill>
            <a:srgbClr val="272727"/>
          </a:solidFill>
          <a:ln>
            <a:noFill/>
          </a:ln>
        </p:spPr>
        <p:txBody>
          <a:bodyPr spcFirstLastPara="1" wrap="square" lIns="121900" tIns="121900" rIns="121900" bIns="121900" anchor="ctr" anchorCtr="0">
            <a:noAutofit/>
          </a:bodyPr>
          <a:lstStyle/>
          <a:p>
            <a:endParaRPr sz="2400"/>
          </a:p>
        </p:txBody>
      </p:sp>
      <p:pic>
        <p:nvPicPr>
          <p:cNvPr id="13" name="Google Shape;256;p31"/>
          <p:cNvPicPr preferRelativeResize="0"/>
          <p:nvPr/>
        </p:nvPicPr>
        <p:blipFill>
          <a:blip r:embed="rId3">
            <a:alphaModFix/>
          </a:blip>
          <a:stretch>
            <a:fillRect/>
          </a:stretch>
        </p:blipFill>
        <p:spPr>
          <a:xfrm rot="4511827">
            <a:off x="-685494" y="3148173"/>
            <a:ext cx="5091596" cy="3417655"/>
          </a:xfrm>
          <a:prstGeom prst="rect">
            <a:avLst/>
          </a:prstGeom>
          <a:noFill/>
          <a:ln>
            <a:noFill/>
          </a:ln>
        </p:spPr>
      </p:pic>
      <p:sp>
        <p:nvSpPr>
          <p:cNvPr id="14" name="Google Shape;257;p31"/>
          <p:cNvSpPr/>
          <p:nvPr/>
        </p:nvSpPr>
        <p:spPr>
          <a:xfrm>
            <a:off x="486564" y="2761541"/>
            <a:ext cx="2417891" cy="4347987"/>
          </a:xfrm>
          <a:custGeom>
            <a:avLst/>
            <a:gdLst/>
            <a:ahLst/>
            <a:cxnLst/>
            <a:rect l="l" t="t" r="r" b="b"/>
            <a:pathLst>
              <a:path w="25094" h="45127" extrusionOk="0">
                <a:moveTo>
                  <a:pt x="4644" y="399"/>
                </a:moveTo>
                <a:lnTo>
                  <a:pt x="4644" y="468"/>
                </a:lnTo>
                <a:cubicBezTo>
                  <a:pt x="4991" y="884"/>
                  <a:pt x="5199" y="1508"/>
                  <a:pt x="5130" y="2132"/>
                </a:cubicBezTo>
                <a:cubicBezTo>
                  <a:pt x="5060" y="2063"/>
                  <a:pt x="5060" y="1993"/>
                  <a:pt x="4991" y="1855"/>
                </a:cubicBezTo>
                <a:cubicBezTo>
                  <a:pt x="4991" y="1832"/>
                  <a:pt x="4976" y="1824"/>
                  <a:pt x="4955" y="1824"/>
                </a:cubicBezTo>
                <a:cubicBezTo>
                  <a:pt x="4914" y="1824"/>
                  <a:pt x="4852" y="1855"/>
                  <a:pt x="4852" y="1855"/>
                </a:cubicBezTo>
                <a:lnTo>
                  <a:pt x="4852" y="1924"/>
                </a:lnTo>
                <a:cubicBezTo>
                  <a:pt x="4783" y="1785"/>
                  <a:pt x="4644" y="1577"/>
                  <a:pt x="4644" y="1508"/>
                </a:cubicBezTo>
                <a:cubicBezTo>
                  <a:pt x="4506" y="1162"/>
                  <a:pt x="4506" y="746"/>
                  <a:pt x="4644" y="399"/>
                </a:cubicBezTo>
                <a:close/>
                <a:moveTo>
                  <a:pt x="1868" y="850"/>
                </a:moveTo>
                <a:cubicBezTo>
                  <a:pt x="2164" y="850"/>
                  <a:pt x="2797" y="1520"/>
                  <a:pt x="2911" y="1577"/>
                </a:cubicBezTo>
                <a:lnTo>
                  <a:pt x="2981" y="1716"/>
                </a:lnTo>
                <a:cubicBezTo>
                  <a:pt x="2842" y="1577"/>
                  <a:pt x="2704" y="1508"/>
                  <a:pt x="2565" y="1508"/>
                </a:cubicBezTo>
                <a:cubicBezTo>
                  <a:pt x="2545" y="1488"/>
                  <a:pt x="2524" y="1479"/>
                  <a:pt x="2506" y="1479"/>
                </a:cubicBezTo>
                <a:cubicBezTo>
                  <a:pt x="2461" y="1479"/>
                  <a:pt x="2426" y="1528"/>
                  <a:pt x="2426" y="1577"/>
                </a:cubicBezTo>
                <a:cubicBezTo>
                  <a:pt x="2426" y="1785"/>
                  <a:pt x="2496" y="1924"/>
                  <a:pt x="2634" y="2132"/>
                </a:cubicBezTo>
                <a:lnTo>
                  <a:pt x="2773" y="2132"/>
                </a:lnTo>
                <a:cubicBezTo>
                  <a:pt x="2773" y="1993"/>
                  <a:pt x="2704" y="1924"/>
                  <a:pt x="2704" y="1785"/>
                </a:cubicBezTo>
                <a:lnTo>
                  <a:pt x="2704" y="1785"/>
                </a:lnTo>
                <a:cubicBezTo>
                  <a:pt x="2981" y="1993"/>
                  <a:pt x="3327" y="2271"/>
                  <a:pt x="3189" y="2548"/>
                </a:cubicBezTo>
                <a:lnTo>
                  <a:pt x="2981" y="2548"/>
                </a:lnTo>
                <a:cubicBezTo>
                  <a:pt x="2773" y="2479"/>
                  <a:pt x="2565" y="2271"/>
                  <a:pt x="2426" y="2132"/>
                </a:cubicBezTo>
                <a:cubicBezTo>
                  <a:pt x="2149" y="1924"/>
                  <a:pt x="1594" y="1300"/>
                  <a:pt x="1733" y="954"/>
                </a:cubicBezTo>
                <a:cubicBezTo>
                  <a:pt x="1757" y="881"/>
                  <a:pt x="1805" y="850"/>
                  <a:pt x="1868" y="850"/>
                </a:cubicBezTo>
                <a:close/>
                <a:moveTo>
                  <a:pt x="7764" y="2548"/>
                </a:moveTo>
                <a:lnTo>
                  <a:pt x="7764" y="2617"/>
                </a:lnTo>
                <a:cubicBezTo>
                  <a:pt x="7902" y="2825"/>
                  <a:pt x="7972" y="3102"/>
                  <a:pt x="8041" y="3310"/>
                </a:cubicBezTo>
                <a:cubicBezTo>
                  <a:pt x="8021" y="3270"/>
                  <a:pt x="7989" y="3253"/>
                  <a:pt x="7955" y="3253"/>
                </a:cubicBezTo>
                <a:cubicBezTo>
                  <a:pt x="7874" y="3253"/>
                  <a:pt x="7784" y="3351"/>
                  <a:pt x="7833" y="3449"/>
                </a:cubicBezTo>
                <a:cubicBezTo>
                  <a:pt x="7833" y="3588"/>
                  <a:pt x="7902" y="3726"/>
                  <a:pt x="7972" y="3865"/>
                </a:cubicBezTo>
                <a:cubicBezTo>
                  <a:pt x="7902" y="3865"/>
                  <a:pt x="7902" y="3865"/>
                  <a:pt x="7902" y="3934"/>
                </a:cubicBezTo>
                <a:cubicBezTo>
                  <a:pt x="7902" y="3934"/>
                  <a:pt x="7902" y="4004"/>
                  <a:pt x="7902" y="4073"/>
                </a:cubicBezTo>
                <a:cubicBezTo>
                  <a:pt x="7625" y="3588"/>
                  <a:pt x="7556" y="3033"/>
                  <a:pt x="7764" y="2548"/>
                </a:cubicBezTo>
                <a:close/>
                <a:moveTo>
                  <a:pt x="9982" y="2964"/>
                </a:moveTo>
                <a:lnTo>
                  <a:pt x="9982" y="2964"/>
                </a:lnTo>
                <a:cubicBezTo>
                  <a:pt x="10190" y="3449"/>
                  <a:pt x="10121" y="3934"/>
                  <a:pt x="9774" y="4281"/>
                </a:cubicBezTo>
                <a:lnTo>
                  <a:pt x="9774" y="3934"/>
                </a:lnTo>
                <a:lnTo>
                  <a:pt x="9774" y="3588"/>
                </a:lnTo>
                <a:cubicBezTo>
                  <a:pt x="9774" y="3380"/>
                  <a:pt x="9913" y="3172"/>
                  <a:pt x="9982" y="2964"/>
                </a:cubicBezTo>
                <a:close/>
                <a:moveTo>
                  <a:pt x="1589" y="3084"/>
                </a:moveTo>
                <a:cubicBezTo>
                  <a:pt x="2041" y="3084"/>
                  <a:pt x="2510" y="3801"/>
                  <a:pt x="2744" y="4350"/>
                </a:cubicBezTo>
                <a:lnTo>
                  <a:pt x="2634" y="4350"/>
                </a:lnTo>
                <a:cubicBezTo>
                  <a:pt x="2565" y="4281"/>
                  <a:pt x="2496" y="4212"/>
                  <a:pt x="2426" y="4142"/>
                </a:cubicBezTo>
                <a:cubicBezTo>
                  <a:pt x="2357" y="4004"/>
                  <a:pt x="2357" y="3934"/>
                  <a:pt x="2357" y="3865"/>
                </a:cubicBezTo>
                <a:lnTo>
                  <a:pt x="2218" y="3865"/>
                </a:lnTo>
                <a:lnTo>
                  <a:pt x="2218" y="4004"/>
                </a:lnTo>
                <a:cubicBezTo>
                  <a:pt x="2080" y="3796"/>
                  <a:pt x="1872" y="3657"/>
                  <a:pt x="1664" y="3518"/>
                </a:cubicBezTo>
                <a:cubicBezTo>
                  <a:pt x="1645" y="3500"/>
                  <a:pt x="1622" y="3491"/>
                  <a:pt x="1598" y="3491"/>
                </a:cubicBezTo>
                <a:cubicBezTo>
                  <a:pt x="1535" y="3491"/>
                  <a:pt x="1474" y="3556"/>
                  <a:pt x="1525" y="3657"/>
                </a:cubicBezTo>
                <a:cubicBezTo>
                  <a:pt x="1525" y="3796"/>
                  <a:pt x="1664" y="4004"/>
                  <a:pt x="1733" y="4212"/>
                </a:cubicBezTo>
                <a:cubicBezTo>
                  <a:pt x="1317" y="3934"/>
                  <a:pt x="971" y="3518"/>
                  <a:pt x="1248" y="3241"/>
                </a:cubicBezTo>
                <a:cubicBezTo>
                  <a:pt x="1357" y="3131"/>
                  <a:pt x="1473" y="3084"/>
                  <a:pt x="1589" y="3084"/>
                </a:cubicBezTo>
                <a:close/>
                <a:moveTo>
                  <a:pt x="1872" y="3934"/>
                </a:moveTo>
                <a:lnTo>
                  <a:pt x="2149" y="4142"/>
                </a:lnTo>
                <a:cubicBezTo>
                  <a:pt x="2149" y="4142"/>
                  <a:pt x="2288" y="4281"/>
                  <a:pt x="2426" y="4420"/>
                </a:cubicBezTo>
                <a:lnTo>
                  <a:pt x="2496" y="4489"/>
                </a:lnTo>
                <a:lnTo>
                  <a:pt x="2496" y="4558"/>
                </a:lnTo>
                <a:lnTo>
                  <a:pt x="2426" y="4558"/>
                </a:lnTo>
                <a:cubicBezTo>
                  <a:pt x="2357" y="4489"/>
                  <a:pt x="2218" y="4420"/>
                  <a:pt x="2149" y="4281"/>
                </a:cubicBezTo>
                <a:cubicBezTo>
                  <a:pt x="2080" y="4212"/>
                  <a:pt x="1941" y="4073"/>
                  <a:pt x="1872" y="3934"/>
                </a:cubicBezTo>
                <a:close/>
                <a:moveTo>
                  <a:pt x="11854" y="5875"/>
                </a:moveTo>
                <a:cubicBezTo>
                  <a:pt x="11784" y="6222"/>
                  <a:pt x="11507" y="6568"/>
                  <a:pt x="11230" y="6707"/>
                </a:cubicBezTo>
                <a:cubicBezTo>
                  <a:pt x="11368" y="6430"/>
                  <a:pt x="11576" y="6153"/>
                  <a:pt x="11854" y="5875"/>
                </a:cubicBezTo>
                <a:close/>
                <a:moveTo>
                  <a:pt x="767" y="7837"/>
                </a:moveTo>
                <a:cubicBezTo>
                  <a:pt x="1120" y="7837"/>
                  <a:pt x="1689" y="8451"/>
                  <a:pt x="2080" y="9064"/>
                </a:cubicBezTo>
                <a:lnTo>
                  <a:pt x="1872" y="8856"/>
                </a:lnTo>
                <a:cubicBezTo>
                  <a:pt x="1802" y="8856"/>
                  <a:pt x="1733" y="8925"/>
                  <a:pt x="1802" y="8995"/>
                </a:cubicBezTo>
                <a:lnTo>
                  <a:pt x="2010" y="9133"/>
                </a:lnTo>
                <a:cubicBezTo>
                  <a:pt x="1802" y="9064"/>
                  <a:pt x="1664" y="9064"/>
                  <a:pt x="1525" y="8995"/>
                </a:cubicBezTo>
                <a:cubicBezTo>
                  <a:pt x="1248" y="8856"/>
                  <a:pt x="277" y="8371"/>
                  <a:pt x="555" y="7955"/>
                </a:cubicBezTo>
                <a:cubicBezTo>
                  <a:pt x="609" y="7873"/>
                  <a:pt x="682" y="7837"/>
                  <a:pt x="767" y="7837"/>
                </a:cubicBezTo>
                <a:close/>
                <a:moveTo>
                  <a:pt x="4506" y="8440"/>
                </a:moveTo>
                <a:lnTo>
                  <a:pt x="4506" y="8440"/>
                </a:lnTo>
                <a:cubicBezTo>
                  <a:pt x="5130" y="8717"/>
                  <a:pt x="5615" y="9272"/>
                  <a:pt x="5823" y="9896"/>
                </a:cubicBezTo>
                <a:cubicBezTo>
                  <a:pt x="5754" y="9826"/>
                  <a:pt x="5684" y="9826"/>
                  <a:pt x="5684" y="9757"/>
                </a:cubicBezTo>
                <a:cubicBezTo>
                  <a:pt x="5664" y="9737"/>
                  <a:pt x="5644" y="9728"/>
                  <a:pt x="5625" y="9728"/>
                </a:cubicBezTo>
                <a:cubicBezTo>
                  <a:pt x="5581" y="9728"/>
                  <a:pt x="5547" y="9776"/>
                  <a:pt x="5546" y="9824"/>
                </a:cubicBezTo>
                <a:lnTo>
                  <a:pt x="5546" y="9824"/>
                </a:lnTo>
                <a:cubicBezTo>
                  <a:pt x="5374" y="9640"/>
                  <a:pt x="5244" y="9456"/>
                  <a:pt x="5060" y="9272"/>
                </a:cubicBezTo>
                <a:cubicBezTo>
                  <a:pt x="5060" y="9252"/>
                  <a:pt x="5054" y="9243"/>
                  <a:pt x="5046" y="9243"/>
                </a:cubicBezTo>
                <a:cubicBezTo>
                  <a:pt x="5026" y="9243"/>
                  <a:pt x="4991" y="9292"/>
                  <a:pt x="4991" y="9341"/>
                </a:cubicBezTo>
                <a:lnTo>
                  <a:pt x="4991" y="9410"/>
                </a:lnTo>
                <a:cubicBezTo>
                  <a:pt x="4783" y="9133"/>
                  <a:pt x="4644" y="8787"/>
                  <a:pt x="4506" y="8440"/>
                </a:cubicBezTo>
                <a:close/>
                <a:moveTo>
                  <a:pt x="18439" y="11005"/>
                </a:moveTo>
                <a:lnTo>
                  <a:pt x="18439" y="11005"/>
                </a:lnTo>
                <a:cubicBezTo>
                  <a:pt x="18647" y="11490"/>
                  <a:pt x="18508" y="12045"/>
                  <a:pt x="18161" y="12391"/>
                </a:cubicBezTo>
                <a:cubicBezTo>
                  <a:pt x="18231" y="11975"/>
                  <a:pt x="18300" y="11559"/>
                  <a:pt x="18231" y="11143"/>
                </a:cubicBezTo>
                <a:cubicBezTo>
                  <a:pt x="18300" y="11074"/>
                  <a:pt x="18369" y="11074"/>
                  <a:pt x="18439" y="11005"/>
                </a:cubicBezTo>
                <a:close/>
                <a:moveTo>
                  <a:pt x="3856" y="12103"/>
                </a:moveTo>
                <a:cubicBezTo>
                  <a:pt x="3948" y="12103"/>
                  <a:pt x="4031" y="12125"/>
                  <a:pt x="4090" y="12183"/>
                </a:cubicBezTo>
                <a:cubicBezTo>
                  <a:pt x="4090" y="12253"/>
                  <a:pt x="4159" y="12253"/>
                  <a:pt x="4159" y="12322"/>
                </a:cubicBezTo>
                <a:lnTo>
                  <a:pt x="3743" y="12322"/>
                </a:lnTo>
                <a:cubicBezTo>
                  <a:pt x="3605" y="12322"/>
                  <a:pt x="3605" y="12460"/>
                  <a:pt x="3743" y="12460"/>
                </a:cubicBezTo>
                <a:lnTo>
                  <a:pt x="3813" y="12460"/>
                </a:lnTo>
                <a:cubicBezTo>
                  <a:pt x="3813" y="12460"/>
                  <a:pt x="3813" y="12530"/>
                  <a:pt x="3813" y="12530"/>
                </a:cubicBezTo>
                <a:cubicBezTo>
                  <a:pt x="3568" y="12579"/>
                  <a:pt x="3322" y="12628"/>
                  <a:pt x="3077" y="12628"/>
                </a:cubicBezTo>
                <a:cubicBezTo>
                  <a:pt x="2976" y="12628"/>
                  <a:pt x="2874" y="12619"/>
                  <a:pt x="2773" y="12599"/>
                </a:cubicBezTo>
                <a:cubicBezTo>
                  <a:pt x="2981" y="12391"/>
                  <a:pt x="3189" y="12253"/>
                  <a:pt x="3466" y="12183"/>
                </a:cubicBezTo>
                <a:cubicBezTo>
                  <a:pt x="3586" y="12143"/>
                  <a:pt x="3729" y="12103"/>
                  <a:pt x="3856" y="12103"/>
                </a:cubicBezTo>
                <a:close/>
                <a:moveTo>
                  <a:pt x="18023" y="11351"/>
                </a:moveTo>
                <a:cubicBezTo>
                  <a:pt x="18023" y="11837"/>
                  <a:pt x="17954" y="12322"/>
                  <a:pt x="17746" y="12738"/>
                </a:cubicBezTo>
                <a:cubicBezTo>
                  <a:pt x="17607" y="12807"/>
                  <a:pt x="17538" y="12876"/>
                  <a:pt x="17399" y="12876"/>
                </a:cubicBezTo>
                <a:lnTo>
                  <a:pt x="17330" y="12876"/>
                </a:lnTo>
                <a:lnTo>
                  <a:pt x="17538" y="12599"/>
                </a:lnTo>
                <a:cubicBezTo>
                  <a:pt x="17538" y="12530"/>
                  <a:pt x="17468" y="12460"/>
                  <a:pt x="17399" y="12460"/>
                </a:cubicBezTo>
                <a:cubicBezTo>
                  <a:pt x="17538" y="12045"/>
                  <a:pt x="17746" y="11698"/>
                  <a:pt x="18023" y="11351"/>
                </a:cubicBezTo>
                <a:close/>
                <a:moveTo>
                  <a:pt x="13598" y="12990"/>
                </a:moveTo>
                <a:cubicBezTo>
                  <a:pt x="13707" y="13164"/>
                  <a:pt x="13800" y="13421"/>
                  <a:pt x="13864" y="13708"/>
                </a:cubicBezTo>
                <a:cubicBezTo>
                  <a:pt x="13798" y="13446"/>
                  <a:pt x="13670" y="13245"/>
                  <a:pt x="13598" y="12990"/>
                </a:cubicBezTo>
                <a:close/>
                <a:moveTo>
                  <a:pt x="13303" y="12758"/>
                </a:moveTo>
                <a:cubicBezTo>
                  <a:pt x="13375" y="12758"/>
                  <a:pt x="13445" y="12800"/>
                  <a:pt x="13512" y="12873"/>
                </a:cubicBezTo>
                <a:lnTo>
                  <a:pt x="13512" y="12873"/>
                </a:lnTo>
                <a:cubicBezTo>
                  <a:pt x="13481" y="12857"/>
                  <a:pt x="13446" y="12849"/>
                  <a:pt x="13411" y="12849"/>
                </a:cubicBezTo>
                <a:cubicBezTo>
                  <a:pt x="13324" y="12849"/>
                  <a:pt x="13240" y="12901"/>
                  <a:pt x="13240" y="13015"/>
                </a:cubicBezTo>
                <a:cubicBezTo>
                  <a:pt x="13171" y="13570"/>
                  <a:pt x="13240" y="14055"/>
                  <a:pt x="13448" y="14540"/>
                </a:cubicBezTo>
                <a:cubicBezTo>
                  <a:pt x="13309" y="14332"/>
                  <a:pt x="13171" y="14124"/>
                  <a:pt x="13171" y="13916"/>
                </a:cubicBezTo>
                <a:cubicBezTo>
                  <a:pt x="13101" y="13639"/>
                  <a:pt x="12963" y="13015"/>
                  <a:pt x="13171" y="12807"/>
                </a:cubicBezTo>
                <a:cubicBezTo>
                  <a:pt x="13215" y="12774"/>
                  <a:pt x="13259" y="12758"/>
                  <a:pt x="13303" y="12758"/>
                </a:cubicBezTo>
                <a:close/>
                <a:moveTo>
                  <a:pt x="19964" y="15718"/>
                </a:moveTo>
                <a:cubicBezTo>
                  <a:pt x="20241" y="15788"/>
                  <a:pt x="20518" y="15926"/>
                  <a:pt x="20172" y="16065"/>
                </a:cubicBezTo>
                <a:cubicBezTo>
                  <a:pt x="19928" y="16227"/>
                  <a:pt x="19661" y="16295"/>
                  <a:pt x="19383" y="16295"/>
                </a:cubicBezTo>
                <a:cubicBezTo>
                  <a:pt x="19187" y="16295"/>
                  <a:pt x="18986" y="16261"/>
                  <a:pt x="18785" y="16204"/>
                </a:cubicBezTo>
                <a:cubicBezTo>
                  <a:pt x="18785" y="15996"/>
                  <a:pt x="18855" y="15857"/>
                  <a:pt x="19063" y="15788"/>
                </a:cubicBezTo>
                <a:cubicBezTo>
                  <a:pt x="19132" y="15718"/>
                  <a:pt x="19271" y="15718"/>
                  <a:pt x="19340" y="15718"/>
                </a:cubicBezTo>
                <a:cubicBezTo>
                  <a:pt x="19409" y="15718"/>
                  <a:pt x="19479" y="15788"/>
                  <a:pt x="19479" y="15788"/>
                </a:cubicBezTo>
                <a:lnTo>
                  <a:pt x="19479" y="15857"/>
                </a:lnTo>
                <a:cubicBezTo>
                  <a:pt x="19479" y="15926"/>
                  <a:pt x="19548" y="15996"/>
                  <a:pt x="19617" y="15996"/>
                </a:cubicBezTo>
                <a:cubicBezTo>
                  <a:pt x="19617" y="15996"/>
                  <a:pt x="19617" y="16065"/>
                  <a:pt x="19686" y="16134"/>
                </a:cubicBezTo>
                <a:lnTo>
                  <a:pt x="19756" y="16134"/>
                </a:lnTo>
                <a:cubicBezTo>
                  <a:pt x="19825" y="16065"/>
                  <a:pt x="19825" y="15926"/>
                  <a:pt x="19825" y="15857"/>
                </a:cubicBezTo>
                <a:cubicBezTo>
                  <a:pt x="19825" y="15788"/>
                  <a:pt x="19825" y="15718"/>
                  <a:pt x="19825" y="15718"/>
                </a:cubicBezTo>
                <a:close/>
                <a:moveTo>
                  <a:pt x="7729" y="16013"/>
                </a:moveTo>
                <a:cubicBezTo>
                  <a:pt x="7764" y="16013"/>
                  <a:pt x="7798" y="16030"/>
                  <a:pt x="7833" y="16065"/>
                </a:cubicBezTo>
                <a:cubicBezTo>
                  <a:pt x="7833" y="16134"/>
                  <a:pt x="7833" y="16134"/>
                  <a:pt x="7833" y="16204"/>
                </a:cubicBezTo>
                <a:cubicBezTo>
                  <a:pt x="7694" y="16204"/>
                  <a:pt x="7556" y="16412"/>
                  <a:pt x="7556" y="16550"/>
                </a:cubicBezTo>
                <a:cubicBezTo>
                  <a:pt x="7417" y="16828"/>
                  <a:pt x="7348" y="17105"/>
                  <a:pt x="7279" y="17382"/>
                </a:cubicBezTo>
                <a:cubicBezTo>
                  <a:pt x="7209" y="17105"/>
                  <a:pt x="7209" y="16828"/>
                  <a:pt x="7279" y="16620"/>
                </a:cubicBezTo>
                <a:cubicBezTo>
                  <a:pt x="7348" y="16342"/>
                  <a:pt x="7417" y="16204"/>
                  <a:pt x="7625" y="16065"/>
                </a:cubicBezTo>
                <a:cubicBezTo>
                  <a:pt x="7660" y="16030"/>
                  <a:pt x="7694" y="16013"/>
                  <a:pt x="7729" y="16013"/>
                </a:cubicBezTo>
                <a:close/>
                <a:moveTo>
                  <a:pt x="3119" y="17036"/>
                </a:moveTo>
                <a:lnTo>
                  <a:pt x="3119" y="17036"/>
                </a:lnTo>
                <a:cubicBezTo>
                  <a:pt x="3397" y="17105"/>
                  <a:pt x="3605" y="17174"/>
                  <a:pt x="3813" y="17313"/>
                </a:cubicBezTo>
                <a:cubicBezTo>
                  <a:pt x="3813" y="17313"/>
                  <a:pt x="3813" y="17313"/>
                  <a:pt x="3813" y="17382"/>
                </a:cubicBezTo>
                <a:cubicBezTo>
                  <a:pt x="4021" y="17590"/>
                  <a:pt x="4229" y="17729"/>
                  <a:pt x="4436" y="17937"/>
                </a:cubicBezTo>
                <a:cubicBezTo>
                  <a:pt x="4402" y="17919"/>
                  <a:pt x="4367" y="17911"/>
                  <a:pt x="4334" y="17911"/>
                </a:cubicBezTo>
                <a:cubicBezTo>
                  <a:pt x="4233" y="17911"/>
                  <a:pt x="4142" y="17989"/>
                  <a:pt x="4090" y="18145"/>
                </a:cubicBezTo>
                <a:cubicBezTo>
                  <a:pt x="4090" y="18214"/>
                  <a:pt x="4090" y="18214"/>
                  <a:pt x="4229" y="18214"/>
                </a:cubicBezTo>
                <a:lnTo>
                  <a:pt x="4436" y="18214"/>
                </a:lnTo>
                <a:cubicBezTo>
                  <a:pt x="4575" y="18353"/>
                  <a:pt x="4783" y="18422"/>
                  <a:pt x="4922" y="18561"/>
                </a:cubicBezTo>
                <a:cubicBezTo>
                  <a:pt x="4852" y="18595"/>
                  <a:pt x="4766" y="18613"/>
                  <a:pt x="4679" y="18613"/>
                </a:cubicBezTo>
                <a:cubicBezTo>
                  <a:pt x="4592" y="18613"/>
                  <a:pt x="4506" y="18595"/>
                  <a:pt x="4436" y="18561"/>
                </a:cubicBezTo>
                <a:cubicBezTo>
                  <a:pt x="4021" y="18422"/>
                  <a:pt x="3743" y="18145"/>
                  <a:pt x="3466" y="17867"/>
                </a:cubicBezTo>
                <a:cubicBezTo>
                  <a:pt x="3397" y="17798"/>
                  <a:pt x="3327" y="17798"/>
                  <a:pt x="3327" y="17729"/>
                </a:cubicBezTo>
                <a:cubicBezTo>
                  <a:pt x="3327" y="17659"/>
                  <a:pt x="3327" y="17659"/>
                  <a:pt x="3327" y="17659"/>
                </a:cubicBezTo>
                <a:cubicBezTo>
                  <a:pt x="3258" y="17451"/>
                  <a:pt x="3189" y="17243"/>
                  <a:pt x="3119" y="17036"/>
                </a:cubicBezTo>
                <a:close/>
                <a:moveTo>
                  <a:pt x="17706" y="18543"/>
                </a:moveTo>
                <a:cubicBezTo>
                  <a:pt x="17764" y="18543"/>
                  <a:pt x="17823" y="18548"/>
                  <a:pt x="17884" y="18561"/>
                </a:cubicBezTo>
                <a:lnTo>
                  <a:pt x="18231" y="18561"/>
                </a:lnTo>
                <a:cubicBezTo>
                  <a:pt x="17954" y="18630"/>
                  <a:pt x="17815" y="18699"/>
                  <a:pt x="17676" y="18907"/>
                </a:cubicBezTo>
                <a:cubicBezTo>
                  <a:pt x="17607" y="18838"/>
                  <a:pt x="17607" y="18838"/>
                  <a:pt x="17607" y="18838"/>
                </a:cubicBezTo>
                <a:lnTo>
                  <a:pt x="16983" y="18838"/>
                </a:lnTo>
                <a:cubicBezTo>
                  <a:pt x="17211" y="18667"/>
                  <a:pt x="17439" y="18543"/>
                  <a:pt x="17706" y="18543"/>
                </a:cubicBezTo>
                <a:close/>
                <a:moveTo>
                  <a:pt x="18549" y="18811"/>
                </a:moveTo>
                <a:cubicBezTo>
                  <a:pt x="18605" y="18811"/>
                  <a:pt x="18660" y="18819"/>
                  <a:pt x="18716" y="18838"/>
                </a:cubicBezTo>
                <a:cubicBezTo>
                  <a:pt x="19063" y="18976"/>
                  <a:pt x="18785" y="19254"/>
                  <a:pt x="18647" y="19392"/>
                </a:cubicBezTo>
                <a:lnTo>
                  <a:pt x="18439" y="19462"/>
                </a:lnTo>
                <a:cubicBezTo>
                  <a:pt x="18508" y="19392"/>
                  <a:pt x="18577" y="19323"/>
                  <a:pt x="18577" y="19184"/>
                </a:cubicBezTo>
                <a:cubicBezTo>
                  <a:pt x="18577" y="19115"/>
                  <a:pt x="18231" y="18976"/>
                  <a:pt x="18161" y="18976"/>
                </a:cubicBezTo>
                <a:lnTo>
                  <a:pt x="18092" y="18976"/>
                </a:lnTo>
                <a:cubicBezTo>
                  <a:pt x="18244" y="18875"/>
                  <a:pt x="18397" y="18811"/>
                  <a:pt x="18549" y="18811"/>
                </a:cubicBezTo>
                <a:close/>
                <a:moveTo>
                  <a:pt x="17607" y="18976"/>
                </a:moveTo>
                <a:lnTo>
                  <a:pt x="17538" y="19046"/>
                </a:lnTo>
                <a:cubicBezTo>
                  <a:pt x="17424" y="19159"/>
                  <a:pt x="17542" y="19272"/>
                  <a:pt x="17665" y="19272"/>
                </a:cubicBezTo>
                <a:cubicBezTo>
                  <a:pt x="17692" y="19272"/>
                  <a:pt x="17720" y="19266"/>
                  <a:pt x="17746" y="19254"/>
                </a:cubicBezTo>
                <a:cubicBezTo>
                  <a:pt x="17815" y="19184"/>
                  <a:pt x="17884" y="19046"/>
                  <a:pt x="18023" y="19046"/>
                </a:cubicBezTo>
                <a:cubicBezTo>
                  <a:pt x="18023" y="19046"/>
                  <a:pt x="18023" y="19115"/>
                  <a:pt x="18023" y="19115"/>
                </a:cubicBezTo>
                <a:cubicBezTo>
                  <a:pt x="18023" y="19184"/>
                  <a:pt x="18023" y="19254"/>
                  <a:pt x="18023" y="19254"/>
                </a:cubicBezTo>
                <a:cubicBezTo>
                  <a:pt x="18023" y="19323"/>
                  <a:pt x="18092" y="19392"/>
                  <a:pt x="18092" y="19392"/>
                </a:cubicBezTo>
                <a:cubicBezTo>
                  <a:pt x="18092" y="19392"/>
                  <a:pt x="18023" y="19462"/>
                  <a:pt x="18092" y="19462"/>
                </a:cubicBezTo>
                <a:lnTo>
                  <a:pt x="18300" y="19531"/>
                </a:lnTo>
                <a:cubicBezTo>
                  <a:pt x="18300" y="19531"/>
                  <a:pt x="18300" y="19562"/>
                  <a:pt x="18321" y="19562"/>
                </a:cubicBezTo>
                <a:cubicBezTo>
                  <a:pt x="18331" y="19562"/>
                  <a:pt x="18346" y="19554"/>
                  <a:pt x="18369" y="19531"/>
                </a:cubicBezTo>
                <a:lnTo>
                  <a:pt x="18439" y="19531"/>
                </a:lnTo>
                <a:cubicBezTo>
                  <a:pt x="18217" y="19626"/>
                  <a:pt x="17952" y="19707"/>
                  <a:pt x="17703" y="19707"/>
                </a:cubicBezTo>
                <a:cubicBezTo>
                  <a:pt x="17407" y="19707"/>
                  <a:pt x="17134" y="19593"/>
                  <a:pt x="16983" y="19254"/>
                </a:cubicBezTo>
                <a:cubicBezTo>
                  <a:pt x="16983" y="19254"/>
                  <a:pt x="16914" y="19184"/>
                  <a:pt x="16914" y="19115"/>
                </a:cubicBezTo>
                <a:lnTo>
                  <a:pt x="16914" y="19046"/>
                </a:lnTo>
                <a:cubicBezTo>
                  <a:pt x="17122" y="19046"/>
                  <a:pt x="17399" y="19046"/>
                  <a:pt x="17607" y="18976"/>
                </a:cubicBezTo>
                <a:close/>
                <a:moveTo>
                  <a:pt x="6655" y="22512"/>
                </a:moveTo>
                <a:cubicBezTo>
                  <a:pt x="6749" y="22606"/>
                  <a:pt x="6874" y="22668"/>
                  <a:pt x="6989" y="22720"/>
                </a:cubicBezTo>
                <a:lnTo>
                  <a:pt x="6793" y="22720"/>
                </a:lnTo>
                <a:lnTo>
                  <a:pt x="6793" y="22789"/>
                </a:lnTo>
                <a:cubicBezTo>
                  <a:pt x="6655" y="22720"/>
                  <a:pt x="6516" y="22650"/>
                  <a:pt x="6447" y="22512"/>
                </a:cubicBezTo>
                <a:close/>
                <a:moveTo>
                  <a:pt x="7089" y="22765"/>
                </a:moveTo>
                <a:cubicBezTo>
                  <a:pt x="7107" y="22773"/>
                  <a:pt x="7124" y="22781"/>
                  <a:pt x="7140" y="22789"/>
                </a:cubicBezTo>
                <a:lnTo>
                  <a:pt x="7071" y="22789"/>
                </a:lnTo>
                <a:cubicBezTo>
                  <a:pt x="7079" y="22781"/>
                  <a:pt x="7085" y="22773"/>
                  <a:pt x="7089" y="22765"/>
                </a:cubicBezTo>
                <a:close/>
                <a:moveTo>
                  <a:pt x="6179" y="21892"/>
                </a:moveTo>
                <a:cubicBezTo>
                  <a:pt x="6448" y="21892"/>
                  <a:pt x="6717" y="21981"/>
                  <a:pt x="6932" y="22165"/>
                </a:cubicBezTo>
                <a:cubicBezTo>
                  <a:pt x="6981" y="22214"/>
                  <a:pt x="7029" y="22263"/>
                  <a:pt x="7054" y="22335"/>
                </a:cubicBezTo>
                <a:lnTo>
                  <a:pt x="7054" y="22335"/>
                </a:lnTo>
                <a:cubicBezTo>
                  <a:pt x="6938" y="22291"/>
                  <a:pt x="6814" y="22269"/>
                  <a:pt x="6689" y="22269"/>
                </a:cubicBezTo>
                <a:cubicBezTo>
                  <a:pt x="6533" y="22269"/>
                  <a:pt x="6377" y="22304"/>
                  <a:pt x="6239" y="22373"/>
                </a:cubicBezTo>
                <a:cubicBezTo>
                  <a:pt x="6239" y="22442"/>
                  <a:pt x="6239" y="22512"/>
                  <a:pt x="6239" y="22581"/>
                </a:cubicBezTo>
                <a:cubicBezTo>
                  <a:pt x="6308" y="22720"/>
                  <a:pt x="6377" y="22858"/>
                  <a:pt x="6516" y="22928"/>
                </a:cubicBezTo>
                <a:lnTo>
                  <a:pt x="6169" y="22928"/>
                </a:lnTo>
                <a:cubicBezTo>
                  <a:pt x="5892" y="22928"/>
                  <a:pt x="4852" y="22720"/>
                  <a:pt x="5268" y="22304"/>
                </a:cubicBezTo>
                <a:cubicBezTo>
                  <a:pt x="5500" y="22033"/>
                  <a:pt x="5840" y="21892"/>
                  <a:pt x="6179" y="21892"/>
                </a:cubicBezTo>
                <a:close/>
                <a:moveTo>
                  <a:pt x="23984" y="23759"/>
                </a:moveTo>
                <a:cubicBezTo>
                  <a:pt x="23984" y="23898"/>
                  <a:pt x="23915" y="23967"/>
                  <a:pt x="23915" y="24106"/>
                </a:cubicBezTo>
                <a:cubicBezTo>
                  <a:pt x="23915" y="24037"/>
                  <a:pt x="23846" y="23967"/>
                  <a:pt x="23776" y="23967"/>
                </a:cubicBezTo>
                <a:lnTo>
                  <a:pt x="23430" y="24175"/>
                </a:lnTo>
                <a:cubicBezTo>
                  <a:pt x="23568" y="24037"/>
                  <a:pt x="23776" y="23898"/>
                  <a:pt x="23984" y="23759"/>
                </a:cubicBezTo>
                <a:close/>
                <a:moveTo>
                  <a:pt x="24012" y="23176"/>
                </a:moveTo>
                <a:cubicBezTo>
                  <a:pt x="24135" y="23176"/>
                  <a:pt x="24233" y="23225"/>
                  <a:pt x="24331" y="23274"/>
                </a:cubicBezTo>
                <a:cubicBezTo>
                  <a:pt x="23638" y="23482"/>
                  <a:pt x="23083" y="23898"/>
                  <a:pt x="22806" y="24591"/>
                </a:cubicBezTo>
                <a:lnTo>
                  <a:pt x="22736" y="24661"/>
                </a:lnTo>
                <a:cubicBezTo>
                  <a:pt x="22806" y="23967"/>
                  <a:pt x="23291" y="23482"/>
                  <a:pt x="23846" y="23205"/>
                </a:cubicBezTo>
                <a:cubicBezTo>
                  <a:pt x="23907" y="23185"/>
                  <a:pt x="23961" y="23176"/>
                  <a:pt x="24012" y="23176"/>
                </a:cubicBezTo>
                <a:close/>
                <a:moveTo>
                  <a:pt x="24539" y="23551"/>
                </a:moveTo>
                <a:cubicBezTo>
                  <a:pt x="24608" y="23759"/>
                  <a:pt x="24539" y="23967"/>
                  <a:pt x="24400" y="24175"/>
                </a:cubicBezTo>
                <a:cubicBezTo>
                  <a:pt x="24331" y="24245"/>
                  <a:pt x="24262" y="24383"/>
                  <a:pt x="24192" y="24522"/>
                </a:cubicBezTo>
                <a:cubicBezTo>
                  <a:pt x="24054" y="24522"/>
                  <a:pt x="23984" y="24591"/>
                  <a:pt x="23915" y="24661"/>
                </a:cubicBezTo>
                <a:cubicBezTo>
                  <a:pt x="24192" y="24383"/>
                  <a:pt x="24400" y="24037"/>
                  <a:pt x="24123" y="23690"/>
                </a:cubicBezTo>
                <a:cubicBezTo>
                  <a:pt x="24262" y="23621"/>
                  <a:pt x="24400" y="23551"/>
                  <a:pt x="24539" y="23551"/>
                </a:cubicBezTo>
                <a:close/>
                <a:moveTo>
                  <a:pt x="21073" y="23759"/>
                </a:moveTo>
                <a:cubicBezTo>
                  <a:pt x="21073" y="24123"/>
                  <a:pt x="21073" y="24486"/>
                  <a:pt x="20934" y="24849"/>
                </a:cubicBezTo>
                <a:lnTo>
                  <a:pt x="20934" y="24849"/>
                </a:lnTo>
                <a:lnTo>
                  <a:pt x="20934" y="24730"/>
                </a:lnTo>
                <a:cubicBezTo>
                  <a:pt x="20934" y="24730"/>
                  <a:pt x="20934" y="24699"/>
                  <a:pt x="20914" y="24699"/>
                </a:cubicBezTo>
                <a:cubicBezTo>
                  <a:pt x="20903" y="24699"/>
                  <a:pt x="20888" y="24707"/>
                  <a:pt x="20865" y="24730"/>
                </a:cubicBezTo>
                <a:cubicBezTo>
                  <a:pt x="20865" y="24383"/>
                  <a:pt x="20934" y="24037"/>
                  <a:pt x="21073" y="23759"/>
                </a:cubicBezTo>
                <a:close/>
                <a:moveTo>
                  <a:pt x="23759" y="24240"/>
                </a:moveTo>
                <a:lnTo>
                  <a:pt x="23759" y="24240"/>
                </a:lnTo>
                <a:cubicBezTo>
                  <a:pt x="23563" y="24524"/>
                  <a:pt x="23314" y="24748"/>
                  <a:pt x="23014" y="24869"/>
                </a:cubicBezTo>
                <a:lnTo>
                  <a:pt x="23014" y="24799"/>
                </a:lnTo>
                <a:cubicBezTo>
                  <a:pt x="23262" y="24613"/>
                  <a:pt x="23511" y="24427"/>
                  <a:pt x="23759" y="24240"/>
                </a:cubicBezTo>
                <a:close/>
                <a:moveTo>
                  <a:pt x="18924" y="25354"/>
                </a:moveTo>
                <a:cubicBezTo>
                  <a:pt x="19063" y="25978"/>
                  <a:pt x="18993" y="26671"/>
                  <a:pt x="18716" y="27295"/>
                </a:cubicBezTo>
                <a:cubicBezTo>
                  <a:pt x="18439" y="26671"/>
                  <a:pt x="18508" y="25978"/>
                  <a:pt x="18855" y="25354"/>
                </a:cubicBezTo>
                <a:close/>
                <a:moveTo>
                  <a:pt x="24056" y="27818"/>
                </a:moveTo>
                <a:cubicBezTo>
                  <a:pt x="24238" y="27818"/>
                  <a:pt x="24423" y="27849"/>
                  <a:pt x="24608" y="27919"/>
                </a:cubicBezTo>
                <a:cubicBezTo>
                  <a:pt x="24400" y="28196"/>
                  <a:pt x="24054" y="28404"/>
                  <a:pt x="23776" y="28542"/>
                </a:cubicBezTo>
                <a:cubicBezTo>
                  <a:pt x="23568" y="28577"/>
                  <a:pt x="23378" y="28594"/>
                  <a:pt x="23196" y="28594"/>
                </a:cubicBezTo>
                <a:cubicBezTo>
                  <a:pt x="23014" y="28594"/>
                  <a:pt x="22840" y="28577"/>
                  <a:pt x="22667" y="28542"/>
                </a:cubicBezTo>
                <a:cubicBezTo>
                  <a:pt x="22667" y="28404"/>
                  <a:pt x="22736" y="28334"/>
                  <a:pt x="22875" y="28265"/>
                </a:cubicBezTo>
                <a:lnTo>
                  <a:pt x="23014" y="28265"/>
                </a:lnTo>
                <a:cubicBezTo>
                  <a:pt x="23014" y="28196"/>
                  <a:pt x="23014" y="28196"/>
                  <a:pt x="23014" y="28126"/>
                </a:cubicBezTo>
                <a:cubicBezTo>
                  <a:pt x="23337" y="27942"/>
                  <a:pt x="23692" y="27818"/>
                  <a:pt x="24056" y="27818"/>
                </a:cubicBezTo>
                <a:close/>
                <a:moveTo>
                  <a:pt x="9635" y="27225"/>
                </a:moveTo>
                <a:lnTo>
                  <a:pt x="9635" y="27225"/>
                </a:lnTo>
                <a:cubicBezTo>
                  <a:pt x="9982" y="27572"/>
                  <a:pt x="10329" y="28057"/>
                  <a:pt x="10467" y="28612"/>
                </a:cubicBezTo>
                <a:cubicBezTo>
                  <a:pt x="10398" y="28542"/>
                  <a:pt x="10398" y="28473"/>
                  <a:pt x="10329" y="28473"/>
                </a:cubicBezTo>
                <a:cubicBezTo>
                  <a:pt x="10259" y="28334"/>
                  <a:pt x="10190" y="28196"/>
                  <a:pt x="10121" y="28057"/>
                </a:cubicBezTo>
                <a:cubicBezTo>
                  <a:pt x="10094" y="28004"/>
                  <a:pt x="10047" y="27982"/>
                  <a:pt x="10004" y="27982"/>
                </a:cubicBezTo>
                <a:cubicBezTo>
                  <a:pt x="9933" y="27982"/>
                  <a:pt x="9870" y="28041"/>
                  <a:pt x="9913" y="28126"/>
                </a:cubicBezTo>
                <a:lnTo>
                  <a:pt x="9913" y="28265"/>
                </a:lnTo>
                <a:lnTo>
                  <a:pt x="9843" y="28265"/>
                </a:lnTo>
                <a:cubicBezTo>
                  <a:pt x="9913" y="28542"/>
                  <a:pt x="9982" y="28820"/>
                  <a:pt x="10051" y="29097"/>
                </a:cubicBezTo>
                <a:cubicBezTo>
                  <a:pt x="9843" y="28958"/>
                  <a:pt x="9705" y="28820"/>
                  <a:pt x="9705" y="28612"/>
                </a:cubicBezTo>
                <a:cubicBezTo>
                  <a:pt x="9497" y="28196"/>
                  <a:pt x="9497" y="27711"/>
                  <a:pt x="9635" y="27225"/>
                </a:cubicBezTo>
                <a:close/>
                <a:moveTo>
                  <a:pt x="10467" y="28820"/>
                </a:moveTo>
                <a:cubicBezTo>
                  <a:pt x="10536" y="29028"/>
                  <a:pt x="10606" y="29166"/>
                  <a:pt x="10606" y="29305"/>
                </a:cubicBezTo>
                <a:lnTo>
                  <a:pt x="10398" y="29305"/>
                </a:lnTo>
                <a:lnTo>
                  <a:pt x="10329" y="29166"/>
                </a:lnTo>
                <a:cubicBezTo>
                  <a:pt x="10259" y="29097"/>
                  <a:pt x="10329" y="28958"/>
                  <a:pt x="10259" y="28889"/>
                </a:cubicBezTo>
                <a:lnTo>
                  <a:pt x="10259" y="28889"/>
                </a:lnTo>
                <a:cubicBezTo>
                  <a:pt x="10280" y="28909"/>
                  <a:pt x="10306" y="28918"/>
                  <a:pt x="10333" y="28918"/>
                </a:cubicBezTo>
                <a:cubicBezTo>
                  <a:pt x="10398" y="28918"/>
                  <a:pt x="10467" y="28869"/>
                  <a:pt x="10467" y="28820"/>
                </a:cubicBezTo>
                <a:close/>
                <a:moveTo>
                  <a:pt x="6447" y="28473"/>
                </a:moveTo>
                <a:cubicBezTo>
                  <a:pt x="6655" y="28542"/>
                  <a:pt x="6932" y="28612"/>
                  <a:pt x="7071" y="28820"/>
                </a:cubicBezTo>
                <a:cubicBezTo>
                  <a:pt x="7279" y="28958"/>
                  <a:pt x="7417" y="29166"/>
                  <a:pt x="7556" y="29374"/>
                </a:cubicBezTo>
                <a:lnTo>
                  <a:pt x="7625" y="29582"/>
                </a:lnTo>
                <a:lnTo>
                  <a:pt x="7209" y="29305"/>
                </a:lnTo>
                <a:cubicBezTo>
                  <a:pt x="7140" y="29236"/>
                  <a:pt x="7001" y="29166"/>
                  <a:pt x="6932" y="29166"/>
                </a:cubicBezTo>
                <a:cubicBezTo>
                  <a:pt x="6897" y="29132"/>
                  <a:pt x="6880" y="29114"/>
                  <a:pt x="6863" y="29114"/>
                </a:cubicBezTo>
                <a:cubicBezTo>
                  <a:pt x="6845" y="29114"/>
                  <a:pt x="6828" y="29132"/>
                  <a:pt x="6793" y="29166"/>
                </a:cubicBezTo>
                <a:cubicBezTo>
                  <a:pt x="6516" y="28958"/>
                  <a:pt x="6308" y="28750"/>
                  <a:pt x="6100" y="28473"/>
                </a:cubicBezTo>
                <a:close/>
                <a:moveTo>
                  <a:pt x="13864" y="30206"/>
                </a:moveTo>
                <a:cubicBezTo>
                  <a:pt x="14072" y="30345"/>
                  <a:pt x="14210" y="30553"/>
                  <a:pt x="14280" y="30830"/>
                </a:cubicBezTo>
                <a:cubicBezTo>
                  <a:pt x="14245" y="30795"/>
                  <a:pt x="14193" y="30778"/>
                  <a:pt x="14150" y="30778"/>
                </a:cubicBezTo>
                <a:cubicBezTo>
                  <a:pt x="14106" y="30778"/>
                  <a:pt x="14072" y="30795"/>
                  <a:pt x="14072" y="30830"/>
                </a:cubicBezTo>
                <a:cubicBezTo>
                  <a:pt x="14037" y="30795"/>
                  <a:pt x="14002" y="30778"/>
                  <a:pt x="13976" y="30778"/>
                </a:cubicBezTo>
                <a:cubicBezTo>
                  <a:pt x="13950" y="30778"/>
                  <a:pt x="13933" y="30795"/>
                  <a:pt x="13933" y="30830"/>
                </a:cubicBezTo>
                <a:cubicBezTo>
                  <a:pt x="13864" y="30622"/>
                  <a:pt x="13794" y="30414"/>
                  <a:pt x="13864" y="30206"/>
                </a:cubicBezTo>
                <a:close/>
                <a:moveTo>
                  <a:pt x="9843" y="33117"/>
                </a:moveTo>
                <a:cubicBezTo>
                  <a:pt x="9943" y="33217"/>
                  <a:pt x="9863" y="33353"/>
                  <a:pt x="9759" y="33447"/>
                </a:cubicBezTo>
                <a:lnTo>
                  <a:pt x="9759" y="33447"/>
                </a:lnTo>
                <a:cubicBezTo>
                  <a:pt x="9752" y="33428"/>
                  <a:pt x="9735" y="33410"/>
                  <a:pt x="9705" y="33395"/>
                </a:cubicBezTo>
                <a:cubicBezTo>
                  <a:pt x="9635" y="33325"/>
                  <a:pt x="9566" y="33256"/>
                  <a:pt x="9497" y="33187"/>
                </a:cubicBezTo>
                <a:lnTo>
                  <a:pt x="9843" y="33117"/>
                </a:lnTo>
                <a:close/>
                <a:moveTo>
                  <a:pt x="8887" y="32937"/>
                </a:moveTo>
                <a:cubicBezTo>
                  <a:pt x="9026" y="32937"/>
                  <a:pt x="9162" y="32953"/>
                  <a:pt x="9289" y="32979"/>
                </a:cubicBezTo>
                <a:lnTo>
                  <a:pt x="9358" y="32979"/>
                </a:lnTo>
                <a:lnTo>
                  <a:pt x="9081" y="33048"/>
                </a:lnTo>
                <a:cubicBezTo>
                  <a:pt x="8942" y="33048"/>
                  <a:pt x="8873" y="33048"/>
                  <a:pt x="8734" y="33117"/>
                </a:cubicBezTo>
                <a:cubicBezTo>
                  <a:pt x="8665" y="33187"/>
                  <a:pt x="8596" y="33187"/>
                  <a:pt x="8526" y="33256"/>
                </a:cubicBezTo>
                <a:lnTo>
                  <a:pt x="8388" y="33325"/>
                </a:lnTo>
                <a:cubicBezTo>
                  <a:pt x="8388" y="33325"/>
                  <a:pt x="8388" y="33395"/>
                  <a:pt x="8388" y="33395"/>
                </a:cubicBezTo>
                <a:cubicBezTo>
                  <a:pt x="8249" y="33464"/>
                  <a:pt x="8249" y="33672"/>
                  <a:pt x="8249" y="33811"/>
                </a:cubicBezTo>
                <a:cubicBezTo>
                  <a:pt x="8110" y="33811"/>
                  <a:pt x="8041" y="33741"/>
                  <a:pt x="7902" y="33672"/>
                </a:cubicBezTo>
                <a:cubicBezTo>
                  <a:pt x="7694" y="33533"/>
                  <a:pt x="8041" y="33325"/>
                  <a:pt x="8180" y="33117"/>
                </a:cubicBezTo>
                <a:cubicBezTo>
                  <a:pt x="8399" y="32986"/>
                  <a:pt x="8647" y="32937"/>
                  <a:pt x="8887" y="32937"/>
                </a:cubicBezTo>
                <a:close/>
                <a:moveTo>
                  <a:pt x="9081" y="33395"/>
                </a:moveTo>
                <a:cubicBezTo>
                  <a:pt x="9081" y="33464"/>
                  <a:pt x="9081" y="33464"/>
                  <a:pt x="9081" y="33533"/>
                </a:cubicBezTo>
                <a:cubicBezTo>
                  <a:pt x="9011" y="33741"/>
                  <a:pt x="8804" y="33880"/>
                  <a:pt x="8596" y="33880"/>
                </a:cubicBezTo>
                <a:lnTo>
                  <a:pt x="8457" y="33880"/>
                </a:lnTo>
                <a:cubicBezTo>
                  <a:pt x="8596" y="33672"/>
                  <a:pt x="8665" y="33464"/>
                  <a:pt x="8873" y="33395"/>
                </a:cubicBezTo>
                <a:close/>
                <a:moveTo>
                  <a:pt x="4575" y="0"/>
                </a:moveTo>
                <a:cubicBezTo>
                  <a:pt x="4523" y="0"/>
                  <a:pt x="4471" y="18"/>
                  <a:pt x="4436" y="52"/>
                </a:cubicBezTo>
                <a:cubicBezTo>
                  <a:pt x="4090" y="676"/>
                  <a:pt x="4090" y="1370"/>
                  <a:pt x="4436" y="1993"/>
                </a:cubicBezTo>
                <a:cubicBezTo>
                  <a:pt x="4506" y="3102"/>
                  <a:pt x="4852" y="4212"/>
                  <a:pt x="5338" y="5251"/>
                </a:cubicBezTo>
                <a:cubicBezTo>
                  <a:pt x="4783" y="4350"/>
                  <a:pt x="4159" y="3518"/>
                  <a:pt x="3605" y="2617"/>
                </a:cubicBezTo>
                <a:cubicBezTo>
                  <a:pt x="3664" y="1970"/>
                  <a:pt x="2773" y="372"/>
                  <a:pt x="1993" y="372"/>
                </a:cubicBezTo>
                <a:cubicBezTo>
                  <a:pt x="1855" y="372"/>
                  <a:pt x="1720" y="423"/>
                  <a:pt x="1594" y="538"/>
                </a:cubicBezTo>
                <a:cubicBezTo>
                  <a:pt x="1109" y="954"/>
                  <a:pt x="1733" y="1855"/>
                  <a:pt x="2080" y="2201"/>
                </a:cubicBezTo>
                <a:cubicBezTo>
                  <a:pt x="2136" y="2314"/>
                  <a:pt x="2884" y="2934"/>
                  <a:pt x="3308" y="2934"/>
                </a:cubicBezTo>
                <a:cubicBezTo>
                  <a:pt x="3404" y="2934"/>
                  <a:pt x="3484" y="2902"/>
                  <a:pt x="3535" y="2825"/>
                </a:cubicBezTo>
                <a:cubicBezTo>
                  <a:pt x="4159" y="4073"/>
                  <a:pt x="4852" y="5251"/>
                  <a:pt x="5546" y="6430"/>
                </a:cubicBezTo>
                <a:cubicBezTo>
                  <a:pt x="5268" y="6222"/>
                  <a:pt x="4922" y="6014"/>
                  <a:pt x="4644" y="5806"/>
                </a:cubicBezTo>
                <a:cubicBezTo>
                  <a:pt x="4159" y="5459"/>
                  <a:pt x="3605" y="5113"/>
                  <a:pt x="3119" y="4697"/>
                </a:cubicBezTo>
                <a:cubicBezTo>
                  <a:pt x="3010" y="4152"/>
                  <a:pt x="2259" y="2837"/>
                  <a:pt x="1573" y="2837"/>
                </a:cubicBezTo>
                <a:cubicBezTo>
                  <a:pt x="1385" y="2837"/>
                  <a:pt x="1203" y="2934"/>
                  <a:pt x="1040" y="3172"/>
                </a:cubicBezTo>
                <a:cubicBezTo>
                  <a:pt x="450" y="3958"/>
                  <a:pt x="2029" y="5055"/>
                  <a:pt x="2789" y="5055"/>
                </a:cubicBezTo>
                <a:cubicBezTo>
                  <a:pt x="2833" y="5055"/>
                  <a:pt x="2874" y="5051"/>
                  <a:pt x="2911" y="5043"/>
                </a:cubicBezTo>
                <a:cubicBezTo>
                  <a:pt x="2981" y="5043"/>
                  <a:pt x="3050" y="5043"/>
                  <a:pt x="3119" y="4974"/>
                </a:cubicBezTo>
                <a:cubicBezTo>
                  <a:pt x="3466" y="5251"/>
                  <a:pt x="3951" y="5529"/>
                  <a:pt x="4367" y="5806"/>
                </a:cubicBezTo>
                <a:cubicBezTo>
                  <a:pt x="4852" y="6153"/>
                  <a:pt x="5338" y="6499"/>
                  <a:pt x="5823" y="6915"/>
                </a:cubicBezTo>
                <a:cubicBezTo>
                  <a:pt x="6863" y="8717"/>
                  <a:pt x="7902" y="10450"/>
                  <a:pt x="8873" y="12322"/>
                </a:cubicBezTo>
                <a:cubicBezTo>
                  <a:pt x="9566" y="13639"/>
                  <a:pt x="10259" y="15025"/>
                  <a:pt x="10814" y="16481"/>
                </a:cubicBezTo>
                <a:cubicBezTo>
                  <a:pt x="9635" y="14887"/>
                  <a:pt x="8249" y="13500"/>
                  <a:pt x="6655" y="12322"/>
                </a:cubicBezTo>
                <a:cubicBezTo>
                  <a:pt x="6377" y="11698"/>
                  <a:pt x="6100" y="10935"/>
                  <a:pt x="5754" y="10312"/>
                </a:cubicBezTo>
                <a:lnTo>
                  <a:pt x="5823" y="10312"/>
                </a:lnTo>
                <a:cubicBezTo>
                  <a:pt x="5892" y="10312"/>
                  <a:pt x="5961" y="10381"/>
                  <a:pt x="6031" y="10381"/>
                </a:cubicBezTo>
                <a:cubicBezTo>
                  <a:pt x="6049" y="10400"/>
                  <a:pt x="6073" y="10408"/>
                  <a:pt x="6097" y="10408"/>
                </a:cubicBezTo>
                <a:cubicBezTo>
                  <a:pt x="6164" y="10408"/>
                  <a:pt x="6239" y="10344"/>
                  <a:pt x="6239" y="10242"/>
                </a:cubicBezTo>
                <a:cubicBezTo>
                  <a:pt x="6100" y="9203"/>
                  <a:pt x="5407" y="8440"/>
                  <a:pt x="4436" y="8163"/>
                </a:cubicBezTo>
                <a:cubicBezTo>
                  <a:pt x="4298" y="8163"/>
                  <a:pt x="4229" y="8163"/>
                  <a:pt x="4229" y="8301"/>
                </a:cubicBezTo>
                <a:cubicBezTo>
                  <a:pt x="4229" y="8925"/>
                  <a:pt x="4506" y="9549"/>
                  <a:pt x="4991" y="9965"/>
                </a:cubicBezTo>
                <a:cubicBezTo>
                  <a:pt x="5130" y="10104"/>
                  <a:pt x="5268" y="10173"/>
                  <a:pt x="5407" y="10242"/>
                </a:cubicBezTo>
                <a:cubicBezTo>
                  <a:pt x="5754" y="10935"/>
                  <a:pt x="6100" y="11559"/>
                  <a:pt x="6447" y="12183"/>
                </a:cubicBezTo>
                <a:cubicBezTo>
                  <a:pt x="5268" y="11351"/>
                  <a:pt x="4021" y="10450"/>
                  <a:pt x="2842" y="9618"/>
                </a:cubicBezTo>
                <a:cubicBezTo>
                  <a:pt x="2911" y="9618"/>
                  <a:pt x="2911" y="9549"/>
                  <a:pt x="2911" y="9480"/>
                </a:cubicBezTo>
                <a:cubicBezTo>
                  <a:pt x="2981" y="9480"/>
                  <a:pt x="2911" y="9410"/>
                  <a:pt x="2842" y="9410"/>
                </a:cubicBezTo>
                <a:lnTo>
                  <a:pt x="2704" y="9410"/>
                </a:lnTo>
                <a:cubicBezTo>
                  <a:pt x="2426" y="8856"/>
                  <a:pt x="2010" y="8440"/>
                  <a:pt x="1594" y="8024"/>
                </a:cubicBezTo>
                <a:cubicBezTo>
                  <a:pt x="1386" y="7857"/>
                  <a:pt x="1001" y="7615"/>
                  <a:pt x="683" y="7615"/>
                </a:cubicBezTo>
                <a:cubicBezTo>
                  <a:pt x="472" y="7615"/>
                  <a:pt x="291" y="7721"/>
                  <a:pt x="208" y="8024"/>
                </a:cubicBezTo>
                <a:cubicBezTo>
                  <a:pt x="0" y="8787"/>
                  <a:pt x="1456" y="9618"/>
                  <a:pt x="2357" y="9757"/>
                </a:cubicBezTo>
                <a:cubicBezTo>
                  <a:pt x="2496" y="9826"/>
                  <a:pt x="2634" y="9896"/>
                  <a:pt x="2704" y="10034"/>
                </a:cubicBezTo>
                <a:cubicBezTo>
                  <a:pt x="2738" y="10069"/>
                  <a:pt x="2773" y="10086"/>
                  <a:pt x="2807" y="10086"/>
                </a:cubicBezTo>
                <a:cubicBezTo>
                  <a:pt x="2842" y="10086"/>
                  <a:pt x="2877" y="10069"/>
                  <a:pt x="2911" y="10034"/>
                </a:cubicBezTo>
                <a:cubicBezTo>
                  <a:pt x="4090" y="11005"/>
                  <a:pt x="5338" y="11837"/>
                  <a:pt x="6516" y="12738"/>
                </a:cubicBezTo>
                <a:cubicBezTo>
                  <a:pt x="5823" y="12599"/>
                  <a:pt x="5130" y="12460"/>
                  <a:pt x="4506" y="12460"/>
                </a:cubicBezTo>
                <a:cubicBezTo>
                  <a:pt x="4436" y="12253"/>
                  <a:pt x="4298" y="12114"/>
                  <a:pt x="4090" y="12045"/>
                </a:cubicBezTo>
                <a:cubicBezTo>
                  <a:pt x="4020" y="12038"/>
                  <a:pt x="3950" y="12034"/>
                  <a:pt x="3880" y="12034"/>
                </a:cubicBezTo>
                <a:cubicBezTo>
                  <a:pt x="3259" y="12034"/>
                  <a:pt x="2661" y="12309"/>
                  <a:pt x="2288" y="12807"/>
                </a:cubicBezTo>
                <a:cubicBezTo>
                  <a:pt x="2218" y="12876"/>
                  <a:pt x="2218" y="13015"/>
                  <a:pt x="2357" y="13084"/>
                </a:cubicBezTo>
                <a:cubicBezTo>
                  <a:pt x="2543" y="13146"/>
                  <a:pt x="2909" y="13208"/>
                  <a:pt x="3282" y="13208"/>
                </a:cubicBezTo>
                <a:cubicBezTo>
                  <a:pt x="3743" y="13208"/>
                  <a:pt x="4214" y="13114"/>
                  <a:pt x="4367" y="12807"/>
                </a:cubicBezTo>
                <a:cubicBezTo>
                  <a:pt x="4436" y="12807"/>
                  <a:pt x="4436" y="12738"/>
                  <a:pt x="4436" y="12738"/>
                </a:cubicBezTo>
                <a:cubicBezTo>
                  <a:pt x="5268" y="12738"/>
                  <a:pt x="6100" y="12807"/>
                  <a:pt x="6932" y="13084"/>
                </a:cubicBezTo>
                <a:cubicBezTo>
                  <a:pt x="8388" y="14193"/>
                  <a:pt x="9705" y="15441"/>
                  <a:pt x="10883" y="16758"/>
                </a:cubicBezTo>
                <a:lnTo>
                  <a:pt x="10952" y="16758"/>
                </a:lnTo>
                <a:cubicBezTo>
                  <a:pt x="11784" y="18976"/>
                  <a:pt x="12616" y="21195"/>
                  <a:pt x="13379" y="23482"/>
                </a:cubicBezTo>
                <a:cubicBezTo>
                  <a:pt x="13864" y="24799"/>
                  <a:pt x="14349" y="26116"/>
                  <a:pt x="14834" y="27503"/>
                </a:cubicBezTo>
                <a:cubicBezTo>
                  <a:pt x="13379" y="25007"/>
                  <a:pt x="11438" y="22789"/>
                  <a:pt x="9081" y="21195"/>
                </a:cubicBezTo>
                <a:cubicBezTo>
                  <a:pt x="8734" y="20709"/>
                  <a:pt x="8457" y="20224"/>
                  <a:pt x="8249" y="19739"/>
                </a:cubicBezTo>
                <a:cubicBezTo>
                  <a:pt x="8110" y="19323"/>
                  <a:pt x="7972" y="18907"/>
                  <a:pt x="7902" y="18491"/>
                </a:cubicBezTo>
                <a:cubicBezTo>
                  <a:pt x="7972" y="18491"/>
                  <a:pt x="8041" y="18491"/>
                  <a:pt x="8110" y="18422"/>
                </a:cubicBezTo>
                <a:cubicBezTo>
                  <a:pt x="8249" y="18075"/>
                  <a:pt x="8318" y="17659"/>
                  <a:pt x="8180" y="17313"/>
                </a:cubicBezTo>
                <a:cubicBezTo>
                  <a:pt x="8249" y="16897"/>
                  <a:pt x="8180" y="16481"/>
                  <a:pt x="8041" y="16134"/>
                </a:cubicBezTo>
                <a:cubicBezTo>
                  <a:pt x="8041" y="16065"/>
                  <a:pt x="7972" y="15996"/>
                  <a:pt x="7902" y="15996"/>
                </a:cubicBezTo>
                <a:cubicBezTo>
                  <a:pt x="7902" y="15926"/>
                  <a:pt x="7764" y="15788"/>
                  <a:pt x="7625" y="15788"/>
                </a:cubicBezTo>
                <a:cubicBezTo>
                  <a:pt x="7348" y="15857"/>
                  <a:pt x="7140" y="15996"/>
                  <a:pt x="7071" y="16273"/>
                </a:cubicBezTo>
                <a:cubicBezTo>
                  <a:pt x="6793" y="16828"/>
                  <a:pt x="6863" y="17521"/>
                  <a:pt x="7279" y="18006"/>
                </a:cubicBezTo>
                <a:cubicBezTo>
                  <a:pt x="7279" y="18283"/>
                  <a:pt x="7348" y="18491"/>
                  <a:pt x="7556" y="18630"/>
                </a:cubicBezTo>
                <a:cubicBezTo>
                  <a:pt x="7625" y="18630"/>
                  <a:pt x="7694" y="18630"/>
                  <a:pt x="7694" y="18561"/>
                </a:cubicBezTo>
                <a:cubicBezTo>
                  <a:pt x="7833" y="19392"/>
                  <a:pt x="8110" y="20155"/>
                  <a:pt x="8596" y="20848"/>
                </a:cubicBezTo>
                <a:cubicBezTo>
                  <a:pt x="7486" y="20016"/>
                  <a:pt x="6447" y="19184"/>
                  <a:pt x="5338" y="18422"/>
                </a:cubicBezTo>
                <a:lnTo>
                  <a:pt x="5338" y="18283"/>
                </a:lnTo>
                <a:cubicBezTo>
                  <a:pt x="5268" y="18006"/>
                  <a:pt x="5060" y="17729"/>
                  <a:pt x="4852" y="17590"/>
                </a:cubicBezTo>
                <a:cubicBezTo>
                  <a:pt x="4436" y="17174"/>
                  <a:pt x="3951" y="16828"/>
                  <a:pt x="3466" y="16689"/>
                </a:cubicBezTo>
                <a:lnTo>
                  <a:pt x="2911" y="16689"/>
                </a:lnTo>
                <a:cubicBezTo>
                  <a:pt x="2773" y="16689"/>
                  <a:pt x="2704" y="16828"/>
                  <a:pt x="2773" y="16897"/>
                </a:cubicBezTo>
                <a:cubicBezTo>
                  <a:pt x="2773" y="16966"/>
                  <a:pt x="2773" y="17036"/>
                  <a:pt x="2842" y="17105"/>
                </a:cubicBezTo>
                <a:cubicBezTo>
                  <a:pt x="2842" y="17521"/>
                  <a:pt x="2981" y="17937"/>
                  <a:pt x="3258" y="18214"/>
                </a:cubicBezTo>
                <a:cubicBezTo>
                  <a:pt x="3674" y="18630"/>
                  <a:pt x="4159" y="18907"/>
                  <a:pt x="4714" y="18976"/>
                </a:cubicBezTo>
                <a:cubicBezTo>
                  <a:pt x="4922" y="18976"/>
                  <a:pt x="5130" y="18907"/>
                  <a:pt x="5268" y="18699"/>
                </a:cubicBezTo>
                <a:cubicBezTo>
                  <a:pt x="7001" y="20293"/>
                  <a:pt x="8942" y="21541"/>
                  <a:pt x="10675" y="23066"/>
                </a:cubicBezTo>
                <a:cubicBezTo>
                  <a:pt x="10398" y="22928"/>
                  <a:pt x="10051" y="22858"/>
                  <a:pt x="9774" y="22789"/>
                </a:cubicBezTo>
                <a:cubicBezTo>
                  <a:pt x="8942" y="22650"/>
                  <a:pt x="8180" y="22581"/>
                  <a:pt x="7348" y="22442"/>
                </a:cubicBezTo>
                <a:cubicBezTo>
                  <a:pt x="7279" y="22373"/>
                  <a:pt x="7279" y="22304"/>
                  <a:pt x="7209" y="22165"/>
                </a:cubicBezTo>
                <a:cubicBezTo>
                  <a:pt x="6951" y="21777"/>
                  <a:pt x="6505" y="21550"/>
                  <a:pt x="6038" y="21550"/>
                </a:cubicBezTo>
                <a:cubicBezTo>
                  <a:pt x="5754" y="21550"/>
                  <a:pt x="5461" y="21635"/>
                  <a:pt x="5199" y="21819"/>
                </a:cubicBezTo>
                <a:cubicBezTo>
                  <a:pt x="4991" y="21957"/>
                  <a:pt x="4644" y="22165"/>
                  <a:pt x="4783" y="22512"/>
                </a:cubicBezTo>
                <a:cubicBezTo>
                  <a:pt x="4852" y="22789"/>
                  <a:pt x="5130" y="22997"/>
                  <a:pt x="5407" y="23066"/>
                </a:cubicBezTo>
                <a:cubicBezTo>
                  <a:pt x="5800" y="23197"/>
                  <a:pt x="6192" y="23266"/>
                  <a:pt x="6585" y="23266"/>
                </a:cubicBezTo>
                <a:cubicBezTo>
                  <a:pt x="7024" y="23266"/>
                  <a:pt x="7463" y="23180"/>
                  <a:pt x="7902" y="22997"/>
                </a:cubicBezTo>
                <a:cubicBezTo>
                  <a:pt x="7902" y="22997"/>
                  <a:pt x="7972" y="22928"/>
                  <a:pt x="7972" y="22928"/>
                </a:cubicBezTo>
                <a:cubicBezTo>
                  <a:pt x="9011" y="22997"/>
                  <a:pt x="10190" y="22928"/>
                  <a:pt x="11091" y="23344"/>
                </a:cubicBezTo>
                <a:cubicBezTo>
                  <a:pt x="11368" y="23551"/>
                  <a:pt x="11715" y="23829"/>
                  <a:pt x="11923" y="24106"/>
                </a:cubicBezTo>
                <a:lnTo>
                  <a:pt x="11992" y="24175"/>
                </a:lnTo>
                <a:cubicBezTo>
                  <a:pt x="13171" y="25284"/>
                  <a:pt x="14141" y="26532"/>
                  <a:pt x="14973" y="27988"/>
                </a:cubicBezTo>
                <a:cubicBezTo>
                  <a:pt x="16013" y="30969"/>
                  <a:pt x="16983" y="34019"/>
                  <a:pt x="17746" y="37069"/>
                </a:cubicBezTo>
                <a:cubicBezTo>
                  <a:pt x="17191" y="36029"/>
                  <a:pt x="16429" y="35128"/>
                  <a:pt x="15597" y="34365"/>
                </a:cubicBezTo>
                <a:cubicBezTo>
                  <a:pt x="14904" y="33533"/>
                  <a:pt x="14488" y="32563"/>
                  <a:pt x="14280" y="31592"/>
                </a:cubicBezTo>
                <a:lnTo>
                  <a:pt x="14349" y="31592"/>
                </a:lnTo>
                <a:cubicBezTo>
                  <a:pt x="14349" y="31592"/>
                  <a:pt x="14418" y="31662"/>
                  <a:pt x="14418" y="31731"/>
                </a:cubicBezTo>
                <a:cubicBezTo>
                  <a:pt x="14418" y="31760"/>
                  <a:pt x="14466" y="31777"/>
                  <a:pt x="14522" y="31777"/>
                </a:cubicBezTo>
                <a:cubicBezTo>
                  <a:pt x="14600" y="31777"/>
                  <a:pt x="14696" y="31743"/>
                  <a:pt x="14696" y="31662"/>
                </a:cubicBezTo>
                <a:cubicBezTo>
                  <a:pt x="14626" y="31592"/>
                  <a:pt x="14626" y="31523"/>
                  <a:pt x="14626" y="31384"/>
                </a:cubicBezTo>
                <a:cubicBezTo>
                  <a:pt x="14973" y="31246"/>
                  <a:pt x="14834" y="30830"/>
                  <a:pt x="14557" y="30483"/>
                </a:cubicBezTo>
                <a:cubicBezTo>
                  <a:pt x="14349" y="30137"/>
                  <a:pt x="14072" y="29859"/>
                  <a:pt x="13725" y="29721"/>
                </a:cubicBezTo>
                <a:cubicBezTo>
                  <a:pt x="13688" y="29702"/>
                  <a:pt x="13656" y="29694"/>
                  <a:pt x="13627" y="29694"/>
                </a:cubicBezTo>
                <a:cubicBezTo>
                  <a:pt x="13549" y="29694"/>
                  <a:pt x="13499" y="29758"/>
                  <a:pt x="13448" y="29859"/>
                </a:cubicBezTo>
                <a:cubicBezTo>
                  <a:pt x="13379" y="30345"/>
                  <a:pt x="13448" y="31246"/>
                  <a:pt x="14002" y="31454"/>
                </a:cubicBezTo>
                <a:cubicBezTo>
                  <a:pt x="14141" y="32286"/>
                  <a:pt x="14418" y="32979"/>
                  <a:pt x="14765" y="33741"/>
                </a:cubicBezTo>
                <a:cubicBezTo>
                  <a:pt x="13933" y="33117"/>
                  <a:pt x="13032" y="32563"/>
                  <a:pt x="12200" y="32078"/>
                </a:cubicBezTo>
                <a:cubicBezTo>
                  <a:pt x="11507" y="31315"/>
                  <a:pt x="10952" y="30483"/>
                  <a:pt x="10467" y="29652"/>
                </a:cubicBezTo>
                <a:cubicBezTo>
                  <a:pt x="10675" y="29652"/>
                  <a:pt x="10883" y="29582"/>
                  <a:pt x="11022" y="29444"/>
                </a:cubicBezTo>
                <a:cubicBezTo>
                  <a:pt x="11230" y="29097"/>
                  <a:pt x="11022" y="28820"/>
                  <a:pt x="10744" y="28612"/>
                </a:cubicBezTo>
                <a:cubicBezTo>
                  <a:pt x="10606" y="27919"/>
                  <a:pt x="10190" y="27225"/>
                  <a:pt x="9635" y="26809"/>
                </a:cubicBezTo>
                <a:cubicBezTo>
                  <a:pt x="9607" y="26781"/>
                  <a:pt x="9566" y="26764"/>
                  <a:pt x="9523" y="26764"/>
                </a:cubicBezTo>
                <a:cubicBezTo>
                  <a:pt x="9463" y="26764"/>
                  <a:pt x="9399" y="26798"/>
                  <a:pt x="9358" y="26879"/>
                </a:cubicBezTo>
                <a:cubicBezTo>
                  <a:pt x="8873" y="27641"/>
                  <a:pt x="9150" y="29166"/>
                  <a:pt x="10051" y="29513"/>
                </a:cubicBezTo>
                <a:lnTo>
                  <a:pt x="10190" y="29582"/>
                </a:lnTo>
                <a:cubicBezTo>
                  <a:pt x="10536" y="30345"/>
                  <a:pt x="10952" y="31107"/>
                  <a:pt x="11507" y="31731"/>
                </a:cubicBezTo>
                <a:cubicBezTo>
                  <a:pt x="10329" y="31038"/>
                  <a:pt x="9081" y="30483"/>
                  <a:pt x="8041" y="29859"/>
                </a:cubicBezTo>
                <a:cubicBezTo>
                  <a:pt x="8041" y="29790"/>
                  <a:pt x="8041" y="29790"/>
                  <a:pt x="7972" y="29721"/>
                </a:cubicBezTo>
                <a:cubicBezTo>
                  <a:pt x="7902" y="29236"/>
                  <a:pt x="7625" y="28820"/>
                  <a:pt x="7209" y="28542"/>
                </a:cubicBezTo>
                <a:cubicBezTo>
                  <a:pt x="7010" y="28393"/>
                  <a:pt x="6491" y="28102"/>
                  <a:pt x="6111" y="28102"/>
                </a:cubicBezTo>
                <a:cubicBezTo>
                  <a:pt x="5961" y="28102"/>
                  <a:pt x="5832" y="28147"/>
                  <a:pt x="5754" y="28265"/>
                </a:cubicBezTo>
                <a:cubicBezTo>
                  <a:pt x="5407" y="28750"/>
                  <a:pt x="6169" y="29166"/>
                  <a:pt x="6377" y="29305"/>
                </a:cubicBezTo>
                <a:cubicBezTo>
                  <a:pt x="6655" y="29513"/>
                  <a:pt x="6932" y="29652"/>
                  <a:pt x="7209" y="29790"/>
                </a:cubicBezTo>
                <a:cubicBezTo>
                  <a:pt x="7348" y="29929"/>
                  <a:pt x="7486" y="29998"/>
                  <a:pt x="7625" y="30067"/>
                </a:cubicBezTo>
                <a:cubicBezTo>
                  <a:pt x="7625" y="30067"/>
                  <a:pt x="7694" y="30067"/>
                  <a:pt x="7694" y="29998"/>
                </a:cubicBezTo>
                <a:lnTo>
                  <a:pt x="7764" y="29998"/>
                </a:lnTo>
                <a:cubicBezTo>
                  <a:pt x="9289" y="30969"/>
                  <a:pt x="10883" y="31870"/>
                  <a:pt x="12547" y="32702"/>
                </a:cubicBezTo>
                <a:cubicBezTo>
                  <a:pt x="12173" y="32644"/>
                  <a:pt x="11788" y="32610"/>
                  <a:pt x="11406" y="32610"/>
                </a:cubicBezTo>
                <a:cubicBezTo>
                  <a:pt x="10865" y="32610"/>
                  <a:pt x="10331" y="32678"/>
                  <a:pt x="9843" y="32840"/>
                </a:cubicBezTo>
                <a:cubicBezTo>
                  <a:pt x="9774" y="32840"/>
                  <a:pt x="9774" y="32771"/>
                  <a:pt x="9705" y="32771"/>
                </a:cubicBezTo>
                <a:cubicBezTo>
                  <a:pt x="9438" y="32656"/>
                  <a:pt x="9149" y="32605"/>
                  <a:pt x="8863" y="32605"/>
                </a:cubicBezTo>
                <a:cubicBezTo>
                  <a:pt x="8630" y="32605"/>
                  <a:pt x="8398" y="32639"/>
                  <a:pt x="8180" y="32702"/>
                </a:cubicBezTo>
                <a:cubicBezTo>
                  <a:pt x="7902" y="32840"/>
                  <a:pt x="7348" y="33325"/>
                  <a:pt x="7486" y="33741"/>
                </a:cubicBezTo>
                <a:cubicBezTo>
                  <a:pt x="7625" y="34088"/>
                  <a:pt x="7972" y="34227"/>
                  <a:pt x="8388" y="34227"/>
                </a:cubicBezTo>
                <a:cubicBezTo>
                  <a:pt x="8804" y="34227"/>
                  <a:pt x="9566" y="34019"/>
                  <a:pt x="9497" y="33464"/>
                </a:cubicBezTo>
                <a:lnTo>
                  <a:pt x="9497" y="33464"/>
                </a:lnTo>
                <a:lnTo>
                  <a:pt x="9635" y="33533"/>
                </a:lnTo>
                <a:cubicBezTo>
                  <a:pt x="9586" y="33582"/>
                  <a:pt x="9607" y="33631"/>
                  <a:pt x="9647" y="33631"/>
                </a:cubicBezTo>
                <a:cubicBezTo>
                  <a:pt x="9664" y="33631"/>
                  <a:pt x="9684" y="33623"/>
                  <a:pt x="9705" y="33603"/>
                </a:cubicBezTo>
                <a:cubicBezTo>
                  <a:pt x="9774" y="33603"/>
                  <a:pt x="10121" y="33395"/>
                  <a:pt x="10121" y="33187"/>
                </a:cubicBezTo>
                <a:cubicBezTo>
                  <a:pt x="10121" y="33117"/>
                  <a:pt x="10121" y="33117"/>
                  <a:pt x="10121" y="33048"/>
                </a:cubicBezTo>
                <a:cubicBezTo>
                  <a:pt x="10606" y="32979"/>
                  <a:pt x="11108" y="32944"/>
                  <a:pt x="11620" y="32944"/>
                </a:cubicBezTo>
                <a:cubicBezTo>
                  <a:pt x="12131" y="32944"/>
                  <a:pt x="12651" y="32979"/>
                  <a:pt x="13171" y="33048"/>
                </a:cubicBezTo>
                <a:cubicBezTo>
                  <a:pt x="15389" y="34227"/>
                  <a:pt x="17330" y="35682"/>
                  <a:pt x="18092" y="38178"/>
                </a:cubicBezTo>
                <a:cubicBezTo>
                  <a:pt x="18577" y="40396"/>
                  <a:pt x="18855" y="42683"/>
                  <a:pt x="18924" y="44971"/>
                </a:cubicBezTo>
                <a:cubicBezTo>
                  <a:pt x="18959" y="45075"/>
                  <a:pt x="19045" y="45127"/>
                  <a:pt x="19132" y="45127"/>
                </a:cubicBezTo>
                <a:cubicBezTo>
                  <a:pt x="19219" y="45127"/>
                  <a:pt x="19305" y="45075"/>
                  <a:pt x="19340" y="44971"/>
                </a:cubicBezTo>
                <a:cubicBezTo>
                  <a:pt x="19201" y="41713"/>
                  <a:pt x="18647" y="38524"/>
                  <a:pt x="17746" y="35405"/>
                </a:cubicBezTo>
                <a:cubicBezTo>
                  <a:pt x="17191" y="33672"/>
                  <a:pt x="18369" y="31454"/>
                  <a:pt x="19201" y="29790"/>
                </a:cubicBezTo>
                <a:cubicBezTo>
                  <a:pt x="19271" y="29790"/>
                  <a:pt x="19271" y="29859"/>
                  <a:pt x="19340" y="29859"/>
                </a:cubicBezTo>
                <a:cubicBezTo>
                  <a:pt x="20102" y="29097"/>
                  <a:pt x="21142" y="28612"/>
                  <a:pt x="22251" y="28404"/>
                </a:cubicBezTo>
                <a:lnTo>
                  <a:pt x="22251" y="28404"/>
                </a:lnTo>
                <a:cubicBezTo>
                  <a:pt x="22182" y="28473"/>
                  <a:pt x="22182" y="28542"/>
                  <a:pt x="22113" y="28612"/>
                </a:cubicBezTo>
                <a:cubicBezTo>
                  <a:pt x="22113" y="28750"/>
                  <a:pt x="22182" y="28820"/>
                  <a:pt x="22321" y="28889"/>
                </a:cubicBezTo>
                <a:cubicBezTo>
                  <a:pt x="22517" y="28938"/>
                  <a:pt x="22713" y="28987"/>
                  <a:pt x="22933" y="28987"/>
                </a:cubicBezTo>
                <a:cubicBezTo>
                  <a:pt x="23025" y="28987"/>
                  <a:pt x="23120" y="28979"/>
                  <a:pt x="23222" y="28958"/>
                </a:cubicBezTo>
                <a:cubicBezTo>
                  <a:pt x="23222" y="28993"/>
                  <a:pt x="23239" y="29010"/>
                  <a:pt x="23256" y="29010"/>
                </a:cubicBezTo>
                <a:cubicBezTo>
                  <a:pt x="23274" y="29010"/>
                  <a:pt x="23291" y="28993"/>
                  <a:pt x="23291" y="28958"/>
                </a:cubicBezTo>
                <a:cubicBezTo>
                  <a:pt x="23984" y="28820"/>
                  <a:pt x="24608" y="28473"/>
                  <a:pt x="25024" y="27919"/>
                </a:cubicBezTo>
                <a:cubicBezTo>
                  <a:pt x="25093" y="27849"/>
                  <a:pt x="25093" y="27711"/>
                  <a:pt x="25024" y="27641"/>
                </a:cubicBezTo>
                <a:cubicBezTo>
                  <a:pt x="24716" y="27461"/>
                  <a:pt x="24369" y="27377"/>
                  <a:pt x="24024" y="27377"/>
                </a:cubicBezTo>
                <a:cubicBezTo>
                  <a:pt x="23437" y="27377"/>
                  <a:pt x="22852" y="27621"/>
                  <a:pt x="22459" y="28057"/>
                </a:cubicBezTo>
                <a:cubicBezTo>
                  <a:pt x="21211" y="28126"/>
                  <a:pt x="20033" y="28750"/>
                  <a:pt x="19201" y="29721"/>
                </a:cubicBezTo>
                <a:lnTo>
                  <a:pt x="19479" y="29305"/>
                </a:lnTo>
                <a:cubicBezTo>
                  <a:pt x="20172" y="27780"/>
                  <a:pt x="21211" y="26394"/>
                  <a:pt x="22390" y="25284"/>
                </a:cubicBezTo>
                <a:lnTo>
                  <a:pt x="22667" y="25284"/>
                </a:lnTo>
                <a:cubicBezTo>
                  <a:pt x="22667" y="25354"/>
                  <a:pt x="22736" y="25423"/>
                  <a:pt x="22875" y="25492"/>
                </a:cubicBezTo>
                <a:cubicBezTo>
                  <a:pt x="22930" y="25514"/>
                  <a:pt x="22989" y="25524"/>
                  <a:pt x="23050" y="25524"/>
                </a:cubicBezTo>
                <a:cubicBezTo>
                  <a:pt x="23371" y="25524"/>
                  <a:pt x="23751" y="25251"/>
                  <a:pt x="23984" y="25076"/>
                </a:cubicBezTo>
                <a:cubicBezTo>
                  <a:pt x="24192" y="24869"/>
                  <a:pt x="24400" y="24661"/>
                  <a:pt x="24539" y="24453"/>
                </a:cubicBezTo>
                <a:cubicBezTo>
                  <a:pt x="24816" y="24106"/>
                  <a:pt x="24955" y="23759"/>
                  <a:pt x="24885" y="23344"/>
                </a:cubicBezTo>
                <a:cubicBezTo>
                  <a:pt x="24885" y="23274"/>
                  <a:pt x="24885" y="23205"/>
                  <a:pt x="24816" y="23205"/>
                </a:cubicBezTo>
                <a:cubicBezTo>
                  <a:pt x="24702" y="23034"/>
                  <a:pt x="24541" y="22910"/>
                  <a:pt x="24372" y="22910"/>
                </a:cubicBezTo>
                <a:cubicBezTo>
                  <a:pt x="24335" y="22910"/>
                  <a:pt x="24298" y="22915"/>
                  <a:pt x="24262" y="22928"/>
                </a:cubicBezTo>
                <a:cubicBezTo>
                  <a:pt x="24209" y="22920"/>
                  <a:pt x="24156" y="22916"/>
                  <a:pt x="24104" y="22916"/>
                </a:cubicBezTo>
                <a:cubicBezTo>
                  <a:pt x="23196" y="22916"/>
                  <a:pt x="22386" y="24020"/>
                  <a:pt x="22321" y="24938"/>
                </a:cubicBezTo>
                <a:cubicBezTo>
                  <a:pt x="21627" y="25492"/>
                  <a:pt x="21004" y="26255"/>
                  <a:pt x="20518" y="27017"/>
                </a:cubicBezTo>
                <a:lnTo>
                  <a:pt x="20588" y="26809"/>
                </a:lnTo>
                <a:cubicBezTo>
                  <a:pt x="20726" y="26394"/>
                  <a:pt x="20796" y="25908"/>
                  <a:pt x="20865" y="25492"/>
                </a:cubicBezTo>
                <a:cubicBezTo>
                  <a:pt x="21350" y="24938"/>
                  <a:pt x="21489" y="24106"/>
                  <a:pt x="21281" y="23413"/>
                </a:cubicBezTo>
                <a:cubicBezTo>
                  <a:pt x="21240" y="23332"/>
                  <a:pt x="21200" y="23298"/>
                  <a:pt x="21159" y="23298"/>
                </a:cubicBezTo>
                <a:cubicBezTo>
                  <a:pt x="21130" y="23298"/>
                  <a:pt x="21102" y="23315"/>
                  <a:pt x="21073" y="23344"/>
                </a:cubicBezTo>
                <a:cubicBezTo>
                  <a:pt x="20588" y="23967"/>
                  <a:pt x="20380" y="24730"/>
                  <a:pt x="20588" y="25492"/>
                </a:cubicBezTo>
                <a:cubicBezTo>
                  <a:pt x="20518" y="25839"/>
                  <a:pt x="20449" y="26255"/>
                  <a:pt x="20380" y="26601"/>
                </a:cubicBezTo>
                <a:cubicBezTo>
                  <a:pt x="20241" y="27087"/>
                  <a:pt x="20033" y="27572"/>
                  <a:pt x="19825" y="28057"/>
                </a:cubicBezTo>
                <a:cubicBezTo>
                  <a:pt x="19825" y="28057"/>
                  <a:pt x="19825" y="28126"/>
                  <a:pt x="19825" y="28126"/>
                </a:cubicBezTo>
                <a:cubicBezTo>
                  <a:pt x="19479" y="28820"/>
                  <a:pt x="19132" y="29513"/>
                  <a:pt x="18785" y="30206"/>
                </a:cubicBezTo>
                <a:cubicBezTo>
                  <a:pt x="18577" y="30622"/>
                  <a:pt x="18369" y="31107"/>
                  <a:pt x="18161" y="31592"/>
                </a:cubicBezTo>
                <a:cubicBezTo>
                  <a:pt x="18439" y="30414"/>
                  <a:pt x="18647" y="29166"/>
                  <a:pt x="18647" y="27919"/>
                </a:cubicBezTo>
                <a:cubicBezTo>
                  <a:pt x="18647" y="27919"/>
                  <a:pt x="18785" y="27919"/>
                  <a:pt x="18785" y="27849"/>
                </a:cubicBezTo>
                <a:cubicBezTo>
                  <a:pt x="19340" y="27017"/>
                  <a:pt x="19479" y="25908"/>
                  <a:pt x="19063" y="24938"/>
                </a:cubicBezTo>
                <a:cubicBezTo>
                  <a:pt x="19028" y="24903"/>
                  <a:pt x="18959" y="24886"/>
                  <a:pt x="18889" y="24886"/>
                </a:cubicBezTo>
                <a:cubicBezTo>
                  <a:pt x="18820" y="24886"/>
                  <a:pt x="18751" y="24903"/>
                  <a:pt x="18716" y="24938"/>
                </a:cubicBezTo>
                <a:cubicBezTo>
                  <a:pt x="18300" y="25423"/>
                  <a:pt x="18092" y="26047"/>
                  <a:pt x="18092" y="26671"/>
                </a:cubicBezTo>
                <a:cubicBezTo>
                  <a:pt x="18092" y="27017"/>
                  <a:pt x="18092" y="27572"/>
                  <a:pt x="18439" y="27711"/>
                </a:cubicBezTo>
                <a:cubicBezTo>
                  <a:pt x="18300" y="29028"/>
                  <a:pt x="18161" y="30414"/>
                  <a:pt x="18023" y="31731"/>
                </a:cubicBezTo>
                <a:cubicBezTo>
                  <a:pt x="17676" y="32494"/>
                  <a:pt x="17468" y="33325"/>
                  <a:pt x="17399" y="34157"/>
                </a:cubicBezTo>
                <a:cubicBezTo>
                  <a:pt x="16359" y="30414"/>
                  <a:pt x="14973" y="26671"/>
                  <a:pt x="13725" y="23136"/>
                </a:cubicBezTo>
                <a:lnTo>
                  <a:pt x="13517" y="22581"/>
                </a:lnTo>
                <a:cubicBezTo>
                  <a:pt x="13656" y="21611"/>
                  <a:pt x="13933" y="20640"/>
                  <a:pt x="14210" y="19670"/>
                </a:cubicBezTo>
                <a:cubicBezTo>
                  <a:pt x="14765" y="19323"/>
                  <a:pt x="15319" y="19184"/>
                  <a:pt x="15943" y="19115"/>
                </a:cubicBezTo>
                <a:lnTo>
                  <a:pt x="16567" y="19115"/>
                </a:lnTo>
                <a:cubicBezTo>
                  <a:pt x="16567" y="19462"/>
                  <a:pt x="16775" y="19808"/>
                  <a:pt x="17052" y="20016"/>
                </a:cubicBezTo>
                <a:cubicBezTo>
                  <a:pt x="17267" y="20102"/>
                  <a:pt x="17481" y="20161"/>
                  <a:pt x="17695" y="20161"/>
                </a:cubicBezTo>
                <a:cubicBezTo>
                  <a:pt x="17827" y="20161"/>
                  <a:pt x="17960" y="20138"/>
                  <a:pt x="18092" y="20086"/>
                </a:cubicBezTo>
                <a:cubicBezTo>
                  <a:pt x="18439" y="20016"/>
                  <a:pt x="18785" y="19808"/>
                  <a:pt x="18993" y="19531"/>
                </a:cubicBezTo>
                <a:cubicBezTo>
                  <a:pt x="19132" y="19392"/>
                  <a:pt x="19201" y="19254"/>
                  <a:pt x="19132" y="19046"/>
                </a:cubicBezTo>
                <a:cubicBezTo>
                  <a:pt x="18998" y="18510"/>
                  <a:pt x="18347" y="18233"/>
                  <a:pt x="17734" y="18233"/>
                </a:cubicBezTo>
                <a:cubicBezTo>
                  <a:pt x="17395" y="18233"/>
                  <a:pt x="17067" y="18318"/>
                  <a:pt x="16844" y="18491"/>
                </a:cubicBezTo>
                <a:cubicBezTo>
                  <a:pt x="16706" y="18561"/>
                  <a:pt x="16636" y="18699"/>
                  <a:pt x="16567" y="18838"/>
                </a:cubicBezTo>
                <a:cubicBezTo>
                  <a:pt x="15805" y="18838"/>
                  <a:pt x="14973" y="19046"/>
                  <a:pt x="14280" y="19462"/>
                </a:cubicBezTo>
                <a:cubicBezTo>
                  <a:pt x="14765" y="18214"/>
                  <a:pt x="15319" y="16966"/>
                  <a:pt x="15943" y="15788"/>
                </a:cubicBezTo>
                <a:cubicBezTo>
                  <a:pt x="16349" y="15869"/>
                  <a:pt x="16779" y="15903"/>
                  <a:pt x="17205" y="15903"/>
                </a:cubicBezTo>
                <a:cubicBezTo>
                  <a:pt x="17506" y="15903"/>
                  <a:pt x="17805" y="15886"/>
                  <a:pt x="18092" y="15857"/>
                </a:cubicBezTo>
                <a:cubicBezTo>
                  <a:pt x="18161" y="16065"/>
                  <a:pt x="18300" y="16273"/>
                  <a:pt x="18508" y="16412"/>
                </a:cubicBezTo>
                <a:cubicBezTo>
                  <a:pt x="18508" y="16550"/>
                  <a:pt x="18647" y="16689"/>
                  <a:pt x="18785" y="16758"/>
                </a:cubicBezTo>
                <a:cubicBezTo>
                  <a:pt x="18855" y="16758"/>
                  <a:pt x="18924" y="16758"/>
                  <a:pt x="18924" y="16620"/>
                </a:cubicBezTo>
                <a:cubicBezTo>
                  <a:pt x="18993" y="16620"/>
                  <a:pt x="19063" y="16620"/>
                  <a:pt x="19201" y="16689"/>
                </a:cubicBezTo>
                <a:cubicBezTo>
                  <a:pt x="19264" y="16698"/>
                  <a:pt x="19328" y="16702"/>
                  <a:pt x="19392" y="16702"/>
                </a:cubicBezTo>
                <a:cubicBezTo>
                  <a:pt x="19827" y="16702"/>
                  <a:pt x="20295" y="16506"/>
                  <a:pt x="20657" y="16204"/>
                </a:cubicBezTo>
                <a:cubicBezTo>
                  <a:pt x="21004" y="15649"/>
                  <a:pt x="20033" y="15303"/>
                  <a:pt x="19686" y="15303"/>
                </a:cubicBezTo>
                <a:lnTo>
                  <a:pt x="19548" y="15303"/>
                </a:lnTo>
                <a:cubicBezTo>
                  <a:pt x="19370" y="15277"/>
                  <a:pt x="19202" y="15261"/>
                  <a:pt x="19040" y="15261"/>
                </a:cubicBezTo>
                <a:cubicBezTo>
                  <a:pt x="18758" y="15261"/>
                  <a:pt x="18494" y="15309"/>
                  <a:pt x="18231" y="15441"/>
                </a:cubicBezTo>
                <a:cubicBezTo>
                  <a:pt x="18161" y="15441"/>
                  <a:pt x="18092" y="15511"/>
                  <a:pt x="18092" y="15580"/>
                </a:cubicBezTo>
                <a:lnTo>
                  <a:pt x="18092" y="15718"/>
                </a:lnTo>
                <a:cubicBezTo>
                  <a:pt x="17686" y="15637"/>
                  <a:pt x="17280" y="15604"/>
                  <a:pt x="16874" y="15604"/>
                </a:cubicBezTo>
                <a:cubicBezTo>
                  <a:pt x="16587" y="15604"/>
                  <a:pt x="16300" y="15620"/>
                  <a:pt x="16013" y="15649"/>
                </a:cubicBezTo>
                <a:cubicBezTo>
                  <a:pt x="16359" y="14887"/>
                  <a:pt x="16775" y="14055"/>
                  <a:pt x="17191" y="13292"/>
                </a:cubicBezTo>
                <a:cubicBezTo>
                  <a:pt x="17330" y="13292"/>
                  <a:pt x="17538" y="13223"/>
                  <a:pt x="17676" y="13084"/>
                </a:cubicBezTo>
                <a:cubicBezTo>
                  <a:pt x="18647" y="12738"/>
                  <a:pt x="19063" y="11629"/>
                  <a:pt x="18647" y="10728"/>
                </a:cubicBezTo>
                <a:cubicBezTo>
                  <a:pt x="18647" y="10679"/>
                  <a:pt x="18612" y="10630"/>
                  <a:pt x="18567" y="10630"/>
                </a:cubicBezTo>
                <a:cubicBezTo>
                  <a:pt x="18549" y="10630"/>
                  <a:pt x="18528" y="10638"/>
                  <a:pt x="18508" y="10658"/>
                </a:cubicBezTo>
                <a:cubicBezTo>
                  <a:pt x="18231" y="10728"/>
                  <a:pt x="17954" y="10935"/>
                  <a:pt x="17746" y="11213"/>
                </a:cubicBezTo>
                <a:cubicBezTo>
                  <a:pt x="17122" y="11629"/>
                  <a:pt x="16844" y="12391"/>
                  <a:pt x="16914" y="13154"/>
                </a:cubicBezTo>
                <a:cubicBezTo>
                  <a:pt x="16844" y="13223"/>
                  <a:pt x="16844" y="13223"/>
                  <a:pt x="16914" y="13292"/>
                </a:cubicBezTo>
                <a:cubicBezTo>
                  <a:pt x="16221" y="14332"/>
                  <a:pt x="15597" y="15511"/>
                  <a:pt x="14973" y="16758"/>
                </a:cubicBezTo>
                <a:cubicBezTo>
                  <a:pt x="15181" y="15718"/>
                  <a:pt x="15181" y="14679"/>
                  <a:pt x="15111" y="13639"/>
                </a:cubicBezTo>
                <a:cubicBezTo>
                  <a:pt x="15181" y="13639"/>
                  <a:pt x="15319" y="13639"/>
                  <a:pt x="15389" y="13570"/>
                </a:cubicBezTo>
                <a:cubicBezTo>
                  <a:pt x="15389" y="13500"/>
                  <a:pt x="15389" y="13431"/>
                  <a:pt x="15389" y="13431"/>
                </a:cubicBezTo>
                <a:cubicBezTo>
                  <a:pt x="15250" y="13292"/>
                  <a:pt x="15111" y="13223"/>
                  <a:pt x="15042" y="13015"/>
                </a:cubicBezTo>
                <a:cubicBezTo>
                  <a:pt x="14973" y="12738"/>
                  <a:pt x="14904" y="12391"/>
                  <a:pt x="14904" y="12114"/>
                </a:cubicBezTo>
                <a:cubicBezTo>
                  <a:pt x="14904" y="11767"/>
                  <a:pt x="14973" y="11421"/>
                  <a:pt x="15042" y="11074"/>
                </a:cubicBezTo>
                <a:cubicBezTo>
                  <a:pt x="15106" y="11394"/>
                  <a:pt x="15170" y="11714"/>
                  <a:pt x="15180" y="12088"/>
                </a:cubicBezTo>
                <a:lnTo>
                  <a:pt x="15180" y="12088"/>
                </a:lnTo>
                <a:cubicBezTo>
                  <a:pt x="15176" y="12009"/>
                  <a:pt x="15163" y="11957"/>
                  <a:pt x="15111" y="11906"/>
                </a:cubicBezTo>
                <a:cubicBezTo>
                  <a:pt x="15111" y="11871"/>
                  <a:pt x="15094" y="11854"/>
                  <a:pt x="15077" y="11854"/>
                </a:cubicBezTo>
                <a:cubicBezTo>
                  <a:pt x="15059" y="11854"/>
                  <a:pt x="15042" y="11871"/>
                  <a:pt x="15042" y="11906"/>
                </a:cubicBezTo>
                <a:cubicBezTo>
                  <a:pt x="15042" y="12322"/>
                  <a:pt x="15042" y="12668"/>
                  <a:pt x="15111" y="13084"/>
                </a:cubicBezTo>
                <a:cubicBezTo>
                  <a:pt x="15111" y="13154"/>
                  <a:pt x="15181" y="13188"/>
                  <a:pt x="15250" y="13188"/>
                </a:cubicBezTo>
                <a:cubicBezTo>
                  <a:pt x="15319" y="13188"/>
                  <a:pt x="15389" y="13154"/>
                  <a:pt x="15389" y="13084"/>
                </a:cubicBezTo>
                <a:cubicBezTo>
                  <a:pt x="15527" y="12253"/>
                  <a:pt x="15458" y="11351"/>
                  <a:pt x="15181" y="10589"/>
                </a:cubicBezTo>
                <a:cubicBezTo>
                  <a:pt x="15146" y="10520"/>
                  <a:pt x="15094" y="10485"/>
                  <a:pt x="15042" y="10485"/>
                </a:cubicBezTo>
                <a:cubicBezTo>
                  <a:pt x="14990" y="10485"/>
                  <a:pt x="14938" y="10520"/>
                  <a:pt x="14904" y="10589"/>
                </a:cubicBezTo>
                <a:cubicBezTo>
                  <a:pt x="14626" y="11282"/>
                  <a:pt x="14557" y="12045"/>
                  <a:pt x="14696" y="12738"/>
                </a:cubicBezTo>
                <a:cubicBezTo>
                  <a:pt x="14696" y="12946"/>
                  <a:pt x="14765" y="13154"/>
                  <a:pt x="14904" y="13362"/>
                </a:cubicBezTo>
                <a:cubicBezTo>
                  <a:pt x="14904" y="14609"/>
                  <a:pt x="14904" y="15857"/>
                  <a:pt x="14765" y="17174"/>
                </a:cubicBezTo>
                <a:cubicBezTo>
                  <a:pt x="14626" y="17451"/>
                  <a:pt x="14488" y="17729"/>
                  <a:pt x="14418" y="18006"/>
                </a:cubicBezTo>
                <a:cubicBezTo>
                  <a:pt x="14418" y="17036"/>
                  <a:pt x="14280" y="15996"/>
                  <a:pt x="13933" y="15095"/>
                </a:cubicBezTo>
                <a:cubicBezTo>
                  <a:pt x="13933" y="15095"/>
                  <a:pt x="14002" y="15025"/>
                  <a:pt x="14002" y="15025"/>
                </a:cubicBezTo>
                <a:cubicBezTo>
                  <a:pt x="14002" y="14887"/>
                  <a:pt x="14002" y="14748"/>
                  <a:pt x="14002" y="14679"/>
                </a:cubicBezTo>
                <a:cubicBezTo>
                  <a:pt x="14141" y="14401"/>
                  <a:pt x="14141" y="14193"/>
                  <a:pt x="14141" y="13916"/>
                </a:cubicBezTo>
                <a:cubicBezTo>
                  <a:pt x="14072" y="13431"/>
                  <a:pt x="13933" y="12460"/>
                  <a:pt x="13309" y="12460"/>
                </a:cubicBezTo>
                <a:cubicBezTo>
                  <a:pt x="12616" y="12460"/>
                  <a:pt x="12755" y="13362"/>
                  <a:pt x="12755" y="13778"/>
                </a:cubicBezTo>
                <a:cubicBezTo>
                  <a:pt x="12893" y="14263"/>
                  <a:pt x="13101" y="14887"/>
                  <a:pt x="13656" y="15095"/>
                </a:cubicBezTo>
                <a:cubicBezTo>
                  <a:pt x="14002" y="16134"/>
                  <a:pt x="14141" y="17243"/>
                  <a:pt x="14280" y="18353"/>
                </a:cubicBezTo>
                <a:cubicBezTo>
                  <a:pt x="13725" y="19600"/>
                  <a:pt x="13448" y="20848"/>
                  <a:pt x="13379" y="22234"/>
                </a:cubicBezTo>
                <a:cubicBezTo>
                  <a:pt x="12200" y="18976"/>
                  <a:pt x="10883" y="15788"/>
                  <a:pt x="9427" y="12668"/>
                </a:cubicBezTo>
                <a:cubicBezTo>
                  <a:pt x="9427" y="11837"/>
                  <a:pt x="9427" y="11005"/>
                  <a:pt x="9289" y="10173"/>
                </a:cubicBezTo>
                <a:cubicBezTo>
                  <a:pt x="9497" y="9480"/>
                  <a:pt x="9705" y="8856"/>
                  <a:pt x="9982" y="8301"/>
                </a:cubicBezTo>
                <a:cubicBezTo>
                  <a:pt x="10190" y="7885"/>
                  <a:pt x="10467" y="7470"/>
                  <a:pt x="10744" y="7123"/>
                </a:cubicBezTo>
                <a:lnTo>
                  <a:pt x="10883" y="7123"/>
                </a:lnTo>
                <a:cubicBezTo>
                  <a:pt x="10883" y="7192"/>
                  <a:pt x="10952" y="7192"/>
                  <a:pt x="11022" y="7192"/>
                </a:cubicBezTo>
                <a:cubicBezTo>
                  <a:pt x="11854" y="6984"/>
                  <a:pt x="12755" y="6222"/>
                  <a:pt x="12547" y="5390"/>
                </a:cubicBezTo>
                <a:cubicBezTo>
                  <a:pt x="12547" y="5321"/>
                  <a:pt x="12477" y="5251"/>
                  <a:pt x="12408" y="5251"/>
                </a:cubicBezTo>
                <a:cubicBezTo>
                  <a:pt x="11507" y="5321"/>
                  <a:pt x="10744" y="6014"/>
                  <a:pt x="10536" y="6915"/>
                </a:cubicBezTo>
                <a:cubicBezTo>
                  <a:pt x="9913" y="7747"/>
                  <a:pt x="9497" y="8717"/>
                  <a:pt x="9219" y="9757"/>
                </a:cubicBezTo>
                <a:cubicBezTo>
                  <a:pt x="9219" y="9341"/>
                  <a:pt x="9219" y="8995"/>
                  <a:pt x="9150" y="8648"/>
                </a:cubicBezTo>
                <a:cubicBezTo>
                  <a:pt x="9150" y="7400"/>
                  <a:pt x="9219" y="6083"/>
                  <a:pt x="9497" y="4835"/>
                </a:cubicBezTo>
                <a:cubicBezTo>
                  <a:pt x="9497" y="4884"/>
                  <a:pt x="9566" y="4933"/>
                  <a:pt x="9631" y="4933"/>
                </a:cubicBezTo>
                <a:cubicBezTo>
                  <a:pt x="9658" y="4933"/>
                  <a:pt x="9684" y="4925"/>
                  <a:pt x="9705" y="4905"/>
                </a:cubicBezTo>
                <a:cubicBezTo>
                  <a:pt x="10606" y="4420"/>
                  <a:pt x="10744" y="3241"/>
                  <a:pt x="10051" y="2548"/>
                </a:cubicBezTo>
                <a:cubicBezTo>
                  <a:pt x="10017" y="2513"/>
                  <a:pt x="9982" y="2496"/>
                  <a:pt x="9947" y="2496"/>
                </a:cubicBezTo>
                <a:cubicBezTo>
                  <a:pt x="9913" y="2496"/>
                  <a:pt x="9878" y="2513"/>
                  <a:pt x="9843" y="2548"/>
                </a:cubicBezTo>
                <a:cubicBezTo>
                  <a:pt x="9566" y="2756"/>
                  <a:pt x="9358" y="3172"/>
                  <a:pt x="9358" y="3588"/>
                </a:cubicBezTo>
                <a:cubicBezTo>
                  <a:pt x="9289" y="3865"/>
                  <a:pt x="9289" y="4142"/>
                  <a:pt x="9358" y="4420"/>
                </a:cubicBezTo>
                <a:cubicBezTo>
                  <a:pt x="9081" y="5390"/>
                  <a:pt x="8873" y="6360"/>
                  <a:pt x="8942" y="7400"/>
                </a:cubicBezTo>
                <a:cubicBezTo>
                  <a:pt x="8734" y="6638"/>
                  <a:pt x="8526" y="5875"/>
                  <a:pt x="8318" y="5113"/>
                </a:cubicBezTo>
                <a:lnTo>
                  <a:pt x="8318" y="4905"/>
                </a:lnTo>
                <a:cubicBezTo>
                  <a:pt x="8318" y="4835"/>
                  <a:pt x="8318" y="4835"/>
                  <a:pt x="8318" y="4766"/>
                </a:cubicBezTo>
                <a:cubicBezTo>
                  <a:pt x="8318" y="4697"/>
                  <a:pt x="8318" y="4628"/>
                  <a:pt x="8318" y="4628"/>
                </a:cubicBezTo>
                <a:cubicBezTo>
                  <a:pt x="8345" y="4680"/>
                  <a:pt x="8391" y="4703"/>
                  <a:pt x="8439" y="4703"/>
                </a:cubicBezTo>
                <a:cubicBezTo>
                  <a:pt x="8516" y="4703"/>
                  <a:pt x="8596" y="4644"/>
                  <a:pt x="8596" y="4558"/>
                </a:cubicBezTo>
                <a:cubicBezTo>
                  <a:pt x="8596" y="4073"/>
                  <a:pt x="8526" y="3588"/>
                  <a:pt x="8388" y="3172"/>
                </a:cubicBezTo>
                <a:lnTo>
                  <a:pt x="8388" y="2964"/>
                </a:lnTo>
                <a:cubicBezTo>
                  <a:pt x="8388" y="2964"/>
                  <a:pt x="8318" y="2895"/>
                  <a:pt x="8318" y="2895"/>
                </a:cubicBezTo>
                <a:cubicBezTo>
                  <a:pt x="8180" y="2617"/>
                  <a:pt x="8041" y="2340"/>
                  <a:pt x="7902" y="2132"/>
                </a:cubicBezTo>
                <a:cubicBezTo>
                  <a:pt x="7868" y="2063"/>
                  <a:pt x="7833" y="2028"/>
                  <a:pt x="7798" y="2028"/>
                </a:cubicBezTo>
                <a:cubicBezTo>
                  <a:pt x="7764" y="2028"/>
                  <a:pt x="7729" y="2063"/>
                  <a:pt x="7694" y="2132"/>
                </a:cubicBezTo>
                <a:cubicBezTo>
                  <a:pt x="7348" y="2548"/>
                  <a:pt x="7279" y="3102"/>
                  <a:pt x="7417" y="3588"/>
                </a:cubicBezTo>
                <a:cubicBezTo>
                  <a:pt x="7486" y="4073"/>
                  <a:pt x="7694" y="4558"/>
                  <a:pt x="7972" y="4974"/>
                </a:cubicBezTo>
                <a:cubicBezTo>
                  <a:pt x="8180" y="6083"/>
                  <a:pt x="8457" y="7192"/>
                  <a:pt x="8873" y="8301"/>
                </a:cubicBezTo>
                <a:cubicBezTo>
                  <a:pt x="8873" y="9688"/>
                  <a:pt x="9011" y="11005"/>
                  <a:pt x="9289" y="12391"/>
                </a:cubicBezTo>
                <a:cubicBezTo>
                  <a:pt x="8180" y="10173"/>
                  <a:pt x="7001" y="8093"/>
                  <a:pt x="5754" y="5945"/>
                </a:cubicBezTo>
                <a:lnTo>
                  <a:pt x="5754" y="5875"/>
                </a:lnTo>
                <a:cubicBezTo>
                  <a:pt x="5476" y="5182"/>
                  <a:pt x="5199" y="4420"/>
                  <a:pt x="5060" y="3726"/>
                </a:cubicBezTo>
                <a:cubicBezTo>
                  <a:pt x="4991" y="3310"/>
                  <a:pt x="4922" y="2825"/>
                  <a:pt x="4852" y="2409"/>
                </a:cubicBezTo>
                <a:lnTo>
                  <a:pt x="4852" y="2409"/>
                </a:lnTo>
                <a:cubicBezTo>
                  <a:pt x="4927" y="2521"/>
                  <a:pt x="5021" y="2592"/>
                  <a:pt x="5103" y="2592"/>
                </a:cubicBezTo>
                <a:cubicBezTo>
                  <a:pt x="5174" y="2592"/>
                  <a:pt x="5236" y="2538"/>
                  <a:pt x="5268" y="2409"/>
                </a:cubicBezTo>
                <a:cubicBezTo>
                  <a:pt x="5268" y="2409"/>
                  <a:pt x="5338" y="2409"/>
                  <a:pt x="5338" y="2340"/>
                </a:cubicBezTo>
                <a:cubicBezTo>
                  <a:pt x="5546" y="1508"/>
                  <a:pt x="5268" y="676"/>
                  <a:pt x="4714" y="52"/>
                </a:cubicBezTo>
                <a:cubicBezTo>
                  <a:pt x="4679" y="18"/>
                  <a:pt x="4627" y="0"/>
                  <a:pt x="4575" y="0"/>
                </a:cubicBezTo>
                <a:close/>
              </a:path>
            </a:pathLst>
          </a:custGeom>
          <a:solidFill>
            <a:srgbClr val="272727"/>
          </a:solidFill>
          <a:ln>
            <a:noFill/>
          </a:ln>
        </p:spPr>
        <p:txBody>
          <a:bodyPr spcFirstLastPara="1" wrap="square" lIns="121900" tIns="121900" rIns="121900" bIns="121900" anchor="ctr" anchorCtr="0">
            <a:noAutofit/>
          </a:bodyPr>
          <a:lstStyle/>
          <a:p>
            <a:endParaRPr sz="2400"/>
          </a:p>
        </p:txBody>
      </p:sp>
      <p:sp>
        <p:nvSpPr>
          <p:cNvPr id="4" name="TextBox 3">
            <a:extLst>
              <a:ext uri="{FF2B5EF4-FFF2-40B4-BE49-F238E27FC236}">
                <a16:creationId xmlns:a16="http://schemas.microsoft.com/office/drawing/2014/main" id="{3E760829-5096-609C-5ECB-2C63B648478E}"/>
              </a:ext>
            </a:extLst>
          </p:cNvPr>
          <p:cNvSpPr txBox="1"/>
          <p:nvPr/>
        </p:nvSpPr>
        <p:spPr>
          <a:xfrm>
            <a:off x="814221" y="557701"/>
            <a:ext cx="6832348" cy="666786"/>
          </a:xfrm>
          <a:prstGeom prst="rect">
            <a:avLst/>
          </a:prstGeom>
          <a:noFill/>
        </p:spPr>
        <p:txBody>
          <a:bodyPr wrap="square">
            <a:spAutoFit/>
          </a:bodyPr>
          <a:lstStyle/>
          <a:p>
            <a:r>
              <a:rPr lang="vi-VN" sz="3733" b="1" dirty="0">
                <a:solidFill>
                  <a:srgbClr val="0070C0"/>
                </a:solidFill>
                <a:latin typeface="Times New Roman" panose="02020603050405020304" pitchFamily="18" charset="0"/>
                <a:ea typeface="Times New Roman" panose="02020603050405020304" pitchFamily="18" charset="0"/>
              </a:rPr>
              <a:t>IV. VIẾT KẾT NỐI</a:t>
            </a:r>
            <a:r>
              <a:rPr lang="en-US" sz="3733" b="1" dirty="0">
                <a:solidFill>
                  <a:srgbClr val="0070C0"/>
                </a:solidFill>
                <a:latin typeface="Times New Roman" panose="02020603050405020304" pitchFamily="18" charset="0"/>
                <a:ea typeface="Times New Roman" panose="02020603050405020304" pitchFamily="18" charset="0"/>
              </a:rPr>
              <a:t> VỚI ĐỌC</a:t>
            </a:r>
            <a:endParaRPr lang="en-US" sz="3733" dirty="0">
              <a:solidFill>
                <a:srgbClr val="0070C0"/>
              </a:solidFill>
            </a:endParaRPr>
          </a:p>
        </p:txBody>
      </p:sp>
    </p:spTree>
    <p:extLst>
      <p:ext uri="{BB962C8B-B14F-4D97-AF65-F5344CB8AC3E}">
        <p14:creationId xmlns:p14="http://schemas.microsoft.com/office/powerpoint/2010/main" val="34440624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432"/>
        <p:cNvGrpSpPr/>
        <p:nvPr/>
      </p:nvGrpSpPr>
      <p:grpSpPr>
        <a:xfrm>
          <a:off x="0" y="0"/>
          <a:ext cx="0" cy="0"/>
          <a:chOff x="0" y="0"/>
          <a:chExt cx="0" cy="0"/>
        </a:xfrm>
      </p:grpSpPr>
      <p:pic>
        <p:nvPicPr>
          <p:cNvPr id="75" name="Google Shape;1278;p56"/>
          <p:cNvPicPr preferRelativeResize="0"/>
          <p:nvPr/>
        </p:nvPicPr>
        <p:blipFill>
          <a:blip r:embed="rId3">
            <a:alphaModFix/>
          </a:blip>
          <a:stretch>
            <a:fillRect/>
          </a:stretch>
        </p:blipFill>
        <p:spPr>
          <a:xfrm rot="856775">
            <a:off x="8760359" y="-1780608"/>
            <a:ext cx="5011741" cy="3364039"/>
          </a:xfrm>
          <a:prstGeom prst="rect">
            <a:avLst/>
          </a:prstGeom>
          <a:noFill/>
          <a:ln>
            <a:noFill/>
          </a:ln>
        </p:spPr>
      </p:pic>
      <p:sp>
        <p:nvSpPr>
          <p:cNvPr id="76" name="Google Shape;1279;p56"/>
          <p:cNvSpPr/>
          <p:nvPr/>
        </p:nvSpPr>
        <p:spPr>
          <a:xfrm rot="-7063047">
            <a:off x="10192987" y="-1346263"/>
            <a:ext cx="2146488" cy="3269413"/>
          </a:xfrm>
          <a:custGeom>
            <a:avLst/>
            <a:gdLst/>
            <a:ahLst/>
            <a:cxnLst/>
            <a:rect l="l" t="t" r="r" b="b"/>
            <a:pathLst>
              <a:path w="23223" h="35372" extrusionOk="0">
                <a:moveTo>
                  <a:pt x="14895" y="1437"/>
                </a:moveTo>
                <a:cubicBezTo>
                  <a:pt x="15262" y="1437"/>
                  <a:pt x="15404" y="1997"/>
                  <a:pt x="15459" y="2601"/>
                </a:cubicBezTo>
                <a:cubicBezTo>
                  <a:pt x="15389" y="2463"/>
                  <a:pt x="15251" y="2324"/>
                  <a:pt x="15112" y="2255"/>
                </a:cubicBezTo>
                <a:cubicBezTo>
                  <a:pt x="14933" y="2120"/>
                  <a:pt x="14725" y="2044"/>
                  <a:pt x="14507" y="2044"/>
                </a:cubicBezTo>
                <a:cubicBezTo>
                  <a:pt x="14387" y="2044"/>
                  <a:pt x="14264" y="2067"/>
                  <a:pt x="14142" y="2116"/>
                </a:cubicBezTo>
                <a:lnTo>
                  <a:pt x="14211" y="1977"/>
                </a:lnTo>
                <a:cubicBezTo>
                  <a:pt x="14333" y="1896"/>
                  <a:pt x="14478" y="1863"/>
                  <a:pt x="14634" y="1863"/>
                </a:cubicBezTo>
                <a:cubicBezTo>
                  <a:pt x="14744" y="1863"/>
                  <a:pt x="14858" y="1879"/>
                  <a:pt x="14973" y="1908"/>
                </a:cubicBezTo>
                <a:cubicBezTo>
                  <a:pt x="14983" y="1918"/>
                  <a:pt x="14993" y="1922"/>
                  <a:pt x="15002" y="1922"/>
                </a:cubicBezTo>
                <a:cubicBezTo>
                  <a:pt x="15059" y="1922"/>
                  <a:pt x="15102" y="1760"/>
                  <a:pt x="15043" y="1700"/>
                </a:cubicBezTo>
                <a:cubicBezTo>
                  <a:pt x="14835" y="1631"/>
                  <a:pt x="14696" y="1631"/>
                  <a:pt x="14488" y="1631"/>
                </a:cubicBezTo>
                <a:lnTo>
                  <a:pt x="14557" y="1562"/>
                </a:lnTo>
                <a:cubicBezTo>
                  <a:pt x="14687" y="1475"/>
                  <a:pt x="14799" y="1437"/>
                  <a:pt x="14895" y="1437"/>
                </a:cubicBezTo>
                <a:close/>
                <a:moveTo>
                  <a:pt x="7544" y="892"/>
                </a:moveTo>
                <a:cubicBezTo>
                  <a:pt x="7649" y="892"/>
                  <a:pt x="7747" y="909"/>
                  <a:pt x="7834" y="938"/>
                </a:cubicBezTo>
                <a:cubicBezTo>
                  <a:pt x="8180" y="1076"/>
                  <a:pt x="8388" y="1215"/>
                  <a:pt x="8665" y="1423"/>
                </a:cubicBezTo>
                <a:cubicBezTo>
                  <a:pt x="8535" y="1336"/>
                  <a:pt x="8397" y="1297"/>
                  <a:pt x="8264" y="1297"/>
                </a:cubicBezTo>
                <a:cubicBezTo>
                  <a:pt x="7972" y="1297"/>
                  <a:pt x="7699" y="1484"/>
                  <a:pt x="7556" y="1770"/>
                </a:cubicBezTo>
                <a:cubicBezTo>
                  <a:pt x="7418" y="2116"/>
                  <a:pt x="7418" y="2532"/>
                  <a:pt x="7487" y="2879"/>
                </a:cubicBezTo>
                <a:lnTo>
                  <a:pt x="7487" y="2948"/>
                </a:lnTo>
                <a:cubicBezTo>
                  <a:pt x="7210" y="2324"/>
                  <a:pt x="7071" y="1700"/>
                  <a:pt x="7071" y="1076"/>
                </a:cubicBezTo>
                <a:lnTo>
                  <a:pt x="7071" y="1007"/>
                </a:lnTo>
                <a:cubicBezTo>
                  <a:pt x="7233" y="926"/>
                  <a:pt x="7396" y="892"/>
                  <a:pt x="7544" y="892"/>
                </a:cubicBezTo>
                <a:close/>
                <a:moveTo>
                  <a:pt x="7826" y="440"/>
                </a:moveTo>
                <a:cubicBezTo>
                  <a:pt x="8299" y="440"/>
                  <a:pt x="8890" y="802"/>
                  <a:pt x="9220" y="1076"/>
                </a:cubicBezTo>
                <a:cubicBezTo>
                  <a:pt x="9844" y="1700"/>
                  <a:pt x="10190" y="2532"/>
                  <a:pt x="10121" y="3433"/>
                </a:cubicBezTo>
                <a:cubicBezTo>
                  <a:pt x="9982" y="3017"/>
                  <a:pt x="9844" y="2671"/>
                  <a:pt x="9636" y="2324"/>
                </a:cubicBezTo>
                <a:cubicBezTo>
                  <a:pt x="9636" y="2324"/>
                  <a:pt x="9636" y="2255"/>
                  <a:pt x="9636" y="2255"/>
                </a:cubicBezTo>
                <a:cubicBezTo>
                  <a:pt x="9428" y="1354"/>
                  <a:pt x="8665" y="660"/>
                  <a:pt x="7695" y="522"/>
                </a:cubicBezTo>
                <a:lnTo>
                  <a:pt x="7487" y="522"/>
                </a:lnTo>
                <a:cubicBezTo>
                  <a:pt x="7587" y="464"/>
                  <a:pt x="7703" y="440"/>
                  <a:pt x="7826" y="440"/>
                </a:cubicBezTo>
                <a:close/>
                <a:moveTo>
                  <a:pt x="14280" y="2463"/>
                </a:moveTo>
                <a:cubicBezTo>
                  <a:pt x="14072" y="2948"/>
                  <a:pt x="13864" y="3433"/>
                  <a:pt x="13726" y="3988"/>
                </a:cubicBezTo>
                <a:cubicBezTo>
                  <a:pt x="13795" y="3502"/>
                  <a:pt x="13864" y="3087"/>
                  <a:pt x="14003" y="2601"/>
                </a:cubicBezTo>
                <a:cubicBezTo>
                  <a:pt x="14072" y="2532"/>
                  <a:pt x="14211" y="2463"/>
                  <a:pt x="14280" y="2463"/>
                </a:cubicBezTo>
                <a:close/>
                <a:moveTo>
                  <a:pt x="8284" y="1648"/>
                </a:moveTo>
                <a:cubicBezTo>
                  <a:pt x="8388" y="1648"/>
                  <a:pt x="8492" y="1700"/>
                  <a:pt x="8596" y="1770"/>
                </a:cubicBezTo>
                <a:cubicBezTo>
                  <a:pt x="8527" y="1770"/>
                  <a:pt x="8457" y="1839"/>
                  <a:pt x="8457" y="1908"/>
                </a:cubicBezTo>
                <a:cubicBezTo>
                  <a:pt x="8319" y="2671"/>
                  <a:pt x="8388" y="3433"/>
                  <a:pt x="8804" y="4057"/>
                </a:cubicBezTo>
                <a:cubicBezTo>
                  <a:pt x="8596" y="3988"/>
                  <a:pt x="8388" y="3849"/>
                  <a:pt x="8319" y="3641"/>
                </a:cubicBezTo>
                <a:lnTo>
                  <a:pt x="8249" y="3710"/>
                </a:lnTo>
                <a:cubicBezTo>
                  <a:pt x="7834" y="3156"/>
                  <a:pt x="7695" y="2463"/>
                  <a:pt x="7972" y="1839"/>
                </a:cubicBezTo>
                <a:cubicBezTo>
                  <a:pt x="8076" y="1700"/>
                  <a:pt x="8180" y="1648"/>
                  <a:pt x="8284" y="1648"/>
                </a:cubicBezTo>
                <a:close/>
                <a:moveTo>
                  <a:pt x="8800" y="2250"/>
                </a:moveTo>
                <a:cubicBezTo>
                  <a:pt x="8834" y="2250"/>
                  <a:pt x="8881" y="2273"/>
                  <a:pt x="8943" y="2324"/>
                </a:cubicBezTo>
                <a:lnTo>
                  <a:pt x="9081" y="2324"/>
                </a:lnTo>
                <a:cubicBezTo>
                  <a:pt x="9289" y="2671"/>
                  <a:pt x="9497" y="3087"/>
                  <a:pt x="9636" y="3433"/>
                </a:cubicBezTo>
                <a:cubicBezTo>
                  <a:pt x="9636" y="3572"/>
                  <a:pt x="9774" y="3918"/>
                  <a:pt x="9636" y="4057"/>
                </a:cubicBezTo>
                <a:lnTo>
                  <a:pt x="9567" y="4057"/>
                </a:lnTo>
                <a:cubicBezTo>
                  <a:pt x="9497" y="4057"/>
                  <a:pt x="9428" y="4057"/>
                  <a:pt x="9359" y="3988"/>
                </a:cubicBezTo>
                <a:cubicBezTo>
                  <a:pt x="9081" y="3849"/>
                  <a:pt x="8943" y="3433"/>
                  <a:pt x="8873" y="3225"/>
                </a:cubicBezTo>
                <a:cubicBezTo>
                  <a:pt x="8814" y="2989"/>
                  <a:pt x="8604" y="2250"/>
                  <a:pt x="8800" y="2250"/>
                </a:cubicBezTo>
                <a:close/>
                <a:moveTo>
                  <a:pt x="15320" y="3087"/>
                </a:moveTo>
                <a:lnTo>
                  <a:pt x="15320" y="3087"/>
                </a:lnTo>
                <a:cubicBezTo>
                  <a:pt x="15389" y="3225"/>
                  <a:pt x="15459" y="3433"/>
                  <a:pt x="15528" y="3572"/>
                </a:cubicBezTo>
                <a:cubicBezTo>
                  <a:pt x="15528" y="3849"/>
                  <a:pt x="15459" y="4126"/>
                  <a:pt x="15459" y="4265"/>
                </a:cubicBezTo>
                <a:cubicBezTo>
                  <a:pt x="15459" y="3849"/>
                  <a:pt x="15389" y="3502"/>
                  <a:pt x="15320" y="3087"/>
                </a:cubicBezTo>
                <a:close/>
                <a:moveTo>
                  <a:pt x="13448" y="3087"/>
                </a:moveTo>
                <a:lnTo>
                  <a:pt x="13448" y="3087"/>
                </a:lnTo>
                <a:cubicBezTo>
                  <a:pt x="13379" y="3572"/>
                  <a:pt x="13310" y="4057"/>
                  <a:pt x="13310" y="4542"/>
                </a:cubicBezTo>
                <a:cubicBezTo>
                  <a:pt x="13171" y="4196"/>
                  <a:pt x="13171" y="3849"/>
                  <a:pt x="13240" y="3433"/>
                </a:cubicBezTo>
                <a:cubicBezTo>
                  <a:pt x="13310" y="3364"/>
                  <a:pt x="13310" y="3225"/>
                  <a:pt x="13310" y="3156"/>
                </a:cubicBezTo>
                <a:lnTo>
                  <a:pt x="13448" y="3087"/>
                </a:lnTo>
                <a:close/>
                <a:moveTo>
                  <a:pt x="9567" y="4473"/>
                </a:moveTo>
                <a:lnTo>
                  <a:pt x="9705" y="4681"/>
                </a:lnTo>
                <a:cubicBezTo>
                  <a:pt x="9594" y="4718"/>
                  <a:pt x="9482" y="4735"/>
                  <a:pt x="9373" y="4735"/>
                </a:cubicBezTo>
                <a:cubicBezTo>
                  <a:pt x="9128" y="4735"/>
                  <a:pt x="8897" y="4648"/>
                  <a:pt x="8709" y="4503"/>
                </a:cubicBezTo>
                <a:lnTo>
                  <a:pt x="8709" y="4503"/>
                </a:lnTo>
                <a:cubicBezTo>
                  <a:pt x="8822" y="4518"/>
                  <a:pt x="8934" y="4525"/>
                  <a:pt x="9047" y="4525"/>
                </a:cubicBezTo>
                <a:cubicBezTo>
                  <a:pt x="9220" y="4525"/>
                  <a:pt x="9393" y="4508"/>
                  <a:pt x="9567" y="4473"/>
                </a:cubicBezTo>
                <a:close/>
                <a:moveTo>
                  <a:pt x="14696" y="2740"/>
                </a:moveTo>
                <a:cubicBezTo>
                  <a:pt x="14973" y="3364"/>
                  <a:pt x="15112" y="4196"/>
                  <a:pt x="14904" y="4889"/>
                </a:cubicBezTo>
                <a:cubicBezTo>
                  <a:pt x="14835" y="4681"/>
                  <a:pt x="14627" y="4473"/>
                  <a:pt x="14488" y="4334"/>
                </a:cubicBezTo>
                <a:cubicBezTo>
                  <a:pt x="14459" y="4306"/>
                  <a:pt x="14419" y="4289"/>
                  <a:pt x="14381" y="4289"/>
                </a:cubicBezTo>
                <a:cubicBezTo>
                  <a:pt x="14328" y="4289"/>
                  <a:pt x="14280" y="4322"/>
                  <a:pt x="14280" y="4404"/>
                </a:cubicBezTo>
                <a:cubicBezTo>
                  <a:pt x="14226" y="4457"/>
                  <a:pt x="14173" y="4553"/>
                  <a:pt x="14151" y="4658"/>
                </a:cubicBezTo>
                <a:lnTo>
                  <a:pt x="14151" y="4658"/>
                </a:lnTo>
                <a:cubicBezTo>
                  <a:pt x="14224" y="3996"/>
                  <a:pt x="14365" y="3336"/>
                  <a:pt x="14696" y="2740"/>
                </a:cubicBezTo>
                <a:close/>
                <a:moveTo>
                  <a:pt x="14453" y="4724"/>
                </a:moveTo>
                <a:cubicBezTo>
                  <a:pt x="14765" y="5139"/>
                  <a:pt x="14756" y="5735"/>
                  <a:pt x="14488" y="6137"/>
                </a:cubicBezTo>
                <a:cubicBezTo>
                  <a:pt x="14419" y="6067"/>
                  <a:pt x="14349" y="5998"/>
                  <a:pt x="14349" y="5859"/>
                </a:cubicBezTo>
                <a:cubicBezTo>
                  <a:pt x="14280" y="5651"/>
                  <a:pt x="14280" y="5443"/>
                  <a:pt x="14280" y="5235"/>
                </a:cubicBezTo>
                <a:cubicBezTo>
                  <a:pt x="14280" y="5097"/>
                  <a:pt x="14349" y="4958"/>
                  <a:pt x="14419" y="4889"/>
                </a:cubicBezTo>
                <a:cubicBezTo>
                  <a:pt x="14474" y="4834"/>
                  <a:pt x="14485" y="4779"/>
                  <a:pt x="14453" y="4724"/>
                </a:cubicBezTo>
                <a:close/>
                <a:moveTo>
                  <a:pt x="6517" y="6206"/>
                </a:moveTo>
                <a:cubicBezTo>
                  <a:pt x="7140" y="6275"/>
                  <a:pt x="7695" y="6622"/>
                  <a:pt x="8042" y="7038"/>
                </a:cubicBezTo>
                <a:lnTo>
                  <a:pt x="8042" y="7107"/>
                </a:lnTo>
                <a:cubicBezTo>
                  <a:pt x="8111" y="7176"/>
                  <a:pt x="8180" y="7315"/>
                  <a:pt x="8180" y="7454"/>
                </a:cubicBezTo>
                <a:cubicBezTo>
                  <a:pt x="7834" y="6899"/>
                  <a:pt x="7210" y="6414"/>
                  <a:pt x="6517" y="6206"/>
                </a:cubicBezTo>
                <a:close/>
                <a:moveTo>
                  <a:pt x="15320" y="6968"/>
                </a:moveTo>
                <a:cubicBezTo>
                  <a:pt x="15319" y="6969"/>
                  <a:pt x="15314" y="6975"/>
                  <a:pt x="15251" y="7038"/>
                </a:cubicBezTo>
                <a:cubicBezTo>
                  <a:pt x="15112" y="7384"/>
                  <a:pt x="14904" y="7523"/>
                  <a:pt x="14696" y="7523"/>
                </a:cubicBezTo>
                <a:cubicBezTo>
                  <a:pt x="14835" y="7384"/>
                  <a:pt x="14973" y="7246"/>
                  <a:pt x="15043" y="7107"/>
                </a:cubicBezTo>
                <a:cubicBezTo>
                  <a:pt x="15181" y="7038"/>
                  <a:pt x="15251" y="7038"/>
                  <a:pt x="15320" y="6968"/>
                </a:cubicBezTo>
                <a:close/>
                <a:moveTo>
                  <a:pt x="6239" y="6483"/>
                </a:moveTo>
                <a:lnTo>
                  <a:pt x="6239" y="6483"/>
                </a:lnTo>
                <a:cubicBezTo>
                  <a:pt x="6932" y="6691"/>
                  <a:pt x="7487" y="7107"/>
                  <a:pt x="7903" y="7731"/>
                </a:cubicBezTo>
                <a:cubicBezTo>
                  <a:pt x="7855" y="7735"/>
                  <a:pt x="7805" y="7737"/>
                  <a:pt x="7755" y="7737"/>
                </a:cubicBezTo>
                <a:cubicBezTo>
                  <a:pt x="7014" y="7737"/>
                  <a:pt x="6109" y="7262"/>
                  <a:pt x="6239" y="6483"/>
                </a:cubicBezTo>
                <a:close/>
                <a:moveTo>
                  <a:pt x="5269" y="5929"/>
                </a:moveTo>
                <a:cubicBezTo>
                  <a:pt x="4784" y="5998"/>
                  <a:pt x="4437" y="6206"/>
                  <a:pt x="4437" y="6830"/>
                </a:cubicBezTo>
                <a:cubicBezTo>
                  <a:pt x="4593" y="7298"/>
                  <a:pt x="4905" y="7687"/>
                  <a:pt x="5314" y="7941"/>
                </a:cubicBezTo>
                <a:lnTo>
                  <a:pt x="5314" y="7941"/>
                </a:lnTo>
                <a:cubicBezTo>
                  <a:pt x="4611" y="7562"/>
                  <a:pt x="3618" y="6817"/>
                  <a:pt x="4229" y="6206"/>
                </a:cubicBezTo>
                <a:cubicBezTo>
                  <a:pt x="4576" y="5998"/>
                  <a:pt x="4922" y="5929"/>
                  <a:pt x="5269" y="5929"/>
                </a:cubicBezTo>
                <a:close/>
                <a:moveTo>
                  <a:pt x="5398" y="6341"/>
                </a:moveTo>
                <a:cubicBezTo>
                  <a:pt x="5586" y="6341"/>
                  <a:pt x="5791" y="6371"/>
                  <a:pt x="5962" y="6414"/>
                </a:cubicBezTo>
                <a:cubicBezTo>
                  <a:pt x="5546" y="7315"/>
                  <a:pt x="6655" y="7939"/>
                  <a:pt x="7626" y="8008"/>
                </a:cubicBezTo>
                <a:lnTo>
                  <a:pt x="7002" y="8008"/>
                </a:lnTo>
                <a:cubicBezTo>
                  <a:pt x="6941" y="8013"/>
                  <a:pt x="6881" y="8016"/>
                  <a:pt x="6822" y="8016"/>
                </a:cubicBezTo>
                <a:cubicBezTo>
                  <a:pt x="6061" y="8016"/>
                  <a:pt x="5372" y="7611"/>
                  <a:pt x="4922" y="6968"/>
                </a:cubicBezTo>
                <a:cubicBezTo>
                  <a:pt x="4635" y="6489"/>
                  <a:pt x="4976" y="6341"/>
                  <a:pt x="5398" y="6341"/>
                </a:cubicBezTo>
                <a:close/>
                <a:moveTo>
                  <a:pt x="12617" y="7627"/>
                </a:moveTo>
                <a:cubicBezTo>
                  <a:pt x="12686" y="7627"/>
                  <a:pt x="12755" y="7662"/>
                  <a:pt x="12824" y="7731"/>
                </a:cubicBezTo>
                <a:cubicBezTo>
                  <a:pt x="12894" y="7800"/>
                  <a:pt x="12894" y="8077"/>
                  <a:pt x="12755" y="8216"/>
                </a:cubicBezTo>
                <a:cubicBezTo>
                  <a:pt x="12755" y="8147"/>
                  <a:pt x="12686" y="8077"/>
                  <a:pt x="12686" y="8008"/>
                </a:cubicBezTo>
                <a:cubicBezTo>
                  <a:pt x="12686" y="7988"/>
                  <a:pt x="12668" y="7979"/>
                  <a:pt x="12643" y="7979"/>
                </a:cubicBezTo>
                <a:cubicBezTo>
                  <a:pt x="12582" y="7979"/>
                  <a:pt x="12478" y="8028"/>
                  <a:pt x="12478" y="8077"/>
                </a:cubicBezTo>
                <a:cubicBezTo>
                  <a:pt x="12547" y="8147"/>
                  <a:pt x="12547" y="8216"/>
                  <a:pt x="12617" y="8285"/>
                </a:cubicBezTo>
                <a:cubicBezTo>
                  <a:pt x="12478" y="8285"/>
                  <a:pt x="12339" y="8077"/>
                  <a:pt x="12339" y="7939"/>
                </a:cubicBezTo>
                <a:cubicBezTo>
                  <a:pt x="12339" y="7870"/>
                  <a:pt x="12339" y="7800"/>
                  <a:pt x="12409" y="7731"/>
                </a:cubicBezTo>
                <a:cubicBezTo>
                  <a:pt x="12478" y="7662"/>
                  <a:pt x="12547" y="7627"/>
                  <a:pt x="12617" y="7627"/>
                </a:cubicBezTo>
                <a:close/>
                <a:moveTo>
                  <a:pt x="8319" y="8216"/>
                </a:moveTo>
                <a:lnTo>
                  <a:pt x="8527" y="8355"/>
                </a:lnTo>
                <a:cubicBezTo>
                  <a:pt x="8180" y="8424"/>
                  <a:pt x="7764" y="8493"/>
                  <a:pt x="7418" y="8493"/>
                </a:cubicBezTo>
                <a:cubicBezTo>
                  <a:pt x="7764" y="8493"/>
                  <a:pt x="8042" y="8355"/>
                  <a:pt x="8319" y="8216"/>
                </a:cubicBezTo>
                <a:close/>
                <a:moveTo>
                  <a:pt x="21628" y="8285"/>
                </a:moveTo>
                <a:cubicBezTo>
                  <a:pt x="21628" y="8563"/>
                  <a:pt x="21559" y="8840"/>
                  <a:pt x="21559" y="9117"/>
                </a:cubicBezTo>
                <a:cubicBezTo>
                  <a:pt x="21489" y="8840"/>
                  <a:pt x="21489" y="8563"/>
                  <a:pt x="21420" y="8285"/>
                </a:cubicBezTo>
                <a:close/>
                <a:moveTo>
                  <a:pt x="16630" y="8349"/>
                </a:moveTo>
                <a:cubicBezTo>
                  <a:pt x="16998" y="8349"/>
                  <a:pt x="17122" y="8924"/>
                  <a:pt x="17122" y="9187"/>
                </a:cubicBezTo>
                <a:cubicBezTo>
                  <a:pt x="17053" y="9395"/>
                  <a:pt x="16984" y="9672"/>
                  <a:pt x="16845" y="9810"/>
                </a:cubicBezTo>
                <a:cubicBezTo>
                  <a:pt x="16984" y="9464"/>
                  <a:pt x="16984" y="9117"/>
                  <a:pt x="16776" y="8771"/>
                </a:cubicBezTo>
                <a:cubicBezTo>
                  <a:pt x="16776" y="8701"/>
                  <a:pt x="16706" y="8632"/>
                  <a:pt x="16637" y="8563"/>
                </a:cubicBezTo>
                <a:cubicBezTo>
                  <a:pt x="16706" y="8493"/>
                  <a:pt x="16637" y="8424"/>
                  <a:pt x="16568" y="8355"/>
                </a:cubicBezTo>
                <a:cubicBezTo>
                  <a:pt x="16589" y="8351"/>
                  <a:pt x="16610" y="8349"/>
                  <a:pt x="16630" y="8349"/>
                </a:cubicBezTo>
                <a:close/>
                <a:moveTo>
                  <a:pt x="16013" y="8771"/>
                </a:moveTo>
                <a:lnTo>
                  <a:pt x="16013" y="8771"/>
                </a:lnTo>
                <a:cubicBezTo>
                  <a:pt x="15874" y="9187"/>
                  <a:pt x="15874" y="9672"/>
                  <a:pt x="16013" y="10088"/>
                </a:cubicBezTo>
                <a:cubicBezTo>
                  <a:pt x="15874" y="9949"/>
                  <a:pt x="15736" y="9810"/>
                  <a:pt x="15667" y="9672"/>
                </a:cubicBezTo>
                <a:cubicBezTo>
                  <a:pt x="15667" y="9395"/>
                  <a:pt x="15736" y="9187"/>
                  <a:pt x="15805" y="9048"/>
                </a:cubicBezTo>
                <a:cubicBezTo>
                  <a:pt x="15874" y="8909"/>
                  <a:pt x="15944" y="8840"/>
                  <a:pt x="16013" y="8771"/>
                </a:cubicBezTo>
                <a:close/>
                <a:moveTo>
                  <a:pt x="16568" y="8909"/>
                </a:moveTo>
                <a:cubicBezTo>
                  <a:pt x="16637" y="9117"/>
                  <a:pt x="16637" y="9325"/>
                  <a:pt x="16568" y="9533"/>
                </a:cubicBezTo>
                <a:cubicBezTo>
                  <a:pt x="16498" y="9741"/>
                  <a:pt x="16360" y="9880"/>
                  <a:pt x="16152" y="10088"/>
                </a:cubicBezTo>
                <a:cubicBezTo>
                  <a:pt x="16152" y="9949"/>
                  <a:pt x="16152" y="9810"/>
                  <a:pt x="16221" y="9741"/>
                </a:cubicBezTo>
                <a:cubicBezTo>
                  <a:pt x="16221" y="9741"/>
                  <a:pt x="16290" y="9672"/>
                  <a:pt x="16290" y="9672"/>
                </a:cubicBezTo>
                <a:cubicBezTo>
                  <a:pt x="16429" y="9395"/>
                  <a:pt x="16498" y="9187"/>
                  <a:pt x="16568" y="8909"/>
                </a:cubicBezTo>
                <a:close/>
                <a:moveTo>
                  <a:pt x="8388" y="10642"/>
                </a:moveTo>
                <a:cubicBezTo>
                  <a:pt x="8596" y="10642"/>
                  <a:pt x="8873" y="10781"/>
                  <a:pt x="9012" y="10989"/>
                </a:cubicBezTo>
                <a:cubicBezTo>
                  <a:pt x="9012" y="11058"/>
                  <a:pt x="9012" y="11128"/>
                  <a:pt x="9012" y="11128"/>
                </a:cubicBezTo>
                <a:lnTo>
                  <a:pt x="8735" y="10920"/>
                </a:lnTo>
                <a:cubicBezTo>
                  <a:pt x="8716" y="10901"/>
                  <a:pt x="8693" y="10892"/>
                  <a:pt x="8669" y="10892"/>
                </a:cubicBezTo>
                <a:cubicBezTo>
                  <a:pt x="8606" y="10892"/>
                  <a:pt x="8545" y="10957"/>
                  <a:pt x="8596" y="11058"/>
                </a:cubicBezTo>
                <a:lnTo>
                  <a:pt x="8735" y="11128"/>
                </a:lnTo>
                <a:lnTo>
                  <a:pt x="8665" y="11128"/>
                </a:lnTo>
                <a:cubicBezTo>
                  <a:pt x="8457" y="11058"/>
                  <a:pt x="8319" y="10850"/>
                  <a:pt x="8249" y="10642"/>
                </a:cubicBezTo>
                <a:close/>
                <a:moveTo>
                  <a:pt x="15251" y="15425"/>
                </a:moveTo>
                <a:cubicBezTo>
                  <a:pt x="15251" y="15703"/>
                  <a:pt x="15251" y="16049"/>
                  <a:pt x="15320" y="16396"/>
                </a:cubicBezTo>
                <a:lnTo>
                  <a:pt x="15251" y="16326"/>
                </a:lnTo>
                <a:cubicBezTo>
                  <a:pt x="15251" y="16188"/>
                  <a:pt x="15181" y="16049"/>
                  <a:pt x="15112" y="15910"/>
                </a:cubicBezTo>
                <a:cubicBezTo>
                  <a:pt x="15112" y="15772"/>
                  <a:pt x="15181" y="15564"/>
                  <a:pt x="15251" y="15425"/>
                </a:cubicBezTo>
                <a:close/>
                <a:moveTo>
                  <a:pt x="15716" y="15003"/>
                </a:moveTo>
                <a:cubicBezTo>
                  <a:pt x="15769" y="15003"/>
                  <a:pt x="15822" y="15026"/>
                  <a:pt x="15874" y="15079"/>
                </a:cubicBezTo>
                <a:cubicBezTo>
                  <a:pt x="16152" y="15495"/>
                  <a:pt x="16082" y="16049"/>
                  <a:pt x="15805" y="16396"/>
                </a:cubicBezTo>
                <a:lnTo>
                  <a:pt x="15736" y="16396"/>
                </a:lnTo>
                <a:cubicBezTo>
                  <a:pt x="15944" y="16049"/>
                  <a:pt x="15944" y="15633"/>
                  <a:pt x="15736" y="15287"/>
                </a:cubicBezTo>
                <a:cubicBezTo>
                  <a:pt x="15701" y="15217"/>
                  <a:pt x="15649" y="15183"/>
                  <a:pt x="15597" y="15183"/>
                </a:cubicBezTo>
                <a:cubicBezTo>
                  <a:pt x="15545" y="15183"/>
                  <a:pt x="15493" y="15217"/>
                  <a:pt x="15459" y="15287"/>
                </a:cubicBezTo>
                <a:cubicBezTo>
                  <a:pt x="15459" y="15287"/>
                  <a:pt x="15459" y="15217"/>
                  <a:pt x="15459" y="15148"/>
                </a:cubicBezTo>
                <a:cubicBezTo>
                  <a:pt x="15544" y="15062"/>
                  <a:pt x="15630" y="15003"/>
                  <a:pt x="15716" y="15003"/>
                </a:cubicBezTo>
                <a:close/>
                <a:moveTo>
                  <a:pt x="1179" y="12930"/>
                </a:moveTo>
                <a:cubicBezTo>
                  <a:pt x="1595" y="12930"/>
                  <a:pt x="2288" y="13068"/>
                  <a:pt x="2565" y="13068"/>
                </a:cubicBezTo>
                <a:cubicBezTo>
                  <a:pt x="4090" y="13207"/>
                  <a:pt x="5546" y="13692"/>
                  <a:pt x="6863" y="14524"/>
                </a:cubicBezTo>
                <a:cubicBezTo>
                  <a:pt x="9289" y="15633"/>
                  <a:pt x="11230" y="17505"/>
                  <a:pt x="12547" y="19792"/>
                </a:cubicBezTo>
                <a:cubicBezTo>
                  <a:pt x="10052" y="16188"/>
                  <a:pt x="5338" y="13970"/>
                  <a:pt x="1179" y="12999"/>
                </a:cubicBezTo>
                <a:lnTo>
                  <a:pt x="1179" y="12930"/>
                </a:lnTo>
                <a:close/>
                <a:moveTo>
                  <a:pt x="832" y="13138"/>
                </a:moveTo>
                <a:lnTo>
                  <a:pt x="832" y="13138"/>
                </a:lnTo>
                <a:cubicBezTo>
                  <a:pt x="1734" y="13415"/>
                  <a:pt x="2496" y="13623"/>
                  <a:pt x="3259" y="13900"/>
                </a:cubicBezTo>
                <a:cubicBezTo>
                  <a:pt x="6101" y="15980"/>
                  <a:pt x="9081" y="17643"/>
                  <a:pt x="11507" y="19862"/>
                </a:cubicBezTo>
                <a:cubicBezTo>
                  <a:pt x="10121" y="19030"/>
                  <a:pt x="8665" y="18406"/>
                  <a:pt x="7279" y="17574"/>
                </a:cubicBezTo>
                <a:cubicBezTo>
                  <a:pt x="6101" y="16881"/>
                  <a:pt x="5061" y="15980"/>
                  <a:pt x="3952" y="15217"/>
                </a:cubicBezTo>
                <a:cubicBezTo>
                  <a:pt x="2843" y="14593"/>
                  <a:pt x="1803" y="13900"/>
                  <a:pt x="832" y="13138"/>
                </a:cubicBezTo>
                <a:close/>
                <a:moveTo>
                  <a:pt x="3674" y="14039"/>
                </a:moveTo>
                <a:cubicBezTo>
                  <a:pt x="7210" y="15148"/>
                  <a:pt x="10260" y="17228"/>
                  <a:pt x="12547" y="20070"/>
                </a:cubicBezTo>
                <a:cubicBezTo>
                  <a:pt x="9982" y="17643"/>
                  <a:pt x="6447" y="15772"/>
                  <a:pt x="3674" y="14039"/>
                </a:cubicBezTo>
                <a:close/>
                <a:moveTo>
                  <a:pt x="21212" y="8493"/>
                </a:moveTo>
                <a:cubicBezTo>
                  <a:pt x="21281" y="8979"/>
                  <a:pt x="21351" y="9464"/>
                  <a:pt x="21351" y="10018"/>
                </a:cubicBezTo>
                <a:cubicBezTo>
                  <a:pt x="21073" y="10850"/>
                  <a:pt x="20796" y="11613"/>
                  <a:pt x="20449" y="12445"/>
                </a:cubicBezTo>
                <a:cubicBezTo>
                  <a:pt x="19687" y="14316"/>
                  <a:pt x="19132" y="16257"/>
                  <a:pt x="18439" y="18198"/>
                </a:cubicBezTo>
                <a:cubicBezTo>
                  <a:pt x="18231" y="18822"/>
                  <a:pt x="18023" y="19515"/>
                  <a:pt x="17746" y="20208"/>
                </a:cubicBezTo>
                <a:cubicBezTo>
                  <a:pt x="18023" y="18753"/>
                  <a:pt x="18370" y="17366"/>
                  <a:pt x="18717" y="15980"/>
                </a:cubicBezTo>
                <a:cubicBezTo>
                  <a:pt x="18855" y="15495"/>
                  <a:pt x="18994" y="15009"/>
                  <a:pt x="19132" y="14593"/>
                </a:cubicBezTo>
                <a:cubicBezTo>
                  <a:pt x="19618" y="13207"/>
                  <a:pt x="20172" y="11890"/>
                  <a:pt x="20657" y="10504"/>
                </a:cubicBezTo>
                <a:cubicBezTo>
                  <a:pt x="20704" y="10504"/>
                  <a:pt x="20657" y="10473"/>
                  <a:pt x="20621" y="10473"/>
                </a:cubicBezTo>
                <a:cubicBezTo>
                  <a:pt x="20604" y="10473"/>
                  <a:pt x="20588" y="10481"/>
                  <a:pt x="20588" y="10504"/>
                </a:cubicBezTo>
                <a:lnTo>
                  <a:pt x="20588" y="10434"/>
                </a:lnTo>
                <a:lnTo>
                  <a:pt x="20103" y="11405"/>
                </a:lnTo>
                <a:cubicBezTo>
                  <a:pt x="20311" y="10365"/>
                  <a:pt x="20727" y="9395"/>
                  <a:pt x="21212" y="8493"/>
                </a:cubicBezTo>
                <a:close/>
                <a:moveTo>
                  <a:pt x="694" y="13207"/>
                </a:moveTo>
                <a:cubicBezTo>
                  <a:pt x="2288" y="14871"/>
                  <a:pt x="4576" y="15980"/>
                  <a:pt x="6447" y="17297"/>
                </a:cubicBezTo>
                <a:cubicBezTo>
                  <a:pt x="8319" y="18614"/>
                  <a:pt x="10468" y="19446"/>
                  <a:pt x="12339" y="20624"/>
                </a:cubicBezTo>
                <a:cubicBezTo>
                  <a:pt x="12339" y="20624"/>
                  <a:pt x="12409" y="20693"/>
                  <a:pt x="12409" y="20693"/>
                </a:cubicBezTo>
                <a:cubicBezTo>
                  <a:pt x="10606" y="20070"/>
                  <a:pt x="8804" y="19238"/>
                  <a:pt x="7071" y="18198"/>
                </a:cubicBezTo>
                <a:cubicBezTo>
                  <a:pt x="4784" y="17158"/>
                  <a:pt x="2704" y="15633"/>
                  <a:pt x="971" y="13762"/>
                </a:cubicBezTo>
                <a:cubicBezTo>
                  <a:pt x="832" y="13623"/>
                  <a:pt x="694" y="13415"/>
                  <a:pt x="694" y="13207"/>
                </a:cubicBezTo>
                <a:close/>
                <a:moveTo>
                  <a:pt x="22598" y="11821"/>
                </a:moveTo>
                <a:cubicBezTo>
                  <a:pt x="22598" y="11890"/>
                  <a:pt x="22598" y="12029"/>
                  <a:pt x="22598" y="12098"/>
                </a:cubicBezTo>
                <a:lnTo>
                  <a:pt x="22598" y="12167"/>
                </a:lnTo>
                <a:cubicBezTo>
                  <a:pt x="22598" y="14108"/>
                  <a:pt x="22252" y="15980"/>
                  <a:pt x="21559" y="17782"/>
                </a:cubicBezTo>
                <a:cubicBezTo>
                  <a:pt x="20727" y="19515"/>
                  <a:pt x="19756" y="21248"/>
                  <a:pt x="18647" y="22773"/>
                </a:cubicBezTo>
                <a:cubicBezTo>
                  <a:pt x="18786" y="22565"/>
                  <a:pt x="18855" y="22288"/>
                  <a:pt x="18994" y="22011"/>
                </a:cubicBezTo>
                <a:cubicBezTo>
                  <a:pt x="19895" y="19931"/>
                  <a:pt x="20727" y="17782"/>
                  <a:pt x="21489" y="15703"/>
                </a:cubicBezTo>
                <a:cubicBezTo>
                  <a:pt x="21974" y="14455"/>
                  <a:pt x="22321" y="13138"/>
                  <a:pt x="22598" y="11821"/>
                </a:cubicBezTo>
                <a:close/>
                <a:moveTo>
                  <a:pt x="20935" y="8632"/>
                </a:moveTo>
                <a:lnTo>
                  <a:pt x="20935" y="8632"/>
                </a:lnTo>
                <a:cubicBezTo>
                  <a:pt x="20034" y="9880"/>
                  <a:pt x="19548" y="11959"/>
                  <a:pt x="19202" y="13484"/>
                </a:cubicBezTo>
                <a:cubicBezTo>
                  <a:pt x="17885" y="16534"/>
                  <a:pt x="17053" y="19792"/>
                  <a:pt x="16776" y="23120"/>
                </a:cubicBezTo>
                <a:cubicBezTo>
                  <a:pt x="16776" y="23154"/>
                  <a:pt x="16810" y="23172"/>
                  <a:pt x="16845" y="23172"/>
                </a:cubicBezTo>
                <a:cubicBezTo>
                  <a:pt x="16880" y="23172"/>
                  <a:pt x="16914" y="23154"/>
                  <a:pt x="16914" y="23120"/>
                </a:cubicBezTo>
                <a:cubicBezTo>
                  <a:pt x="17053" y="21179"/>
                  <a:pt x="17469" y="19307"/>
                  <a:pt x="18093" y="17505"/>
                </a:cubicBezTo>
                <a:lnTo>
                  <a:pt x="18093" y="17505"/>
                </a:lnTo>
                <a:cubicBezTo>
                  <a:pt x="17607" y="19238"/>
                  <a:pt x="17261" y="21040"/>
                  <a:pt x="17053" y="22912"/>
                </a:cubicBezTo>
                <a:cubicBezTo>
                  <a:pt x="16984" y="23328"/>
                  <a:pt x="16914" y="23743"/>
                  <a:pt x="16845" y="24229"/>
                </a:cubicBezTo>
                <a:cubicBezTo>
                  <a:pt x="16221" y="18891"/>
                  <a:pt x="17538" y="13484"/>
                  <a:pt x="20588" y="9048"/>
                </a:cubicBezTo>
                <a:cubicBezTo>
                  <a:pt x="20727" y="8840"/>
                  <a:pt x="20796" y="8701"/>
                  <a:pt x="20935" y="8632"/>
                </a:cubicBezTo>
                <a:close/>
                <a:moveTo>
                  <a:pt x="21974" y="8563"/>
                </a:moveTo>
                <a:cubicBezTo>
                  <a:pt x="22044" y="8701"/>
                  <a:pt x="22113" y="8840"/>
                  <a:pt x="22182" y="8979"/>
                </a:cubicBezTo>
                <a:cubicBezTo>
                  <a:pt x="22945" y="11474"/>
                  <a:pt x="21628" y="14316"/>
                  <a:pt x="20865" y="16673"/>
                </a:cubicBezTo>
                <a:cubicBezTo>
                  <a:pt x="20242" y="18406"/>
                  <a:pt x="19479" y="20139"/>
                  <a:pt x="18786" y="21872"/>
                </a:cubicBezTo>
                <a:cubicBezTo>
                  <a:pt x="18578" y="22496"/>
                  <a:pt x="18370" y="23120"/>
                  <a:pt x="18093" y="23743"/>
                </a:cubicBezTo>
                <a:cubicBezTo>
                  <a:pt x="17895" y="24073"/>
                  <a:pt x="17697" y="24466"/>
                  <a:pt x="17499" y="24861"/>
                </a:cubicBezTo>
                <a:lnTo>
                  <a:pt x="17499" y="24861"/>
                </a:lnTo>
                <a:cubicBezTo>
                  <a:pt x="18190" y="21924"/>
                  <a:pt x="19150" y="18988"/>
                  <a:pt x="20311" y="16188"/>
                </a:cubicBezTo>
                <a:cubicBezTo>
                  <a:pt x="21143" y="14316"/>
                  <a:pt x="21559" y="12375"/>
                  <a:pt x="21628" y="10365"/>
                </a:cubicBezTo>
                <a:cubicBezTo>
                  <a:pt x="21836" y="9810"/>
                  <a:pt x="21905" y="9187"/>
                  <a:pt x="21974" y="8563"/>
                </a:cubicBezTo>
                <a:close/>
                <a:moveTo>
                  <a:pt x="21212" y="11613"/>
                </a:moveTo>
                <a:lnTo>
                  <a:pt x="21212" y="11613"/>
                </a:lnTo>
                <a:cubicBezTo>
                  <a:pt x="20935" y="13415"/>
                  <a:pt x="20449" y="15148"/>
                  <a:pt x="19756" y="16812"/>
                </a:cubicBezTo>
                <a:cubicBezTo>
                  <a:pt x="18717" y="19376"/>
                  <a:pt x="17885" y="22011"/>
                  <a:pt x="17261" y="24714"/>
                </a:cubicBezTo>
                <a:lnTo>
                  <a:pt x="17192" y="24783"/>
                </a:lnTo>
                <a:cubicBezTo>
                  <a:pt x="17053" y="25130"/>
                  <a:pt x="16984" y="25546"/>
                  <a:pt x="16845" y="25892"/>
                </a:cubicBezTo>
                <a:cubicBezTo>
                  <a:pt x="16914" y="25476"/>
                  <a:pt x="16914" y="25130"/>
                  <a:pt x="16984" y="24783"/>
                </a:cubicBezTo>
                <a:cubicBezTo>
                  <a:pt x="17053" y="24783"/>
                  <a:pt x="17122" y="24783"/>
                  <a:pt x="17122" y="24714"/>
                </a:cubicBezTo>
                <a:lnTo>
                  <a:pt x="17330" y="22981"/>
                </a:lnTo>
                <a:cubicBezTo>
                  <a:pt x="17885" y="20901"/>
                  <a:pt x="18509" y="18891"/>
                  <a:pt x="19202" y="16881"/>
                </a:cubicBezTo>
                <a:cubicBezTo>
                  <a:pt x="19826" y="15217"/>
                  <a:pt x="20657" y="13415"/>
                  <a:pt x="21212" y="11613"/>
                </a:cubicBezTo>
                <a:close/>
                <a:moveTo>
                  <a:pt x="7944" y="1"/>
                </a:moveTo>
                <a:cubicBezTo>
                  <a:pt x="7522" y="1"/>
                  <a:pt x="7129" y="195"/>
                  <a:pt x="6863" y="660"/>
                </a:cubicBezTo>
                <a:cubicBezTo>
                  <a:pt x="6863" y="660"/>
                  <a:pt x="6794" y="730"/>
                  <a:pt x="6794" y="799"/>
                </a:cubicBezTo>
                <a:cubicBezTo>
                  <a:pt x="6655" y="1076"/>
                  <a:pt x="6655" y="1354"/>
                  <a:pt x="6724" y="1631"/>
                </a:cubicBezTo>
                <a:cubicBezTo>
                  <a:pt x="6863" y="2463"/>
                  <a:pt x="7210" y="3225"/>
                  <a:pt x="7695" y="3918"/>
                </a:cubicBezTo>
                <a:cubicBezTo>
                  <a:pt x="8078" y="4410"/>
                  <a:pt x="8719" y="4946"/>
                  <a:pt x="9347" y="4946"/>
                </a:cubicBezTo>
                <a:cubicBezTo>
                  <a:pt x="9516" y="4946"/>
                  <a:pt x="9683" y="4907"/>
                  <a:pt x="9844" y="4820"/>
                </a:cubicBezTo>
                <a:cubicBezTo>
                  <a:pt x="10190" y="5582"/>
                  <a:pt x="10398" y="6345"/>
                  <a:pt x="10468" y="7176"/>
                </a:cubicBezTo>
                <a:cubicBezTo>
                  <a:pt x="10398" y="7176"/>
                  <a:pt x="10398" y="7246"/>
                  <a:pt x="10468" y="7315"/>
                </a:cubicBezTo>
                <a:cubicBezTo>
                  <a:pt x="10537" y="8285"/>
                  <a:pt x="10537" y="9325"/>
                  <a:pt x="10676" y="10365"/>
                </a:cubicBezTo>
                <a:cubicBezTo>
                  <a:pt x="10121" y="9395"/>
                  <a:pt x="9359" y="8632"/>
                  <a:pt x="8457" y="8077"/>
                </a:cubicBezTo>
                <a:cubicBezTo>
                  <a:pt x="8527" y="7939"/>
                  <a:pt x="8596" y="7800"/>
                  <a:pt x="8596" y="7592"/>
                </a:cubicBezTo>
                <a:cubicBezTo>
                  <a:pt x="8735" y="6622"/>
                  <a:pt x="7418" y="6067"/>
                  <a:pt x="6724" y="5859"/>
                </a:cubicBezTo>
                <a:cubicBezTo>
                  <a:pt x="6362" y="5751"/>
                  <a:pt x="5830" y="5642"/>
                  <a:pt x="5306" y="5642"/>
                </a:cubicBezTo>
                <a:cubicBezTo>
                  <a:pt x="4826" y="5642"/>
                  <a:pt x="4352" y="5733"/>
                  <a:pt x="4021" y="5998"/>
                </a:cubicBezTo>
                <a:cubicBezTo>
                  <a:pt x="3259" y="6552"/>
                  <a:pt x="4160" y="7731"/>
                  <a:pt x="4645" y="8077"/>
                </a:cubicBezTo>
                <a:cubicBezTo>
                  <a:pt x="5380" y="8596"/>
                  <a:pt x="6249" y="8872"/>
                  <a:pt x="7119" y="8872"/>
                </a:cubicBezTo>
                <a:cubicBezTo>
                  <a:pt x="7644" y="8872"/>
                  <a:pt x="8169" y="8772"/>
                  <a:pt x="8665" y="8563"/>
                </a:cubicBezTo>
                <a:cubicBezTo>
                  <a:pt x="9774" y="9533"/>
                  <a:pt x="10676" y="10781"/>
                  <a:pt x="11299" y="12167"/>
                </a:cubicBezTo>
                <a:cubicBezTo>
                  <a:pt x="10884" y="12098"/>
                  <a:pt x="10537" y="12029"/>
                  <a:pt x="10121" y="11890"/>
                </a:cubicBezTo>
                <a:cubicBezTo>
                  <a:pt x="9844" y="11751"/>
                  <a:pt x="9567" y="11613"/>
                  <a:pt x="9289" y="11405"/>
                </a:cubicBezTo>
                <a:cubicBezTo>
                  <a:pt x="9359" y="11335"/>
                  <a:pt x="9359" y="11266"/>
                  <a:pt x="9359" y="11128"/>
                </a:cubicBezTo>
                <a:cubicBezTo>
                  <a:pt x="9359" y="11128"/>
                  <a:pt x="9359" y="11058"/>
                  <a:pt x="9359" y="11058"/>
                </a:cubicBezTo>
                <a:cubicBezTo>
                  <a:pt x="9359" y="10989"/>
                  <a:pt x="9359" y="10920"/>
                  <a:pt x="9359" y="10850"/>
                </a:cubicBezTo>
                <a:cubicBezTo>
                  <a:pt x="9220" y="10573"/>
                  <a:pt x="8943" y="10365"/>
                  <a:pt x="8665" y="10296"/>
                </a:cubicBezTo>
                <a:cubicBezTo>
                  <a:pt x="8527" y="10157"/>
                  <a:pt x="8319" y="10157"/>
                  <a:pt x="8111" y="10157"/>
                </a:cubicBezTo>
                <a:cubicBezTo>
                  <a:pt x="8055" y="10138"/>
                  <a:pt x="8004" y="10130"/>
                  <a:pt x="7957" y="10130"/>
                </a:cubicBezTo>
                <a:cubicBezTo>
                  <a:pt x="7829" y="10130"/>
                  <a:pt x="7727" y="10194"/>
                  <a:pt x="7626" y="10296"/>
                </a:cubicBezTo>
                <a:cubicBezTo>
                  <a:pt x="7626" y="10261"/>
                  <a:pt x="7608" y="10244"/>
                  <a:pt x="7591" y="10244"/>
                </a:cubicBezTo>
                <a:cubicBezTo>
                  <a:pt x="7574" y="10244"/>
                  <a:pt x="7556" y="10261"/>
                  <a:pt x="7556" y="10296"/>
                </a:cubicBezTo>
                <a:cubicBezTo>
                  <a:pt x="7348" y="10712"/>
                  <a:pt x="7695" y="11405"/>
                  <a:pt x="8042" y="11682"/>
                </a:cubicBezTo>
                <a:cubicBezTo>
                  <a:pt x="8215" y="11786"/>
                  <a:pt x="8405" y="11838"/>
                  <a:pt x="8587" y="11838"/>
                </a:cubicBezTo>
                <a:cubicBezTo>
                  <a:pt x="8769" y="11838"/>
                  <a:pt x="8943" y="11786"/>
                  <a:pt x="9081" y="11682"/>
                </a:cubicBezTo>
                <a:cubicBezTo>
                  <a:pt x="9151" y="11613"/>
                  <a:pt x="9151" y="11613"/>
                  <a:pt x="9220" y="11613"/>
                </a:cubicBezTo>
                <a:cubicBezTo>
                  <a:pt x="9791" y="12120"/>
                  <a:pt x="10535" y="12453"/>
                  <a:pt x="11295" y="12453"/>
                </a:cubicBezTo>
                <a:cubicBezTo>
                  <a:pt x="11366" y="12453"/>
                  <a:pt x="11437" y="12450"/>
                  <a:pt x="11507" y="12445"/>
                </a:cubicBezTo>
                <a:lnTo>
                  <a:pt x="11577" y="12653"/>
                </a:lnTo>
                <a:cubicBezTo>
                  <a:pt x="12686" y="14801"/>
                  <a:pt x="13587" y="17089"/>
                  <a:pt x="14142" y="19446"/>
                </a:cubicBezTo>
                <a:lnTo>
                  <a:pt x="14003" y="19584"/>
                </a:lnTo>
                <a:cubicBezTo>
                  <a:pt x="14003" y="19584"/>
                  <a:pt x="14003" y="19673"/>
                  <a:pt x="14038" y="19673"/>
                </a:cubicBezTo>
                <a:cubicBezTo>
                  <a:pt x="14047" y="19673"/>
                  <a:pt x="14058" y="19668"/>
                  <a:pt x="14072" y="19654"/>
                </a:cubicBezTo>
                <a:lnTo>
                  <a:pt x="14211" y="19654"/>
                </a:lnTo>
                <a:lnTo>
                  <a:pt x="14211" y="19792"/>
                </a:lnTo>
                <a:cubicBezTo>
                  <a:pt x="14627" y="21387"/>
                  <a:pt x="15043" y="23050"/>
                  <a:pt x="15459" y="24645"/>
                </a:cubicBezTo>
                <a:cubicBezTo>
                  <a:pt x="14973" y="23120"/>
                  <a:pt x="14142" y="21733"/>
                  <a:pt x="13032" y="20624"/>
                </a:cubicBezTo>
                <a:cubicBezTo>
                  <a:pt x="13102" y="20624"/>
                  <a:pt x="13102" y="20555"/>
                  <a:pt x="13102" y="20486"/>
                </a:cubicBezTo>
                <a:cubicBezTo>
                  <a:pt x="12270" y="17990"/>
                  <a:pt x="10398" y="16326"/>
                  <a:pt x="8249" y="15009"/>
                </a:cubicBezTo>
                <a:cubicBezTo>
                  <a:pt x="7071" y="14247"/>
                  <a:pt x="5893" y="13692"/>
                  <a:pt x="4576" y="13276"/>
                </a:cubicBezTo>
                <a:cubicBezTo>
                  <a:pt x="3120" y="12722"/>
                  <a:pt x="1664" y="13138"/>
                  <a:pt x="209" y="12653"/>
                </a:cubicBezTo>
                <a:cubicBezTo>
                  <a:pt x="70" y="12653"/>
                  <a:pt x="1" y="12791"/>
                  <a:pt x="70" y="12860"/>
                </a:cubicBezTo>
                <a:cubicBezTo>
                  <a:pt x="1734" y="15079"/>
                  <a:pt x="3882" y="16881"/>
                  <a:pt x="6378" y="18129"/>
                </a:cubicBezTo>
                <a:cubicBezTo>
                  <a:pt x="8319" y="19168"/>
                  <a:pt x="10468" y="20624"/>
                  <a:pt x="12686" y="21040"/>
                </a:cubicBezTo>
                <a:cubicBezTo>
                  <a:pt x="13656" y="22080"/>
                  <a:pt x="14488" y="23189"/>
                  <a:pt x="15112" y="24506"/>
                </a:cubicBezTo>
                <a:cubicBezTo>
                  <a:pt x="15389" y="25061"/>
                  <a:pt x="15597" y="25684"/>
                  <a:pt x="15874" y="26239"/>
                </a:cubicBezTo>
                <a:cubicBezTo>
                  <a:pt x="16498" y="29220"/>
                  <a:pt x="17053" y="32200"/>
                  <a:pt x="17469" y="35320"/>
                </a:cubicBezTo>
                <a:cubicBezTo>
                  <a:pt x="17469" y="35354"/>
                  <a:pt x="17538" y="35372"/>
                  <a:pt x="17599" y="35372"/>
                </a:cubicBezTo>
                <a:cubicBezTo>
                  <a:pt x="17659" y="35372"/>
                  <a:pt x="17711" y="35354"/>
                  <a:pt x="17677" y="35320"/>
                </a:cubicBezTo>
                <a:cubicBezTo>
                  <a:pt x="17607" y="32894"/>
                  <a:pt x="17261" y="30537"/>
                  <a:pt x="16706" y="28249"/>
                </a:cubicBezTo>
                <a:lnTo>
                  <a:pt x="16706" y="28111"/>
                </a:lnTo>
                <a:cubicBezTo>
                  <a:pt x="16776" y="27625"/>
                  <a:pt x="16914" y="27209"/>
                  <a:pt x="16984" y="26794"/>
                </a:cubicBezTo>
                <a:lnTo>
                  <a:pt x="17053" y="26794"/>
                </a:lnTo>
                <a:cubicBezTo>
                  <a:pt x="17122" y="26586"/>
                  <a:pt x="17122" y="26378"/>
                  <a:pt x="17192" y="26170"/>
                </a:cubicBezTo>
                <a:cubicBezTo>
                  <a:pt x="18717" y="22912"/>
                  <a:pt x="21073" y="20070"/>
                  <a:pt x="22252" y="16742"/>
                </a:cubicBezTo>
                <a:cubicBezTo>
                  <a:pt x="23222" y="13762"/>
                  <a:pt x="23153" y="10573"/>
                  <a:pt x="22113" y="7662"/>
                </a:cubicBezTo>
                <a:cubicBezTo>
                  <a:pt x="22113" y="7592"/>
                  <a:pt x="22044" y="7592"/>
                  <a:pt x="22044" y="7592"/>
                </a:cubicBezTo>
                <a:lnTo>
                  <a:pt x="21974" y="7592"/>
                </a:lnTo>
                <a:cubicBezTo>
                  <a:pt x="21974" y="7516"/>
                  <a:pt x="21891" y="7461"/>
                  <a:pt x="21816" y="7461"/>
                </a:cubicBezTo>
                <a:cubicBezTo>
                  <a:pt x="21754" y="7461"/>
                  <a:pt x="21697" y="7498"/>
                  <a:pt x="21697" y="7592"/>
                </a:cubicBezTo>
                <a:lnTo>
                  <a:pt x="21697" y="7662"/>
                </a:lnTo>
                <a:cubicBezTo>
                  <a:pt x="19826" y="8077"/>
                  <a:pt x="18647" y="12029"/>
                  <a:pt x="18093" y="13415"/>
                </a:cubicBezTo>
                <a:cubicBezTo>
                  <a:pt x="16568" y="17020"/>
                  <a:pt x="16082" y="21040"/>
                  <a:pt x="16706" y="24922"/>
                </a:cubicBezTo>
                <a:cubicBezTo>
                  <a:pt x="16637" y="25684"/>
                  <a:pt x="16568" y="26447"/>
                  <a:pt x="16568" y="27209"/>
                </a:cubicBezTo>
                <a:lnTo>
                  <a:pt x="16568" y="27348"/>
                </a:lnTo>
                <a:cubicBezTo>
                  <a:pt x="15944" y="24645"/>
                  <a:pt x="15181" y="22011"/>
                  <a:pt x="14488" y="19446"/>
                </a:cubicBezTo>
                <a:cubicBezTo>
                  <a:pt x="14765" y="19099"/>
                  <a:pt x="15043" y="18683"/>
                  <a:pt x="15251" y="18267"/>
                </a:cubicBezTo>
                <a:cubicBezTo>
                  <a:pt x="15459" y="17782"/>
                  <a:pt x="15597" y="17297"/>
                  <a:pt x="15667" y="16812"/>
                </a:cubicBezTo>
                <a:cubicBezTo>
                  <a:pt x="15736" y="16812"/>
                  <a:pt x="15805" y="16812"/>
                  <a:pt x="15874" y="16742"/>
                </a:cubicBezTo>
                <a:cubicBezTo>
                  <a:pt x="16498" y="16534"/>
                  <a:pt x="16498" y="15425"/>
                  <a:pt x="16221" y="14940"/>
                </a:cubicBezTo>
                <a:cubicBezTo>
                  <a:pt x="16076" y="14766"/>
                  <a:pt x="15894" y="14689"/>
                  <a:pt x="15712" y="14689"/>
                </a:cubicBezTo>
                <a:cubicBezTo>
                  <a:pt x="15459" y="14689"/>
                  <a:pt x="15204" y="14837"/>
                  <a:pt x="15043" y="15079"/>
                </a:cubicBezTo>
                <a:cubicBezTo>
                  <a:pt x="14904" y="15217"/>
                  <a:pt x="14835" y="15425"/>
                  <a:pt x="14835" y="15633"/>
                </a:cubicBezTo>
                <a:cubicBezTo>
                  <a:pt x="14765" y="15703"/>
                  <a:pt x="14765" y="15703"/>
                  <a:pt x="14765" y="15772"/>
                </a:cubicBezTo>
                <a:cubicBezTo>
                  <a:pt x="14765" y="15910"/>
                  <a:pt x="14835" y="16118"/>
                  <a:pt x="14904" y="16257"/>
                </a:cubicBezTo>
                <a:lnTo>
                  <a:pt x="14973" y="16326"/>
                </a:lnTo>
                <a:cubicBezTo>
                  <a:pt x="15043" y="16534"/>
                  <a:pt x="15251" y="16673"/>
                  <a:pt x="15459" y="16742"/>
                </a:cubicBezTo>
                <a:cubicBezTo>
                  <a:pt x="15320" y="17643"/>
                  <a:pt x="14973" y="18475"/>
                  <a:pt x="14349" y="19099"/>
                </a:cubicBezTo>
                <a:lnTo>
                  <a:pt x="14072" y="18059"/>
                </a:lnTo>
                <a:cubicBezTo>
                  <a:pt x="13795" y="17020"/>
                  <a:pt x="13448" y="15910"/>
                  <a:pt x="13032" y="14940"/>
                </a:cubicBezTo>
                <a:lnTo>
                  <a:pt x="13032" y="14940"/>
                </a:lnTo>
                <a:cubicBezTo>
                  <a:pt x="13061" y="14969"/>
                  <a:pt x="13102" y="14986"/>
                  <a:pt x="13139" y="14986"/>
                </a:cubicBezTo>
                <a:cubicBezTo>
                  <a:pt x="13193" y="14986"/>
                  <a:pt x="13240" y="14952"/>
                  <a:pt x="13240" y="14871"/>
                </a:cubicBezTo>
                <a:cubicBezTo>
                  <a:pt x="13240" y="14732"/>
                  <a:pt x="13310" y="14524"/>
                  <a:pt x="13379" y="14385"/>
                </a:cubicBezTo>
                <a:cubicBezTo>
                  <a:pt x="13587" y="13831"/>
                  <a:pt x="13726" y="13276"/>
                  <a:pt x="13934" y="12722"/>
                </a:cubicBezTo>
                <a:cubicBezTo>
                  <a:pt x="14179" y="12906"/>
                  <a:pt x="14479" y="12995"/>
                  <a:pt x="14779" y="12995"/>
                </a:cubicBezTo>
                <a:cubicBezTo>
                  <a:pt x="15156" y="12995"/>
                  <a:pt x="15535" y="12854"/>
                  <a:pt x="15805" y="12583"/>
                </a:cubicBezTo>
                <a:cubicBezTo>
                  <a:pt x="15874" y="12514"/>
                  <a:pt x="15805" y="12445"/>
                  <a:pt x="15736" y="12445"/>
                </a:cubicBezTo>
                <a:cubicBezTo>
                  <a:pt x="15459" y="12514"/>
                  <a:pt x="15181" y="12583"/>
                  <a:pt x="14973" y="12722"/>
                </a:cubicBezTo>
                <a:cubicBezTo>
                  <a:pt x="14880" y="12740"/>
                  <a:pt x="14788" y="12749"/>
                  <a:pt x="14695" y="12749"/>
                </a:cubicBezTo>
                <a:cubicBezTo>
                  <a:pt x="14441" y="12749"/>
                  <a:pt x="14187" y="12685"/>
                  <a:pt x="13934" y="12583"/>
                </a:cubicBezTo>
                <a:cubicBezTo>
                  <a:pt x="14072" y="12237"/>
                  <a:pt x="14142" y="11890"/>
                  <a:pt x="14211" y="11543"/>
                </a:cubicBezTo>
                <a:cubicBezTo>
                  <a:pt x="14696" y="11543"/>
                  <a:pt x="15320" y="10920"/>
                  <a:pt x="15459" y="10434"/>
                </a:cubicBezTo>
                <a:lnTo>
                  <a:pt x="15528" y="10434"/>
                </a:lnTo>
                <a:cubicBezTo>
                  <a:pt x="15667" y="10504"/>
                  <a:pt x="15805" y="10573"/>
                  <a:pt x="15944" y="10573"/>
                </a:cubicBezTo>
                <a:lnTo>
                  <a:pt x="16360" y="10573"/>
                </a:lnTo>
                <a:cubicBezTo>
                  <a:pt x="16914" y="10434"/>
                  <a:pt x="17330" y="9949"/>
                  <a:pt x="17538" y="9395"/>
                </a:cubicBezTo>
                <a:cubicBezTo>
                  <a:pt x="17677" y="8840"/>
                  <a:pt x="17469" y="8216"/>
                  <a:pt x="16914" y="7939"/>
                </a:cubicBezTo>
                <a:cubicBezTo>
                  <a:pt x="16813" y="7895"/>
                  <a:pt x="16711" y="7876"/>
                  <a:pt x="16611" y="7876"/>
                </a:cubicBezTo>
                <a:cubicBezTo>
                  <a:pt x="16235" y="7876"/>
                  <a:pt x="15886" y="8150"/>
                  <a:pt x="15667" y="8424"/>
                </a:cubicBezTo>
                <a:cubicBezTo>
                  <a:pt x="15320" y="8840"/>
                  <a:pt x="15112" y="9464"/>
                  <a:pt x="15251" y="9949"/>
                </a:cubicBezTo>
                <a:cubicBezTo>
                  <a:pt x="15251" y="10088"/>
                  <a:pt x="15320" y="10157"/>
                  <a:pt x="15320" y="10226"/>
                </a:cubicBezTo>
                <a:cubicBezTo>
                  <a:pt x="15112" y="10434"/>
                  <a:pt x="14973" y="10642"/>
                  <a:pt x="14765" y="10850"/>
                </a:cubicBezTo>
                <a:cubicBezTo>
                  <a:pt x="14627" y="10989"/>
                  <a:pt x="14419" y="11128"/>
                  <a:pt x="14280" y="11266"/>
                </a:cubicBezTo>
                <a:cubicBezTo>
                  <a:pt x="14349" y="10850"/>
                  <a:pt x="14349" y="10504"/>
                  <a:pt x="14419" y="10088"/>
                </a:cubicBezTo>
                <a:lnTo>
                  <a:pt x="14488" y="10088"/>
                </a:lnTo>
                <a:cubicBezTo>
                  <a:pt x="14557" y="10088"/>
                  <a:pt x="14627" y="10018"/>
                  <a:pt x="14557" y="9949"/>
                </a:cubicBezTo>
                <a:lnTo>
                  <a:pt x="14419" y="9880"/>
                </a:lnTo>
                <a:cubicBezTo>
                  <a:pt x="14488" y="9187"/>
                  <a:pt x="14488" y="8493"/>
                  <a:pt x="14419" y="7800"/>
                </a:cubicBezTo>
                <a:cubicBezTo>
                  <a:pt x="15459" y="7662"/>
                  <a:pt x="16152" y="6691"/>
                  <a:pt x="16013" y="5721"/>
                </a:cubicBezTo>
                <a:cubicBezTo>
                  <a:pt x="16082" y="5374"/>
                  <a:pt x="16152" y="5027"/>
                  <a:pt x="16152" y="4681"/>
                </a:cubicBezTo>
                <a:cubicBezTo>
                  <a:pt x="16082" y="4334"/>
                  <a:pt x="16013" y="3918"/>
                  <a:pt x="15944" y="3502"/>
                </a:cubicBezTo>
                <a:lnTo>
                  <a:pt x="15944" y="3364"/>
                </a:lnTo>
                <a:cubicBezTo>
                  <a:pt x="15944" y="2572"/>
                  <a:pt x="15783" y="978"/>
                  <a:pt x="14852" y="978"/>
                </a:cubicBezTo>
                <a:cubicBezTo>
                  <a:pt x="14723" y="978"/>
                  <a:pt x="14579" y="1009"/>
                  <a:pt x="14419" y="1076"/>
                </a:cubicBezTo>
                <a:cubicBezTo>
                  <a:pt x="14211" y="1215"/>
                  <a:pt x="14003" y="1423"/>
                  <a:pt x="13864" y="1631"/>
                </a:cubicBezTo>
                <a:cubicBezTo>
                  <a:pt x="13448" y="1908"/>
                  <a:pt x="13102" y="2324"/>
                  <a:pt x="12963" y="2740"/>
                </a:cubicBezTo>
                <a:cubicBezTo>
                  <a:pt x="12339" y="3988"/>
                  <a:pt x="12824" y="5721"/>
                  <a:pt x="13448" y="6968"/>
                </a:cubicBezTo>
                <a:cubicBezTo>
                  <a:pt x="13518" y="7246"/>
                  <a:pt x="13726" y="7454"/>
                  <a:pt x="14003" y="7662"/>
                </a:cubicBezTo>
                <a:cubicBezTo>
                  <a:pt x="14003" y="7731"/>
                  <a:pt x="14072" y="7731"/>
                  <a:pt x="14142" y="7731"/>
                </a:cubicBezTo>
                <a:cubicBezTo>
                  <a:pt x="14142" y="8355"/>
                  <a:pt x="14142" y="8979"/>
                  <a:pt x="14003" y="9533"/>
                </a:cubicBezTo>
                <a:cubicBezTo>
                  <a:pt x="13864" y="9395"/>
                  <a:pt x="13656" y="9256"/>
                  <a:pt x="13448" y="9117"/>
                </a:cubicBezTo>
                <a:cubicBezTo>
                  <a:pt x="13240" y="8909"/>
                  <a:pt x="13102" y="8701"/>
                  <a:pt x="12894" y="8493"/>
                </a:cubicBezTo>
                <a:cubicBezTo>
                  <a:pt x="13032" y="8355"/>
                  <a:pt x="13102" y="8216"/>
                  <a:pt x="13171" y="8077"/>
                </a:cubicBezTo>
                <a:cubicBezTo>
                  <a:pt x="13240" y="7870"/>
                  <a:pt x="13240" y="7662"/>
                  <a:pt x="13171" y="7454"/>
                </a:cubicBezTo>
                <a:cubicBezTo>
                  <a:pt x="13032" y="7269"/>
                  <a:pt x="12801" y="7146"/>
                  <a:pt x="12560" y="7146"/>
                </a:cubicBezTo>
                <a:cubicBezTo>
                  <a:pt x="12439" y="7146"/>
                  <a:pt x="12316" y="7176"/>
                  <a:pt x="12201" y="7246"/>
                </a:cubicBezTo>
                <a:cubicBezTo>
                  <a:pt x="12131" y="7315"/>
                  <a:pt x="12062" y="7384"/>
                  <a:pt x="12062" y="7454"/>
                </a:cubicBezTo>
                <a:cubicBezTo>
                  <a:pt x="12062" y="7425"/>
                  <a:pt x="12026" y="7408"/>
                  <a:pt x="11984" y="7408"/>
                </a:cubicBezTo>
                <a:cubicBezTo>
                  <a:pt x="11925" y="7408"/>
                  <a:pt x="11854" y="7442"/>
                  <a:pt x="11854" y="7523"/>
                </a:cubicBezTo>
                <a:cubicBezTo>
                  <a:pt x="11854" y="7662"/>
                  <a:pt x="11923" y="7870"/>
                  <a:pt x="11993" y="8008"/>
                </a:cubicBezTo>
                <a:cubicBezTo>
                  <a:pt x="11923" y="8008"/>
                  <a:pt x="11923" y="8008"/>
                  <a:pt x="11993" y="8077"/>
                </a:cubicBezTo>
                <a:cubicBezTo>
                  <a:pt x="11993" y="8077"/>
                  <a:pt x="11993" y="8147"/>
                  <a:pt x="12062" y="8216"/>
                </a:cubicBezTo>
                <a:cubicBezTo>
                  <a:pt x="12131" y="8493"/>
                  <a:pt x="12339" y="8632"/>
                  <a:pt x="12617" y="8632"/>
                </a:cubicBezTo>
                <a:lnTo>
                  <a:pt x="12755" y="8563"/>
                </a:lnTo>
                <a:cubicBezTo>
                  <a:pt x="13032" y="9117"/>
                  <a:pt x="13448" y="9533"/>
                  <a:pt x="14003" y="9880"/>
                </a:cubicBezTo>
                <a:cubicBezTo>
                  <a:pt x="13726" y="11405"/>
                  <a:pt x="13310" y="12860"/>
                  <a:pt x="13032" y="14316"/>
                </a:cubicBezTo>
                <a:lnTo>
                  <a:pt x="12963" y="14316"/>
                </a:lnTo>
                <a:cubicBezTo>
                  <a:pt x="12894" y="14316"/>
                  <a:pt x="12824" y="14385"/>
                  <a:pt x="12755" y="14455"/>
                </a:cubicBezTo>
                <a:cubicBezTo>
                  <a:pt x="12409" y="13623"/>
                  <a:pt x="12062" y="12860"/>
                  <a:pt x="11646" y="12167"/>
                </a:cubicBezTo>
                <a:lnTo>
                  <a:pt x="11230" y="11266"/>
                </a:lnTo>
                <a:cubicBezTo>
                  <a:pt x="11092" y="11058"/>
                  <a:pt x="10953" y="10850"/>
                  <a:pt x="10884" y="10642"/>
                </a:cubicBezTo>
                <a:cubicBezTo>
                  <a:pt x="10953" y="9395"/>
                  <a:pt x="10953" y="8147"/>
                  <a:pt x="10745" y="6899"/>
                </a:cubicBezTo>
                <a:cubicBezTo>
                  <a:pt x="11299" y="6206"/>
                  <a:pt x="11646" y="5305"/>
                  <a:pt x="11646" y="4404"/>
                </a:cubicBezTo>
                <a:cubicBezTo>
                  <a:pt x="11646" y="4364"/>
                  <a:pt x="11577" y="4324"/>
                  <a:pt x="11518" y="4324"/>
                </a:cubicBezTo>
                <a:cubicBezTo>
                  <a:pt x="11475" y="4324"/>
                  <a:pt x="11438" y="4345"/>
                  <a:pt x="11438" y="4404"/>
                </a:cubicBezTo>
                <a:cubicBezTo>
                  <a:pt x="11369" y="5235"/>
                  <a:pt x="11161" y="5998"/>
                  <a:pt x="10745" y="6622"/>
                </a:cubicBezTo>
                <a:cubicBezTo>
                  <a:pt x="10606" y="5998"/>
                  <a:pt x="10329" y="5374"/>
                  <a:pt x="10052" y="4750"/>
                </a:cubicBezTo>
                <a:lnTo>
                  <a:pt x="10121" y="4750"/>
                </a:lnTo>
                <a:cubicBezTo>
                  <a:pt x="10181" y="4691"/>
                  <a:pt x="10138" y="4528"/>
                  <a:pt x="10036" y="4528"/>
                </a:cubicBezTo>
                <a:cubicBezTo>
                  <a:pt x="10020" y="4528"/>
                  <a:pt x="10002" y="4533"/>
                  <a:pt x="9982" y="4542"/>
                </a:cubicBezTo>
                <a:lnTo>
                  <a:pt x="9913" y="4542"/>
                </a:lnTo>
                <a:cubicBezTo>
                  <a:pt x="9844" y="4473"/>
                  <a:pt x="9844" y="4404"/>
                  <a:pt x="9774" y="4334"/>
                </a:cubicBezTo>
                <a:cubicBezTo>
                  <a:pt x="9913" y="4334"/>
                  <a:pt x="10052" y="4265"/>
                  <a:pt x="10121" y="4126"/>
                </a:cubicBezTo>
                <a:cubicBezTo>
                  <a:pt x="10260" y="3988"/>
                  <a:pt x="10398" y="3849"/>
                  <a:pt x="10468" y="3641"/>
                </a:cubicBezTo>
                <a:cubicBezTo>
                  <a:pt x="10953" y="2601"/>
                  <a:pt x="9982" y="1215"/>
                  <a:pt x="9289" y="591"/>
                </a:cubicBezTo>
                <a:cubicBezTo>
                  <a:pt x="8892" y="230"/>
                  <a:pt x="8401" y="1"/>
                  <a:pt x="7944" y="1"/>
                </a:cubicBezTo>
                <a:close/>
              </a:path>
            </a:pathLst>
          </a:custGeom>
          <a:solidFill>
            <a:srgbClr val="272727"/>
          </a:solidFill>
          <a:ln>
            <a:noFill/>
          </a:ln>
        </p:spPr>
        <p:txBody>
          <a:bodyPr spcFirstLastPara="1" wrap="square" lIns="121900" tIns="121900" rIns="121900" bIns="121900" anchor="ctr" anchorCtr="0">
            <a:noAutofit/>
          </a:bodyPr>
          <a:lstStyle/>
          <a:p>
            <a:pPr defTabSz="1219170">
              <a:buClr>
                <a:srgbClr val="000000"/>
              </a:buClr>
              <a:defRPr/>
            </a:pPr>
            <a:endParaRPr sz="1867" kern="0">
              <a:solidFill>
                <a:srgbClr val="000000"/>
              </a:solidFill>
              <a:latin typeface="Arial"/>
              <a:cs typeface="Arial"/>
              <a:sym typeface="Arial"/>
            </a:endParaRPr>
          </a:p>
        </p:txBody>
      </p:sp>
      <p:pic>
        <p:nvPicPr>
          <p:cNvPr id="7" name="Picture 6" descr="22858PICdbgea5Gz679dY_PIC2018.png"/>
          <p:cNvPicPr>
            <a:picLocks noChangeAspect="1"/>
          </p:cNvPicPr>
          <p:nvPr/>
        </p:nvPicPr>
        <p:blipFill>
          <a:blip r:embed="rId4" cstate="print"/>
          <a:stretch>
            <a:fillRect/>
          </a:stretch>
        </p:blipFill>
        <p:spPr>
          <a:xfrm flipH="1">
            <a:off x="1101248" y="1494866"/>
            <a:ext cx="3446104" cy="5317633"/>
          </a:xfrm>
          <a:prstGeom prst="rect">
            <a:avLst/>
          </a:prstGeom>
        </p:spPr>
      </p:pic>
      <p:sp>
        <p:nvSpPr>
          <p:cNvPr id="8" name="Cloud Callout 7"/>
          <p:cNvSpPr/>
          <p:nvPr/>
        </p:nvSpPr>
        <p:spPr>
          <a:xfrm rot="351836">
            <a:off x="4713684" y="1189802"/>
            <a:ext cx="5700649" cy="4021957"/>
          </a:xfrm>
          <a:prstGeom prst="cloudCallout">
            <a:avLst/>
          </a:prstGeom>
          <a:solidFill>
            <a:srgbClr val="EF6F8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19170">
              <a:tabLst>
                <a:tab pos="1849074" algn="l"/>
              </a:tabLst>
              <a:defRPr/>
            </a:pPr>
            <a:endParaRPr lang="en-US" sz="2400" dirty="0">
              <a:solidFill>
                <a:prstClr val="white"/>
              </a:solidFill>
              <a:latin typeface="Times New Roman" panose="02020603050405020304" pitchFamily="18" charset="0"/>
              <a:ea typeface="Times New Roman" panose="02020603050405020304" pitchFamily="18" charset="0"/>
              <a:sym typeface="Arial"/>
            </a:endParaRPr>
          </a:p>
        </p:txBody>
      </p:sp>
      <p:sp>
        <p:nvSpPr>
          <p:cNvPr id="9" name="Rectangle 8"/>
          <p:cNvSpPr/>
          <p:nvPr/>
        </p:nvSpPr>
        <p:spPr>
          <a:xfrm>
            <a:off x="4939005" y="1890117"/>
            <a:ext cx="5274907" cy="2554545"/>
          </a:xfrm>
          <a:prstGeom prst="rect">
            <a:avLst/>
          </a:prstGeom>
        </p:spPr>
        <p:txBody>
          <a:bodyPr wrap="square">
            <a:spAutoFit/>
          </a:bodyPr>
          <a:lstStyle/>
          <a:p>
            <a:pPr lvl="0" algn="ctr">
              <a:buClrTx/>
              <a:defRPr/>
            </a:pPr>
            <a:r>
              <a:rPr lang="en-US" sz="3200" b="1" i="1" dirty="0">
                <a:solidFill>
                  <a:srgbClr val="212121"/>
                </a:solidFill>
                <a:latin typeface="Times New Roman" panose="02020603050405020304" pitchFamily="18" charset="0"/>
                <a:ea typeface="Times New Roman" panose="02020603050405020304" pitchFamily="18" charset="0"/>
                <a:sym typeface="Playfair Display"/>
              </a:rPr>
              <a:t>    Viết đoạn văn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khoảng</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7-9 câu)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trình</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bày</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suy</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nghĩ</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của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em</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về</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một</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tính</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cách</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đáng</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phê</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phán</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được</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nói</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đến</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trong</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những</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truyện</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cười</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 </a:t>
            </a:r>
            <a:r>
              <a:rPr lang="en-US" sz="3200" b="1" i="1" dirty="0" err="1">
                <a:solidFill>
                  <a:srgbClr val="212121"/>
                </a:solidFill>
                <a:latin typeface="Times New Roman" panose="02020603050405020304" pitchFamily="18" charset="0"/>
                <a:ea typeface="Times New Roman" panose="02020603050405020304" pitchFamily="18" charset="0"/>
                <a:sym typeface="Playfair Display"/>
              </a:rPr>
              <a:t>trên</a:t>
            </a:r>
            <a:r>
              <a:rPr lang="en-US" sz="3200" b="1" i="1" dirty="0">
                <a:solidFill>
                  <a:srgbClr val="212121"/>
                </a:solidFill>
                <a:latin typeface="Times New Roman" panose="02020603050405020304" pitchFamily="18" charset="0"/>
                <a:ea typeface="Times New Roman" panose="02020603050405020304" pitchFamily="18" charset="0"/>
                <a:sym typeface="Playfair Display"/>
              </a:rPr>
              <a:t>.</a:t>
            </a:r>
            <a:endParaRPr lang="en-US" sz="3200" b="1" dirty="0">
              <a:solidFill>
                <a:srgbClr val="FFFFFF"/>
              </a:solidFill>
              <a:latin typeface="Times New Roman" panose="02020603050405020304" pitchFamily="18" charset="0"/>
              <a:ea typeface="Times New Roman" panose="02020603050405020304" pitchFamily="18" charset="0"/>
              <a:sym typeface="Arial"/>
            </a:endParaRPr>
          </a:p>
        </p:txBody>
      </p:sp>
    </p:spTree>
    <p:extLst>
      <p:ext uri="{BB962C8B-B14F-4D97-AF65-F5344CB8AC3E}">
        <p14:creationId xmlns:p14="http://schemas.microsoft.com/office/powerpoint/2010/main" val="36682474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circle(in)">
                                      <p:cBhvr>
                                        <p:cTn id="15"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ACA40B4-9B49-7222-F190-76A16784BA48}"/>
              </a:ext>
            </a:extLst>
          </p:cNvPr>
          <p:cNvSpPr txBox="1"/>
          <p:nvPr/>
        </p:nvSpPr>
        <p:spPr>
          <a:xfrm>
            <a:off x="149289" y="109925"/>
            <a:ext cx="11905863" cy="1610762"/>
          </a:xfrm>
          <a:prstGeom prst="rect">
            <a:avLst/>
          </a:prstGeom>
          <a:noFill/>
        </p:spPr>
        <p:txBody>
          <a:bodyPr wrap="square">
            <a:spAutoFit/>
          </a:bodyPr>
          <a:lstStyle/>
          <a:p>
            <a:endParaRPr lang="en-US" sz="1867" dirty="0">
              <a:latin typeface="Times New Roman" panose="02020603050405020304" pitchFamily="18" charset="0"/>
              <a:ea typeface="Times New Roman" panose="02020603050405020304" pitchFamily="18" charset="0"/>
            </a:endParaRPr>
          </a:p>
          <a:p>
            <a:endParaRPr lang="en-US" sz="2400" dirty="0">
              <a:latin typeface="Times New Roman" panose="02020603050405020304" pitchFamily="18" charset="0"/>
              <a:ea typeface="Times New Roman" panose="02020603050405020304" pitchFamily="18" charset="0"/>
            </a:endParaRPr>
          </a:p>
          <a:p>
            <a:endParaRPr lang="en-US" sz="2400" dirty="0">
              <a:latin typeface="Times New Roman" panose="02020603050405020304" pitchFamily="18" charset="0"/>
              <a:ea typeface="Times New Roman" panose="02020603050405020304" pitchFamily="18" charset="0"/>
            </a:endParaRPr>
          </a:p>
          <a:p>
            <a:r>
              <a:rPr lang="en-US" sz="3200" dirty="0">
                <a:solidFill>
                  <a:srgbClr val="333333"/>
                </a:solidFill>
                <a:latin typeface="Times New Roman" panose="02020603050405020304" pitchFamily="18" charset="0"/>
              </a:rPr>
              <a:t>         </a:t>
            </a:r>
            <a:endParaRPr lang="en-US" sz="2933" dirty="0">
              <a:latin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DCBACAD6-1FDF-205F-EC13-A257E3CFB275}"/>
              </a:ext>
            </a:extLst>
          </p:cNvPr>
          <p:cNvPicPr>
            <a:picLocks noChangeAspect="1"/>
          </p:cNvPicPr>
          <p:nvPr/>
        </p:nvPicPr>
        <p:blipFill>
          <a:blip r:embed="rId2"/>
          <a:stretch>
            <a:fillRect/>
          </a:stretch>
        </p:blipFill>
        <p:spPr>
          <a:xfrm>
            <a:off x="3393736" y="109925"/>
            <a:ext cx="5974597" cy="1024776"/>
          </a:xfrm>
          <a:prstGeom prst="rect">
            <a:avLst/>
          </a:prstGeom>
        </p:spPr>
      </p:pic>
      <p:sp>
        <p:nvSpPr>
          <p:cNvPr id="3" name="TextBox 2">
            <a:extLst>
              <a:ext uri="{FF2B5EF4-FFF2-40B4-BE49-F238E27FC236}">
                <a16:creationId xmlns:a16="http://schemas.microsoft.com/office/drawing/2014/main" id="{C0D414A4-CD3B-E377-A521-189033F828E8}"/>
              </a:ext>
            </a:extLst>
          </p:cNvPr>
          <p:cNvSpPr txBox="1"/>
          <p:nvPr/>
        </p:nvSpPr>
        <p:spPr>
          <a:xfrm>
            <a:off x="265937" y="981375"/>
            <a:ext cx="11789215" cy="5283434"/>
          </a:xfrm>
          <a:prstGeom prst="rect">
            <a:avLst/>
          </a:prstGeom>
          <a:noFill/>
        </p:spPr>
        <p:txBody>
          <a:bodyPr wrap="square">
            <a:spAutoFit/>
          </a:bodyPr>
          <a:lstStyle/>
          <a:p>
            <a:r>
              <a:rPr lang="en-US" sz="2933" kern="0" dirty="0">
                <a:solidFill>
                  <a:srgbClr val="333333"/>
                </a:solidFill>
                <a:latin typeface="Times New Roman" panose="02020603050405020304" pitchFamily="18" charset="0"/>
                <a:cs typeface="Times New Roman" panose="02020603050405020304" pitchFamily="18" charset="0"/>
                <a:sym typeface="Arial"/>
              </a:rPr>
              <a:t>              </a:t>
            </a:r>
            <a:r>
              <a:rPr lang="vi-VN" sz="2800" i="1" dirty="0">
                <a:solidFill>
                  <a:srgbClr val="333333"/>
                </a:solidFill>
                <a:latin typeface="Times New Roman" panose="02020603050405020304" pitchFamily="18" charset="0"/>
                <a:cs typeface="Times New Roman" panose="02020603050405020304" pitchFamily="18" charset="0"/>
              </a:rPr>
              <a:t>Tr</a:t>
            </a:r>
            <a:r>
              <a:rPr lang="vi-VN" sz="2800" i="1" kern="0" dirty="0">
                <a:solidFill>
                  <a:srgbClr val="333333"/>
                </a:solidFill>
                <a:latin typeface="Times New Roman" panose="02020603050405020304" pitchFamily="18" charset="0"/>
                <a:cs typeface="Times New Roman" panose="02020603050405020304" pitchFamily="18" charset="0"/>
                <a:sym typeface="Arial"/>
              </a:rPr>
              <a:t>uyện</a:t>
            </a:r>
            <a:r>
              <a:rPr lang="en-US" sz="2800" i="1" kern="0" dirty="0">
                <a:solidFill>
                  <a:srgbClr val="333333"/>
                </a:solidFill>
                <a:latin typeface="Times New Roman" panose="02020603050405020304" pitchFamily="18" charset="0"/>
                <a:cs typeface="Times New Roman" panose="02020603050405020304" pitchFamily="18" charset="0"/>
                <a:sym typeface="Arial"/>
              </a:rPr>
              <a:t> </a:t>
            </a:r>
            <a:r>
              <a:rPr lang="en-US" sz="2800" i="1" kern="0" dirty="0" err="1">
                <a:solidFill>
                  <a:srgbClr val="333333"/>
                </a:solidFill>
                <a:latin typeface="Times New Roman" panose="02020603050405020304" pitchFamily="18" charset="0"/>
                <a:cs typeface="Times New Roman" panose="02020603050405020304" pitchFamily="18" charset="0"/>
                <a:sym typeface="Arial"/>
              </a:rPr>
              <a:t>cười</a:t>
            </a:r>
            <a:r>
              <a:rPr lang="en-US" sz="2800" i="1" kern="0" dirty="0">
                <a:solidFill>
                  <a:srgbClr val="333333"/>
                </a:solidFill>
                <a:latin typeface="Times New Roman" panose="02020603050405020304" pitchFamily="18" charset="0"/>
                <a:cs typeface="Times New Roman" panose="02020603050405020304" pitchFamily="18" charset="0"/>
                <a:sym typeface="Arial"/>
              </a:rPr>
              <a:t> </a:t>
            </a:r>
            <a:r>
              <a:rPr lang="vi-VN" sz="2800" i="1" kern="0" dirty="0">
                <a:solidFill>
                  <a:srgbClr val="333333"/>
                </a:solidFill>
                <a:latin typeface="Times New Roman" panose="02020603050405020304" pitchFamily="18" charset="0"/>
                <a:cs typeface="Times New Roman" panose="02020603050405020304" pitchFamily="18" charset="0"/>
                <a:sym typeface="Arial"/>
              </a:rPr>
              <a:t>Lợn cưới, áo mới nói về hai anh chàng có tính thích khoe khoang</a:t>
            </a:r>
            <a:r>
              <a:rPr lang="en-US" sz="2800" i="1" kern="0" dirty="0">
                <a:solidFill>
                  <a:srgbClr val="333333"/>
                </a:solidFill>
                <a:latin typeface="Times New Roman" panose="02020603050405020304" pitchFamily="18" charset="0"/>
                <a:cs typeface="Times New Roman" panose="02020603050405020304" pitchFamily="18" charset="0"/>
                <a:sym typeface="Arial"/>
              </a:rPr>
              <a:t>(1)</a:t>
            </a:r>
            <a:r>
              <a:rPr lang="vi-VN" sz="2800" i="1" kern="0" dirty="0">
                <a:solidFill>
                  <a:srgbClr val="333333"/>
                </a:solidFill>
                <a:latin typeface="Times New Roman" panose="02020603050405020304" pitchFamily="18" charset="0"/>
                <a:cs typeface="Times New Roman" panose="02020603050405020304" pitchFamily="18" charset="0"/>
                <a:sym typeface="Arial"/>
              </a:rPr>
              <a:t>. Tính khoe khoang (khoe của, khoe danh, khoe tài, khoe chức tước,...) là thói thích tỏ ra, trưng ra cho người khác biết là mình giàu, mình tài giỏi, mình danh gi</a:t>
            </a:r>
            <a:r>
              <a:rPr lang="en-US" sz="2800" i="1" kern="0" dirty="0">
                <a:solidFill>
                  <a:srgbClr val="333333"/>
                </a:solidFill>
                <a:latin typeface="Times New Roman" panose="02020603050405020304" pitchFamily="18" charset="0"/>
                <a:cs typeface="Times New Roman" panose="02020603050405020304" pitchFamily="18" charset="0"/>
                <a:sym typeface="Arial"/>
              </a:rPr>
              <a:t>á(2)</a:t>
            </a:r>
            <a:r>
              <a:rPr lang="vi-VN" sz="2800" i="1" kern="0" dirty="0">
                <a:solidFill>
                  <a:srgbClr val="333333"/>
                </a:solidFill>
                <a:latin typeface="Times New Roman" panose="02020603050405020304" pitchFamily="18" charset="0"/>
                <a:cs typeface="Times New Roman" panose="02020603050405020304" pitchFamily="18" charset="0"/>
                <a:sym typeface="Arial"/>
              </a:rPr>
              <a:t>. Đó là một thói xấu</a:t>
            </a:r>
            <a:r>
              <a:rPr lang="en-US" sz="2800" i="1" kern="0" dirty="0">
                <a:solidFill>
                  <a:srgbClr val="333333"/>
                </a:solidFill>
                <a:latin typeface="Times New Roman" panose="02020603050405020304" pitchFamily="18" charset="0"/>
                <a:cs typeface="Times New Roman" panose="02020603050405020304" pitchFamily="18" charset="0"/>
                <a:sym typeface="Arial"/>
              </a:rPr>
              <a:t>, </a:t>
            </a:r>
            <a:r>
              <a:rPr lang="en-US" sz="2800" i="1" kern="0" dirty="0" err="1">
                <a:solidFill>
                  <a:srgbClr val="333333"/>
                </a:solidFill>
                <a:latin typeface="Times New Roman" panose="02020603050405020304" pitchFamily="18" charset="0"/>
                <a:cs typeface="Times New Roman" panose="02020603050405020304" pitchFamily="18" charset="0"/>
                <a:sym typeface="Arial"/>
              </a:rPr>
              <a:t>nó</a:t>
            </a:r>
            <a:r>
              <a:rPr lang="en-US" sz="2800" i="1" kern="0" dirty="0">
                <a:solidFill>
                  <a:srgbClr val="333333"/>
                </a:solidFill>
                <a:latin typeface="Times New Roman" panose="02020603050405020304" pitchFamily="18" charset="0"/>
                <a:cs typeface="Times New Roman" panose="02020603050405020304" pitchFamily="18" charset="0"/>
                <a:sym typeface="Arial"/>
              </a:rPr>
              <a:t> </a:t>
            </a:r>
            <a:r>
              <a:rPr lang="vi-VN" sz="2800" i="1" kern="0" dirty="0">
                <a:solidFill>
                  <a:srgbClr val="333333"/>
                </a:solidFill>
                <a:latin typeface="Times New Roman" panose="02020603050405020304" pitchFamily="18" charset="0"/>
                <a:cs typeface="Times New Roman" panose="02020603050405020304" pitchFamily="18" charset="0"/>
                <a:sym typeface="Arial"/>
              </a:rPr>
              <a:t>thường lộ ra ở cách ăn mặc, trang sức, bài trí nhà cửa, nói năng, giao tiếp...</a:t>
            </a:r>
            <a:r>
              <a:rPr lang="en-US" sz="2800" i="1" kern="0" dirty="0">
                <a:solidFill>
                  <a:srgbClr val="333333"/>
                </a:solidFill>
                <a:latin typeface="Times New Roman" panose="02020603050405020304" pitchFamily="18" charset="0"/>
                <a:cs typeface="Times New Roman" panose="02020603050405020304" pitchFamily="18" charset="0"/>
                <a:sym typeface="Arial"/>
              </a:rPr>
              <a:t> (4)</a:t>
            </a:r>
            <a:r>
              <a:rPr lang="vi-VN" sz="2800" i="1" kern="0" dirty="0">
                <a:solidFill>
                  <a:srgbClr val="333333"/>
                </a:solidFill>
                <a:latin typeface="Times New Roman" panose="02020603050405020304" pitchFamily="18" charset="0"/>
                <a:cs typeface="Times New Roman" panose="02020603050405020304" pitchFamily="18" charset="0"/>
                <a:sym typeface="Arial"/>
              </a:rPr>
              <a:t>. Truyện Lợn cưới, áo mới kể về hai anh chàng thích trưng diện, khoe khoang, ra điều mình có... </a:t>
            </a:r>
            <a:r>
              <a:rPr lang="en-US" sz="2800" i="1" kern="0" dirty="0">
                <a:solidFill>
                  <a:srgbClr val="333333"/>
                </a:solidFill>
                <a:latin typeface="Times New Roman" panose="02020603050405020304" pitchFamily="18" charset="0"/>
                <a:cs typeface="Times New Roman" panose="02020603050405020304" pitchFamily="18" charset="0"/>
                <a:sym typeface="Arial"/>
              </a:rPr>
              <a:t>c</a:t>
            </a:r>
            <a:r>
              <a:rPr lang="vi-VN" sz="2800" i="1" kern="0" dirty="0">
                <a:solidFill>
                  <a:srgbClr val="333333"/>
                </a:solidFill>
                <a:latin typeface="Times New Roman" panose="02020603050405020304" pitchFamily="18" charset="0"/>
                <a:cs typeface="Times New Roman" panose="02020603050405020304" pitchFamily="18" charset="0"/>
                <a:sym typeface="Arial"/>
              </a:rPr>
              <a:t>ủa</a:t>
            </a:r>
            <a:r>
              <a:rPr lang="en-US" sz="2800" i="1" kern="0" dirty="0">
                <a:solidFill>
                  <a:srgbClr val="333333"/>
                </a:solidFill>
                <a:latin typeface="Times New Roman" panose="02020603050405020304" pitchFamily="18" charset="0"/>
                <a:cs typeface="Times New Roman" panose="02020603050405020304" pitchFamily="18" charset="0"/>
                <a:sym typeface="Arial"/>
              </a:rPr>
              <a:t> (5)</a:t>
            </a:r>
            <a:r>
              <a:rPr lang="vi-VN" sz="2800" i="1" kern="0" dirty="0">
                <a:solidFill>
                  <a:srgbClr val="333333"/>
                </a:solidFill>
                <a:latin typeface="Times New Roman" panose="02020603050405020304" pitchFamily="18" charset="0"/>
                <a:cs typeface="Times New Roman" panose="02020603050405020304" pitchFamily="18" charset="0"/>
                <a:sym typeface="Arial"/>
              </a:rPr>
              <a:t>. Đọc, nghe truyện Lợn cưới, áo mới, chúng ta được cười nhiều lần</a:t>
            </a:r>
            <a:r>
              <a:rPr lang="en-US" sz="2800" i="1" kern="0" dirty="0">
                <a:solidFill>
                  <a:srgbClr val="333333"/>
                </a:solidFill>
                <a:latin typeface="Times New Roman" panose="02020603050405020304" pitchFamily="18" charset="0"/>
                <a:cs typeface="Times New Roman" panose="02020603050405020304" pitchFamily="18" charset="0"/>
                <a:sym typeface="Arial"/>
              </a:rPr>
              <a:t> </a:t>
            </a:r>
            <a:r>
              <a:rPr lang="vi-VN" sz="2800" i="1" kern="0" dirty="0">
                <a:solidFill>
                  <a:srgbClr val="333333"/>
                </a:solidFill>
                <a:latin typeface="Times New Roman" panose="02020603050405020304" pitchFamily="18" charset="0"/>
                <a:cs typeface="Times New Roman" panose="02020603050405020304" pitchFamily="18" charset="0"/>
                <a:sym typeface="Arial"/>
              </a:rPr>
              <a:t>x</a:t>
            </a:r>
            <a:r>
              <a:rPr lang="en-US" sz="2800" i="1" kern="0" dirty="0" err="1">
                <a:solidFill>
                  <a:srgbClr val="333333"/>
                </a:solidFill>
                <a:latin typeface="Times New Roman" panose="02020603050405020304" pitchFamily="18" charset="0"/>
                <a:cs typeface="Times New Roman" panose="02020603050405020304" pitchFamily="18" charset="0"/>
                <a:sym typeface="Arial"/>
              </a:rPr>
              <a:t>oay</a:t>
            </a:r>
            <a:r>
              <a:rPr lang="vi-VN" sz="2800" i="1" kern="0" dirty="0">
                <a:solidFill>
                  <a:srgbClr val="333333"/>
                </a:solidFill>
                <a:latin typeface="Times New Roman" panose="02020603050405020304" pitchFamily="18" charset="0"/>
                <a:cs typeface="Times New Roman" panose="02020603050405020304" pitchFamily="18" charset="0"/>
                <a:sym typeface="Arial"/>
              </a:rPr>
              <a:t> quanh con lợn cưới và chiếc áo mới</a:t>
            </a:r>
            <a:r>
              <a:rPr lang="en-US" sz="2800" i="1" kern="0" dirty="0">
                <a:solidFill>
                  <a:srgbClr val="333333"/>
                </a:solidFill>
                <a:latin typeface="Times New Roman" panose="02020603050405020304" pitchFamily="18" charset="0"/>
                <a:cs typeface="Times New Roman" panose="02020603050405020304" pitchFamily="18" charset="0"/>
                <a:sym typeface="Arial"/>
              </a:rPr>
              <a:t>(6)</a:t>
            </a:r>
            <a:r>
              <a:rPr lang="vi-VN" sz="2800" i="1" kern="0" dirty="0">
                <a:solidFill>
                  <a:srgbClr val="333333"/>
                </a:solidFill>
                <a:latin typeface="Times New Roman" panose="02020603050405020304" pitchFamily="18" charset="0"/>
                <a:cs typeface="Times New Roman" panose="02020603050405020304" pitchFamily="18" charset="0"/>
                <a:sym typeface="Arial"/>
              </a:rPr>
              <a:t>. Của chẳng đáng là bao, mà hai anh chàng kia cứ thích khoe khoang</a:t>
            </a:r>
            <a:r>
              <a:rPr lang="en-US" sz="2800" i="1" kern="0" dirty="0">
                <a:solidFill>
                  <a:srgbClr val="333333"/>
                </a:solidFill>
                <a:latin typeface="Times New Roman" panose="02020603050405020304" pitchFamily="18" charset="0"/>
                <a:cs typeface="Times New Roman" panose="02020603050405020304" pitchFamily="18" charset="0"/>
                <a:sym typeface="Arial"/>
              </a:rPr>
              <a:t>(7)</a:t>
            </a:r>
            <a:r>
              <a:rPr lang="vi-VN" sz="2800" i="1" kern="0" dirty="0">
                <a:solidFill>
                  <a:srgbClr val="333333"/>
                </a:solidFill>
                <a:latin typeface="Times New Roman" panose="02020603050405020304" pitchFamily="18" charset="0"/>
                <a:cs typeface="Times New Roman" panose="02020603050405020304" pitchFamily="18" charset="0"/>
                <a:sym typeface="Arial"/>
              </a:rPr>
              <a:t>. Thái độ và ngôn ngữ của cả hai đều quá mức, lố bịch</a:t>
            </a:r>
            <a:r>
              <a:rPr lang="en-US" sz="2800" i="1" kern="0" dirty="0">
                <a:solidFill>
                  <a:srgbClr val="333333"/>
                </a:solidFill>
                <a:latin typeface="Times New Roman" panose="02020603050405020304" pitchFamily="18" charset="0"/>
                <a:cs typeface="Times New Roman" panose="02020603050405020304" pitchFamily="18" charset="0"/>
                <a:sym typeface="Arial"/>
              </a:rPr>
              <a:t>(8)</a:t>
            </a:r>
            <a:r>
              <a:rPr lang="vi-VN" sz="2800" i="1" kern="0" dirty="0">
                <a:solidFill>
                  <a:srgbClr val="333333"/>
                </a:solidFill>
                <a:latin typeface="Times New Roman" panose="02020603050405020304" pitchFamily="18" charset="0"/>
                <a:cs typeface="Times New Roman" panose="02020603050405020304" pitchFamily="18" charset="0"/>
                <a:sym typeface="Arial"/>
              </a:rPr>
              <a:t>. Điều thú vị là tác giả dân gian đã xây dựng được tình huống vừa song song vừa đối lập</a:t>
            </a:r>
            <a:r>
              <a:rPr lang="en-US" sz="2800" i="1" kern="0" dirty="0">
                <a:solidFill>
                  <a:srgbClr val="333333"/>
                </a:solidFill>
                <a:latin typeface="Times New Roman" panose="02020603050405020304" pitchFamily="18" charset="0"/>
                <a:cs typeface="Times New Roman" panose="02020603050405020304" pitchFamily="18" charset="0"/>
                <a:sym typeface="Arial"/>
              </a:rPr>
              <a:t>: h</a:t>
            </a:r>
            <a:r>
              <a:rPr lang="vi-VN" sz="2800" i="1" kern="0" dirty="0">
                <a:solidFill>
                  <a:srgbClr val="333333"/>
                </a:solidFill>
                <a:latin typeface="Times New Roman" panose="02020603050405020304" pitchFamily="18" charset="0"/>
                <a:cs typeface="Times New Roman" panose="02020603050405020304" pitchFamily="18" charset="0"/>
                <a:sym typeface="Arial"/>
              </a:rPr>
              <a:t>ai nhân vật giống nhau cái tính thích khoe, cũng đua nhau khoe để được người khác chú ý, khen ngợi</a:t>
            </a:r>
            <a:r>
              <a:rPr lang="en-US" sz="2800" i="1" kern="0" dirty="0">
                <a:solidFill>
                  <a:srgbClr val="333333"/>
                </a:solidFill>
                <a:latin typeface="Times New Roman" panose="02020603050405020304" pitchFamily="18" charset="0"/>
                <a:cs typeface="Times New Roman" panose="02020603050405020304" pitchFamily="18" charset="0"/>
                <a:sym typeface="Arial"/>
              </a:rPr>
              <a:t>(9).</a:t>
            </a:r>
            <a:endParaRPr lang="en-US" sz="2800" i="1" dirty="0"/>
          </a:p>
        </p:txBody>
      </p:sp>
    </p:spTree>
    <p:extLst>
      <p:ext uri="{BB962C8B-B14F-4D97-AF65-F5344CB8AC3E}">
        <p14:creationId xmlns:p14="http://schemas.microsoft.com/office/powerpoint/2010/main" val="399069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32"/>
        <p:cNvGrpSpPr/>
        <p:nvPr/>
      </p:nvGrpSpPr>
      <p:grpSpPr>
        <a:xfrm>
          <a:off x="0" y="0"/>
          <a:ext cx="0" cy="0"/>
          <a:chOff x="0" y="0"/>
          <a:chExt cx="0" cy="0"/>
        </a:xfrm>
      </p:grpSpPr>
      <p:sp>
        <p:nvSpPr>
          <p:cNvPr id="10" name="Rectangle 9"/>
          <p:cNvSpPr/>
          <p:nvPr/>
        </p:nvSpPr>
        <p:spPr>
          <a:xfrm>
            <a:off x="3198892" y="196063"/>
            <a:ext cx="6361568" cy="1569660"/>
          </a:xfrm>
          <a:prstGeom prst="rect">
            <a:avLst/>
          </a:prstGeom>
        </p:spPr>
        <p:txBody>
          <a:bodyPr wrap="square">
            <a:spAutoFit/>
          </a:bodyPr>
          <a:lstStyle/>
          <a:p>
            <a:pPr algn="ctr">
              <a:buClrTx/>
              <a:buFontTx/>
              <a:buNone/>
            </a:pPr>
            <a:r>
              <a:rPr lang="en-US" sz="4800" b="1" dirty="0" err="1">
                <a:solidFill>
                  <a:srgbClr val="7030A0"/>
                </a:solidFill>
                <a:latin typeface="Times New Roman" panose="02020603050405020304" pitchFamily="18" charset="0"/>
                <a:cs typeface="Times New Roman" panose="02020603050405020304" pitchFamily="18" charset="0"/>
              </a:rPr>
              <a:t>Một</a:t>
            </a:r>
            <a:r>
              <a:rPr lang="en-US" sz="4800" b="1" dirty="0">
                <a:solidFill>
                  <a:srgbClr val="7030A0"/>
                </a:solidFill>
                <a:latin typeface="Times New Roman" panose="02020603050405020304" pitchFamily="18" charset="0"/>
                <a:cs typeface="Times New Roman" panose="02020603050405020304" pitchFamily="18" charset="0"/>
              </a:rPr>
              <a:t> </a:t>
            </a:r>
            <a:r>
              <a:rPr lang="en-US" sz="4800" b="1" dirty="0" err="1">
                <a:solidFill>
                  <a:srgbClr val="7030A0"/>
                </a:solidFill>
                <a:latin typeface="Times New Roman" panose="02020603050405020304" pitchFamily="18" charset="0"/>
                <a:cs typeface="Times New Roman" panose="02020603050405020304" pitchFamily="18" charset="0"/>
              </a:rPr>
              <a:t>số</a:t>
            </a:r>
            <a:r>
              <a:rPr lang="en-US" sz="4800" b="1" dirty="0">
                <a:solidFill>
                  <a:srgbClr val="7030A0"/>
                </a:solidFill>
                <a:latin typeface="Times New Roman" panose="02020603050405020304" pitchFamily="18" charset="0"/>
                <a:cs typeface="Times New Roman" panose="02020603050405020304" pitchFamily="18" charset="0"/>
              </a:rPr>
              <a:t> </a:t>
            </a:r>
            <a:r>
              <a:rPr lang="en-US" sz="4800" b="1" dirty="0" err="1">
                <a:solidFill>
                  <a:srgbClr val="7030A0"/>
                </a:solidFill>
                <a:latin typeface="Times New Roman" panose="02020603050405020304" pitchFamily="18" charset="0"/>
                <a:cs typeface="Times New Roman" panose="02020603050405020304" pitchFamily="18" charset="0"/>
              </a:rPr>
              <a:t>truyện</a:t>
            </a:r>
            <a:r>
              <a:rPr lang="en-US" sz="4800" b="1" dirty="0">
                <a:solidFill>
                  <a:srgbClr val="7030A0"/>
                </a:solidFill>
                <a:latin typeface="Times New Roman" panose="02020603050405020304" pitchFamily="18" charset="0"/>
                <a:cs typeface="Times New Roman" panose="02020603050405020304" pitchFamily="18" charset="0"/>
              </a:rPr>
              <a:t> </a:t>
            </a:r>
            <a:r>
              <a:rPr lang="en-US" sz="4800" b="1" dirty="0" err="1">
                <a:solidFill>
                  <a:srgbClr val="7030A0"/>
                </a:solidFill>
                <a:latin typeface="Times New Roman" panose="02020603050405020304" pitchFamily="18" charset="0"/>
                <a:cs typeface="Times New Roman" panose="02020603050405020304" pitchFamily="18" charset="0"/>
              </a:rPr>
              <a:t>cười</a:t>
            </a:r>
            <a:r>
              <a:rPr lang="en-US" sz="4800" b="1" dirty="0">
                <a:solidFill>
                  <a:srgbClr val="7030A0"/>
                </a:solidFill>
                <a:latin typeface="Times New Roman" panose="02020603050405020304" pitchFamily="18" charset="0"/>
                <a:cs typeface="Times New Roman" panose="02020603050405020304" pitchFamily="18" charset="0"/>
              </a:rPr>
              <a:t> </a:t>
            </a:r>
            <a:r>
              <a:rPr lang="en-US" sz="4800" b="1" dirty="0" err="1">
                <a:solidFill>
                  <a:srgbClr val="7030A0"/>
                </a:solidFill>
                <a:latin typeface="Times New Roman" panose="02020603050405020304" pitchFamily="18" charset="0"/>
                <a:cs typeface="Times New Roman" panose="02020603050405020304" pitchFamily="18" charset="0"/>
              </a:rPr>
              <a:t>dân</a:t>
            </a:r>
            <a:r>
              <a:rPr lang="en-US" sz="4800" b="1" dirty="0">
                <a:solidFill>
                  <a:srgbClr val="7030A0"/>
                </a:solidFill>
                <a:latin typeface="Times New Roman" panose="02020603050405020304" pitchFamily="18" charset="0"/>
                <a:cs typeface="Times New Roman" panose="02020603050405020304" pitchFamily="18" charset="0"/>
              </a:rPr>
              <a:t> </a:t>
            </a:r>
            <a:r>
              <a:rPr lang="en-US" sz="4800" b="1" dirty="0" err="1">
                <a:solidFill>
                  <a:srgbClr val="7030A0"/>
                </a:solidFill>
                <a:latin typeface="Times New Roman" panose="02020603050405020304" pitchFamily="18" charset="0"/>
                <a:cs typeface="Times New Roman" panose="02020603050405020304" pitchFamily="18" charset="0"/>
              </a:rPr>
              <a:t>gian</a:t>
            </a:r>
            <a:r>
              <a:rPr lang="en-US" sz="4800" b="1" dirty="0">
                <a:solidFill>
                  <a:srgbClr val="7030A0"/>
                </a:solidFill>
                <a:latin typeface="Times New Roman" panose="02020603050405020304" pitchFamily="18" charset="0"/>
                <a:cs typeface="Times New Roman" panose="02020603050405020304" pitchFamily="18" charset="0"/>
              </a:rPr>
              <a:t> </a:t>
            </a:r>
            <a:r>
              <a:rPr lang="en-US" sz="4800" b="1" dirty="0" err="1">
                <a:solidFill>
                  <a:srgbClr val="7030A0"/>
                </a:solidFill>
                <a:latin typeface="Times New Roman" panose="02020603050405020304" pitchFamily="18" charset="0"/>
                <a:cs typeface="Times New Roman" panose="02020603050405020304" pitchFamily="18" charset="0"/>
              </a:rPr>
              <a:t>Việt</a:t>
            </a:r>
            <a:r>
              <a:rPr lang="en-US" sz="4800" b="1" dirty="0">
                <a:solidFill>
                  <a:srgbClr val="7030A0"/>
                </a:solidFill>
                <a:latin typeface="Times New Roman" panose="02020603050405020304" pitchFamily="18" charset="0"/>
                <a:cs typeface="Times New Roman" panose="02020603050405020304" pitchFamily="18" charset="0"/>
              </a:rPr>
              <a:t> Nam</a:t>
            </a:r>
            <a:r>
              <a:rPr lang="en-US" sz="3200" b="1" i="1" dirty="0">
                <a:solidFill>
                  <a:srgbClr val="7030A0"/>
                </a:solidFill>
                <a:latin typeface="Times New Roman" panose="02020603050405020304" pitchFamily="18" charset="0"/>
                <a:cs typeface="Times New Roman" panose="02020603050405020304" pitchFamily="18" charset="0"/>
              </a:rPr>
              <a:t>.</a:t>
            </a:r>
            <a:endParaRPr lang="vi-VN" sz="3200" i="1" dirty="0">
              <a:solidFill>
                <a:srgbClr val="7030A0"/>
              </a:solidFill>
              <a:latin typeface="Times New Roman" panose="02020603050405020304" pitchFamily="18" charset="0"/>
              <a:cs typeface="Times New Roman" panose="02020603050405020304" pitchFamily="18" charset="0"/>
            </a:endParaRPr>
          </a:p>
        </p:txBody>
      </p:sp>
      <p:sp>
        <p:nvSpPr>
          <p:cNvPr id="11" name="TextBox 10"/>
          <p:cNvSpPr txBox="1"/>
          <p:nvPr/>
        </p:nvSpPr>
        <p:spPr>
          <a:xfrm>
            <a:off x="8685033" y="6190701"/>
            <a:ext cx="3452641" cy="584775"/>
          </a:xfrm>
          <a:prstGeom prst="rect">
            <a:avLst/>
          </a:prstGeom>
          <a:solidFill>
            <a:schemeClr val="accent4">
              <a:lumMod val="60000"/>
              <a:lumOff val="40000"/>
            </a:schemeClr>
          </a:solidFill>
        </p:spPr>
        <p:txBody>
          <a:bodyPr wrap="square" rtlCol="0">
            <a:spAutoFit/>
          </a:bodyPr>
          <a:lstStyle/>
          <a:p>
            <a:pPr algn="ctr">
              <a:buClrTx/>
              <a:buFontTx/>
              <a:buNone/>
            </a:pPr>
            <a:r>
              <a:rPr lang="en-US" sz="3200" dirty="0" err="1">
                <a:solidFill>
                  <a:prstClr val="black"/>
                </a:solidFill>
                <a:latin typeface="Times New Roman" panose="02020603050405020304" pitchFamily="18" charset="0"/>
              </a:rPr>
              <a:t>Thầy</a:t>
            </a:r>
            <a:r>
              <a:rPr lang="en-US" sz="3200" dirty="0">
                <a:solidFill>
                  <a:prstClr val="black"/>
                </a:solidFill>
                <a:latin typeface="Times New Roman" panose="02020603050405020304" pitchFamily="18" charset="0"/>
              </a:rPr>
              <a:t> </a:t>
            </a:r>
            <a:r>
              <a:rPr lang="en-US" sz="3200" dirty="0" err="1">
                <a:solidFill>
                  <a:prstClr val="black"/>
                </a:solidFill>
                <a:latin typeface="Times New Roman" panose="02020603050405020304" pitchFamily="18" charset="0"/>
              </a:rPr>
              <a:t>bói</a:t>
            </a:r>
            <a:r>
              <a:rPr lang="en-US" sz="3200" dirty="0">
                <a:solidFill>
                  <a:prstClr val="black"/>
                </a:solidFill>
                <a:latin typeface="Times New Roman" panose="02020603050405020304" pitchFamily="18" charset="0"/>
              </a:rPr>
              <a:t> </a:t>
            </a:r>
            <a:r>
              <a:rPr lang="en-US" sz="3200" dirty="0" err="1">
                <a:solidFill>
                  <a:prstClr val="black"/>
                </a:solidFill>
                <a:latin typeface="Times New Roman" panose="02020603050405020304" pitchFamily="18" charset="0"/>
              </a:rPr>
              <a:t>xem</a:t>
            </a:r>
            <a:r>
              <a:rPr lang="en-US" sz="3200" dirty="0">
                <a:solidFill>
                  <a:prstClr val="black"/>
                </a:solidFill>
                <a:latin typeface="Times New Roman" panose="02020603050405020304" pitchFamily="18" charset="0"/>
              </a:rPr>
              <a:t> </a:t>
            </a:r>
            <a:r>
              <a:rPr lang="en-US" sz="3200" dirty="0" err="1">
                <a:solidFill>
                  <a:prstClr val="black"/>
                </a:solidFill>
                <a:latin typeface="Times New Roman" panose="02020603050405020304" pitchFamily="18" charset="0"/>
              </a:rPr>
              <a:t>voi</a:t>
            </a:r>
            <a:r>
              <a:rPr lang="en-US" sz="3200" dirty="0">
                <a:solidFill>
                  <a:prstClr val="black"/>
                </a:solidFill>
                <a:latin typeface="Times New Roman" panose="02020603050405020304" pitchFamily="18" charset="0"/>
              </a:rPr>
              <a:t>.</a:t>
            </a:r>
            <a:endParaRPr lang="en-US" sz="3200" dirty="0">
              <a:solidFill>
                <a:prstClr val="black"/>
              </a:solidFill>
              <a:latin typeface="Calibri"/>
            </a:endParaRPr>
          </a:p>
        </p:txBody>
      </p:sp>
      <p:sp>
        <p:nvSpPr>
          <p:cNvPr id="12" name="TextBox 11"/>
          <p:cNvSpPr txBox="1"/>
          <p:nvPr/>
        </p:nvSpPr>
        <p:spPr>
          <a:xfrm>
            <a:off x="4847940" y="6216571"/>
            <a:ext cx="3826351" cy="584775"/>
          </a:xfrm>
          <a:prstGeom prst="rect">
            <a:avLst/>
          </a:prstGeom>
          <a:solidFill>
            <a:schemeClr val="accent4">
              <a:lumMod val="60000"/>
              <a:lumOff val="40000"/>
            </a:schemeClr>
          </a:solidFill>
        </p:spPr>
        <p:txBody>
          <a:bodyPr wrap="square" rtlCol="0">
            <a:spAutoFit/>
          </a:bodyPr>
          <a:lstStyle/>
          <a:p>
            <a:pPr algn="ctr">
              <a:buClrTx/>
              <a:buFontTx/>
              <a:buNone/>
            </a:pPr>
            <a:r>
              <a:rPr lang="en-US" sz="3200" dirty="0">
                <a:solidFill>
                  <a:prstClr val="black"/>
                </a:solidFill>
                <a:latin typeface="Times New Roman" panose="02020603050405020304" pitchFamily="18" charset="0"/>
                <a:cs typeface="Times New Roman" panose="02020603050405020304" pitchFamily="18" charset="0"/>
              </a:rPr>
              <a:t>Tam </a:t>
            </a:r>
            <a:r>
              <a:rPr lang="en-US" sz="3200" dirty="0" err="1">
                <a:solidFill>
                  <a:prstClr val="black"/>
                </a:solidFill>
                <a:latin typeface="Times New Roman" panose="02020603050405020304" pitchFamily="18" charset="0"/>
                <a:cs typeface="Times New Roman" panose="02020603050405020304" pitchFamily="18" charset="0"/>
              </a:rPr>
              <a:t>đại</a:t>
            </a:r>
            <a:r>
              <a:rPr lang="en-US" sz="3200" dirty="0">
                <a:solidFill>
                  <a:prstClr val="black"/>
                </a:solidFill>
                <a:latin typeface="Times New Roman" panose="02020603050405020304" pitchFamily="18" charset="0"/>
                <a:cs typeface="Times New Roman" panose="02020603050405020304" pitchFamily="18" charset="0"/>
              </a:rPr>
              <a:t> con </a:t>
            </a:r>
            <a:r>
              <a:rPr lang="en-US" sz="3200" dirty="0" err="1">
                <a:solidFill>
                  <a:prstClr val="black"/>
                </a:solidFill>
                <a:latin typeface="Times New Roman" panose="02020603050405020304" pitchFamily="18" charset="0"/>
                <a:cs typeface="Times New Roman" panose="02020603050405020304" pitchFamily="18" charset="0"/>
              </a:rPr>
              <a:t>gà</a:t>
            </a:r>
            <a:endParaRPr lang="en-US" sz="3200" dirty="0">
              <a:solidFill>
                <a:prstClr val="black"/>
              </a:solidFill>
              <a:latin typeface="Times New Roman" panose="02020603050405020304" pitchFamily="18" charset="0"/>
              <a:cs typeface="Times New Roman" panose="02020603050405020304" pitchFamily="18" charset="0"/>
            </a:endParaRPr>
          </a:p>
        </p:txBody>
      </p:sp>
      <p:sp>
        <p:nvSpPr>
          <p:cNvPr id="13" name="TextBox 12"/>
          <p:cNvSpPr txBox="1"/>
          <p:nvPr/>
        </p:nvSpPr>
        <p:spPr>
          <a:xfrm>
            <a:off x="1068305" y="6242444"/>
            <a:ext cx="3712175" cy="584775"/>
          </a:xfrm>
          <a:prstGeom prst="rect">
            <a:avLst/>
          </a:prstGeom>
          <a:solidFill>
            <a:schemeClr val="accent4">
              <a:lumMod val="60000"/>
              <a:lumOff val="40000"/>
            </a:schemeClr>
          </a:solidFill>
        </p:spPr>
        <p:txBody>
          <a:bodyPr wrap="square" rtlCol="0">
            <a:spAutoFit/>
          </a:bodyPr>
          <a:lstStyle/>
          <a:p>
            <a:pPr algn="ctr">
              <a:buClrTx/>
              <a:buFontTx/>
              <a:buNone/>
            </a:pPr>
            <a:r>
              <a:rPr lang="en-US" sz="3200" dirty="0" err="1">
                <a:solidFill>
                  <a:prstClr val="black"/>
                </a:solidFill>
                <a:latin typeface="Times New Roman" panose="02020603050405020304" pitchFamily="18" charset="0"/>
                <a:cs typeface="Times New Roman" panose="02020603050405020304" pitchFamily="18" charset="0"/>
              </a:rPr>
              <a:t>Dấu</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đầu</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hở</a:t>
            </a:r>
            <a:r>
              <a:rPr lang="en-US" sz="3200" dirty="0">
                <a:solidFill>
                  <a:prstClr val="black"/>
                </a:solidFill>
                <a:latin typeface="Times New Roman" panose="02020603050405020304" pitchFamily="18" charset="0"/>
                <a:cs typeface="Times New Roman" panose="02020603050405020304" pitchFamily="18" charset="0"/>
              </a:rPr>
              <a:t> </a:t>
            </a:r>
            <a:r>
              <a:rPr lang="en-US" sz="3200" dirty="0" err="1">
                <a:solidFill>
                  <a:prstClr val="black"/>
                </a:solidFill>
                <a:latin typeface="Times New Roman" panose="02020603050405020304" pitchFamily="18" charset="0"/>
                <a:cs typeface="Times New Roman" panose="02020603050405020304" pitchFamily="18" charset="0"/>
              </a:rPr>
              <a:t>đuôi</a:t>
            </a:r>
            <a:r>
              <a:rPr lang="en-US" sz="3200" dirty="0">
                <a:solidFill>
                  <a:prstClr val="black"/>
                </a:solidFill>
                <a:latin typeface="Times New Roman" panose="02020603050405020304" pitchFamily="18" charset="0"/>
                <a:cs typeface="Times New Roman" panose="02020603050405020304" pitchFamily="18" charset="0"/>
              </a:rPr>
              <a:t>.</a:t>
            </a:r>
          </a:p>
        </p:txBody>
      </p:sp>
      <p:pic>
        <p:nvPicPr>
          <p:cNvPr id="1028" name="Picture 4" descr="Những mẩu truyện cười dân gian Việt Nam hay &amp; ý nghĩa nhất">
            <a:extLst>
              <a:ext uri="{FF2B5EF4-FFF2-40B4-BE49-F238E27FC236}">
                <a16:creationId xmlns:a16="http://schemas.microsoft.com/office/drawing/2014/main" id="{1128ED34-0DC2-9AA8-7CD1-36584ADD45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85032" y="2186911"/>
            <a:ext cx="3506968" cy="392115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Top 10 Truyện cười dân gian về thầy đồ hay nhất - toplist.vn">
            <a:extLst>
              <a:ext uri="{FF2B5EF4-FFF2-40B4-BE49-F238E27FC236}">
                <a16:creationId xmlns:a16="http://schemas.microsoft.com/office/drawing/2014/main" id="{8F12609D-2D08-A51E-0680-F167EA2003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19581" y="2186911"/>
            <a:ext cx="3826351" cy="392115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Tranh Truyện Cười Dân Gian Việt Nam - Giấu Đầu Hở Đuôi | Vinabook.com">
            <a:extLst>
              <a:ext uri="{FF2B5EF4-FFF2-40B4-BE49-F238E27FC236}">
                <a16:creationId xmlns:a16="http://schemas.microsoft.com/office/drawing/2014/main" id="{26279C32-A71C-279C-3402-2BA06F1B5FC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8305" y="2186911"/>
            <a:ext cx="3712175" cy="40037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64955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dow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circle(in)">
                                      <p:cBhvr>
                                        <p:cTn id="12" dur="20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circle(in)">
                                      <p:cBhvr>
                                        <p:cTn id="17" dur="20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030"/>
                                        </p:tgtEl>
                                        <p:attrNameLst>
                                          <p:attrName>style.visibility</p:attrName>
                                        </p:attrNameLst>
                                      </p:cBhvr>
                                      <p:to>
                                        <p:strVal val="visible"/>
                                      </p:to>
                                    </p:set>
                                    <p:animEffect transition="in" filter="circle(in)">
                                      <p:cBhvr>
                                        <p:cTn id="22" dur="2000"/>
                                        <p:tgtEl>
                                          <p:spTgt spid="1030"/>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2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1028"/>
                                        </p:tgtEl>
                                        <p:attrNameLst>
                                          <p:attrName>style.visibility</p:attrName>
                                        </p:attrNameLst>
                                      </p:cBhvr>
                                      <p:to>
                                        <p:strVal val="visible"/>
                                      </p:to>
                                    </p:set>
                                    <p:animEffect transition="in" filter="circle(in)">
                                      <p:cBhvr>
                                        <p:cTn id="32" dur="2000"/>
                                        <p:tgtEl>
                                          <p:spTgt spid="1028"/>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circle(in)">
                                      <p:cBhvr>
                                        <p:cTn id="3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P spid="12" grpId="0" animBg="1"/>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13B15-D7B5-BCA4-43C9-1A9F519E8A94}"/>
              </a:ext>
            </a:extLst>
          </p:cNvPr>
          <p:cNvSpPr>
            <a:spLocks noGrp="1"/>
          </p:cNvSpPr>
          <p:nvPr>
            <p:ph type="title"/>
          </p:nvPr>
        </p:nvSpPr>
        <p:spPr>
          <a:xfrm>
            <a:off x="2332545" y="220113"/>
            <a:ext cx="7526911" cy="615515"/>
          </a:xfrm>
        </p:spPr>
        <p:txBody>
          <a:bodyPr/>
          <a:lstStyle/>
          <a:p>
            <a:pPr>
              <a:lnSpc>
                <a:spcPct val="115000"/>
              </a:lnSpc>
              <a:spcAft>
                <a:spcPts val="1067"/>
              </a:spcAft>
            </a:pPr>
            <a:r>
              <a:rPr lang="en-US" sz="4267" b="1" dirty="0">
                <a:latin typeface="Times New Roman" panose="02020603050405020304" pitchFamily="18" charset="0"/>
                <a:ea typeface="Times New Roman" panose="02020603050405020304" pitchFamily="18" charset="0"/>
              </a:rPr>
              <a:t>LUYỆN TẬP, VẬN DỤNG</a:t>
            </a:r>
            <a:endParaRPr lang="en-US" dirty="0"/>
          </a:p>
        </p:txBody>
      </p:sp>
      <p:sp>
        <p:nvSpPr>
          <p:cNvPr id="4" name="TextBox 3">
            <a:extLst>
              <a:ext uri="{FF2B5EF4-FFF2-40B4-BE49-F238E27FC236}">
                <a16:creationId xmlns:a16="http://schemas.microsoft.com/office/drawing/2014/main" id="{A8B98635-3C1C-801B-049C-74907FC1FB86}"/>
              </a:ext>
            </a:extLst>
          </p:cNvPr>
          <p:cNvSpPr txBox="1"/>
          <p:nvPr/>
        </p:nvSpPr>
        <p:spPr>
          <a:xfrm>
            <a:off x="2332545" y="823066"/>
            <a:ext cx="3431031" cy="615515"/>
          </a:xfrm>
          <a:prstGeom prst="rect">
            <a:avLst/>
          </a:prstGeom>
          <a:solidFill>
            <a:srgbClr val="EF6F81"/>
          </a:solidFill>
          <a:ln>
            <a:noFill/>
          </a:ln>
        </p:spPr>
        <p:txBody>
          <a:bodyPr wrap="square" lIns="121883" tIns="60941" rIns="121883" bIns="60941" rtlCol="0">
            <a:spAutoFit/>
          </a:bodyPr>
          <a:lstStyle/>
          <a:p>
            <a:pPr algn="ctr" defTabSz="1217855"/>
            <a:r>
              <a:rPr lang="en-US" sz="3200" b="1" i="1" dirty="0" err="1">
                <a:solidFill>
                  <a:prstClr val="white"/>
                </a:solidFill>
                <a:latin typeface="Times New Roman" pitchFamily="18" charset="0"/>
                <a:cs typeface="Times New Roman" pitchFamily="18" charset="0"/>
              </a:rPr>
              <a:t>Bài</a:t>
            </a:r>
            <a:r>
              <a:rPr lang="en-US" sz="3200" b="1" i="1" dirty="0">
                <a:solidFill>
                  <a:prstClr val="white"/>
                </a:solidFill>
                <a:latin typeface="Times New Roman" pitchFamily="18" charset="0"/>
                <a:cs typeface="Times New Roman" pitchFamily="18" charset="0"/>
              </a:rPr>
              <a:t> </a:t>
            </a:r>
            <a:r>
              <a:rPr lang="en-US" sz="3200" b="1" i="1" dirty="0" err="1">
                <a:solidFill>
                  <a:prstClr val="white"/>
                </a:solidFill>
                <a:latin typeface="Times New Roman" pitchFamily="18" charset="0"/>
                <a:cs typeface="Times New Roman" pitchFamily="18" charset="0"/>
              </a:rPr>
              <a:t>tập</a:t>
            </a:r>
            <a:r>
              <a:rPr lang="vi-VN" sz="3200" b="1" i="1" dirty="0">
                <a:solidFill>
                  <a:prstClr val="white"/>
                </a:solidFill>
                <a:latin typeface="Times New Roman" pitchFamily="18" charset="0"/>
                <a:cs typeface="Times New Roman" pitchFamily="18" charset="0"/>
              </a:rPr>
              <a:t> 1</a:t>
            </a:r>
            <a:endParaRPr lang="en-US" sz="3200" i="1" dirty="0">
              <a:solidFill>
                <a:prstClr val="white"/>
              </a:solidFill>
              <a:latin typeface="Times New Roman" pitchFamily="18" charset="0"/>
              <a:cs typeface="Times New Roman" pitchFamily="18" charset="0"/>
            </a:endParaRPr>
          </a:p>
        </p:txBody>
      </p:sp>
      <p:sp>
        <p:nvSpPr>
          <p:cNvPr id="7" name="TextBox 6">
            <a:extLst>
              <a:ext uri="{FF2B5EF4-FFF2-40B4-BE49-F238E27FC236}">
                <a16:creationId xmlns:a16="http://schemas.microsoft.com/office/drawing/2014/main" id="{BB6860CC-056E-2FE7-E34A-6120C5E96F5C}"/>
              </a:ext>
            </a:extLst>
          </p:cNvPr>
          <p:cNvSpPr txBox="1"/>
          <p:nvPr/>
        </p:nvSpPr>
        <p:spPr>
          <a:xfrm>
            <a:off x="2332545" y="2813485"/>
            <a:ext cx="3431031" cy="615515"/>
          </a:xfrm>
          <a:prstGeom prst="rect">
            <a:avLst/>
          </a:prstGeom>
          <a:solidFill>
            <a:srgbClr val="EF6F81"/>
          </a:solidFill>
          <a:ln>
            <a:noFill/>
          </a:ln>
        </p:spPr>
        <p:txBody>
          <a:bodyPr wrap="square" lIns="121883" tIns="60941" rIns="121883" bIns="60941" rtlCol="0">
            <a:spAutoFit/>
          </a:bodyPr>
          <a:lstStyle/>
          <a:p>
            <a:pPr algn="ctr" defTabSz="1217855"/>
            <a:r>
              <a:rPr lang="en-US" sz="3200" b="1" i="1" dirty="0">
                <a:solidFill>
                  <a:prstClr val="white"/>
                </a:solidFill>
                <a:latin typeface="Times New Roman" pitchFamily="18" charset="0"/>
                <a:cs typeface="Times New Roman" pitchFamily="18" charset="0"/>
              </a:rPr>
              <a:t>Bài </a:t>
            </a:r>
            <a:r>
              <a:rPr lang="en-US" sz="3200" b="1" i="1" dirty="0" err="1">
                <a:solidFill>
                  <a:prstClr val="white"/>
                </a:solidFill>
                <a:latin typeface="Times New Roman" pitchFamily="18" charset="0"/>
                <a:cs typeface="Times New Roman" pitchFamily="18" charset="0"/>
              </a:rPr>
              <a:t>tập</a:t>
            </a:r>
            <a:r>
              <a:rPr lang="vi-VN" sz="3200" b="1" i="1" dirty="0">
                <a:solidFill>
                  <a:prstClr val="white"/>
                </a:solidFill>
                <a:latin typeface="Times New Roman" pitchFamily="18" charset="0"/>
                <a:cs typeface="Times New Roman" pitchFamily="18" charset="0"/>
              </a:rPr>
              <a:t> </a:t>
            </a:r>
            <a:r>
              <a:rPr lang="en-US" sz="3200" b="1" i="1" dirty="0">
                <a:solidFill>
                  <a:prstClr val="white"/>
                </a:solidFill>
                <a:latin typeface="Times New Roman" pitchFamily="18" charset="0"/>
                <a:cs typeface="Times New Roman" pitchFamily="18" charset="0"/>
              </a:rPr>
              <a:t>2</a:t>
            </a:r>
            <a:endParaRPr lang="en-US" sz="3200" i="1" dirty="0">
              <a:solidFill>
                <a:prstClr val="white"/>
              </a:solidFill>
              <a:latin typeface="Times New Roman" pitchFamily="18" charset="0"/>
              <a:cs typeface="Times New Roman" pitchFamily="18" charset="0"/>
            </a:endParaRPr>
          </a:p>
        </p:txBody>
      </p:sp>
      <p:sp>
        <p:nvSpPr>
          <p:cNvPr id="9" name="TextBox 8">
            <a:extLst>
              <a:ext uri="{FF2B5EF4-FFF2-40B4-BE49-F238E27FC236}">
                <a16:creationId xmlns:a16="http://schemas.microsoft.com/office/drawing/2014/main" id="{BD4FBAAE-BE03-4ABD-C965-FB51A9FA611A}"/>
              </a:ext>
            </a:extLst>
          </p:cNvPr>
          <p:cNvSpPr txBox="1"/>
          <p:nvPr/>
        </p:nvSpPr>
        <p:spPr>
          <a:xfrm>
            <a:off x="2332545" y="1529263"/>
            <a:ext cx="9859455" cy="1144865"/>
          </a:xfrm>
          <a:prstGeom prst="rect">
            <a:avLst/>
          </a:prstGeom>
          <a:noFill/>
        </p:spPr>
        <p:txBody>
          <a:bodyPr wrap="square">
            <a:spAutoFit/>
          </a:bodyPr>
          <a:lstStyle/>
          <a:p>
            <a:pPr>
              <a:lnSpc>
                <a:spcPct val="115000"/>
              </a:lnSpc>
              <a:spcAft>
                <a:spcPts val="1067"/>
              </a:spcAft>
            </a:pPr>
            <a:r>
              <a:rPr lang="en-US" sz="3200" i="1" dirty="0">
                <a:latin typeface="Times New Roman" panose="02020603050405020304" pitchFamily="18" charset="0"/>
                <a:ea typeface="Times New Roman" panose="02020603050405020304" pitchFamily="18" charset="0"/>
              </a:rPr>
              <a:t>    </a:t>
            </a:r>
            <a:r>
              <a:rPr lang="en-US" sz="2933" i="1" dirty="0">
                <a:latin typeface="Times New Roman" panose="02020603050405020304" pitchFamily="18" charset="0"/>
                <a:ea typeface="Times New Roman" panose="02020603050405020304" pitchFamily="18" charset="0"/>
              </a:rPr>
              <a:t>Nêu cảm </a:t>
            </a:r>
            <a:r>
              <a:rPr lang="en-US" sz="2933" i="1" dirty="0" err="1">
                <a:latin typeface="Times New Roman" panose="02020603050405020304" pitchFamily="18" charset="0"/>
                <a:ea typeface="Times New Roman" panose="02020603050405020304" pitchFamily="18" charset="0"/>
              </a:rPr>
              <a:t>nghĩ</a:t>
            </a:r>
            <a:r>
              <a:rPr lang="en-US" sz="2933" i="1" dirty="0">
                <a:latin typeface="Times New Roman" panose="02020603050405020304" pitchFamily="18" charset="0"/>
                <a:ea typeface="Times New Roman" panose="02020603050405020304" pitchFamily="18" charset="0"/>
              </a:rPr>
              <a:t> của </a:t>
            </a:r>
            <a:r>
              <a:rPr lang="en-US" sz="2933" i="1" dirty="0" err="1">
                <a:latin typeface="Times New Roman" panose="02020603050405020304" pitchFamily="18" charset="0"/>
                <a:ea typeface="Times New Roman" panose="02020603050405020304" pitchFamily="18" charset="0"/>
              </a:rPr>
              <a:t>em</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về</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nhân</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vật</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em</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ấn</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tượng</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nhất</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trong</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chùm</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truyện</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cười</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dân</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gian</a:t>
            </a:r>
            <a:r>
              <a:rPr lang="en-US" sz="2933" i="1" dirty="0">
                <a:latin typeface="Times New Roman" panose="02020603050405020304" pitchFamily="18" charset="0"/>
                <a:ea typeface="Times New Roman" panose="02020603050405020304" pitchFamily="18" charset="0"/>
              </a:rPr>
              <a:t> </a:t>
            </a:r>
            <a:r>
              <a:rPr lang="en-US" sz="2933" i="1" dirty="0" err="1">
                <a:latin typeface="Times New Roman" panose="02020603050405020304" pitchFamily="18" charset="0"/>
                <a:ea typeface="Times New Roman" panose="02020603050405020304" pitchFamily="18" charset="0"/>
              </a:rPr>
              <a:t>Việt</a:t>
            </a:r>
            <a:r>
              <a:rPr lang="en-US" sz="2933" i="1" dirty="0">
                <a:latin typeface="Times New Roman" panose="02020603050405020304" pitchFamily="18" charset="0"/>
                <a:ea typeface="Times New Roman" panose="02020603050405020304" pitchFamily="18" charset="0"/>
              </a:rPr>
              <a:t> Nam?</a:t>
            </a:r>
            <a:endParaRPr lang="en-US" sz="2933" dirty="0">
              <a:latin typeface="Calibri" panose="020F0502020204030204" pitchFamily="34" charset="0"/>
              <a:ea typeface="Calibri" panose="020F0502020204030204" pitchFamily="34" charset="0"/>
            </a:endParaRPr>
          </a:p>
        </p:txBody>
      </p:sp>
      <p:sp>
        <p:nvSpPr>
          <p:cNvPr id="15" name="TextBox 14">
            <a:extLst>
              <a:ext uri="{FF2B5EF4-FFF2-40B4-BE49-F238E27FC236}">
                <a16:creationId xmlns:a16="http://schemas.microsoft.com/office/drawing/2014/main" id="{51B21686-B9C4-9FFC-06F0-CDFA4D38618C}"/>
              </a:ext>
            </a:extLst>
          </p:cNvPr>
          <p:cNvSpPr txBox="1"/>
          <p:nvPr/>
        </p:nvSpPr>
        <p:spPr>
          <a:xfrm>
            <a:off x="2332543" y="3429000"/>
            <a:ext cx="9859455" cy="578556"/>
          </a:xfrm>
          <a:prstGeom prst="rect">
            <a:avLst/>
          </a:prstGeom>
          <a:noFill/>
        </p:spPr>
        <p:txBody>
          <a:bodyPr wrap="square">
            <a:spAutoFit/>
          </a:bodyPr>
          <a:lstStyle/>
          <a:p>
            <a:pPr marL="609585" indent="-406390" defTabSz="1219170">
              <a:lnSpc>
                <a:spcPct val="115000"/>
              </a:lnSpc>
              <a:spcAft>
                <a:spcPts val="1067"/>
              </a:spcAft>
              <a:buClr>
                <a:srgbClr val="999999"/>
              </a:buClr>
              <a:buSzPts val="1200"/>
              <a:defRPr/>
            </a:pP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Qua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mỗi</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truyện</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cười</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trên</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em</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rút</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ra</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bài</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học</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gì</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cho</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 bản </a:t>
            </a:r>
            <a:r>
              <a:rPr lang="en-US" sz="2933" i="1" kern="0" dirty="0" err="1">
                <a:solidFill>
                  <a:srgbClr val="000000"/>
                </a:solidFill>
                <a:latin typeface="Times New Roman" panose="02020603050405020304" pitchFamily="18" charset="0"/>
                <a:ea typeface="Times New Roman" panose="02020603050405020304" pitchFamily="18" charset="0"/>
                <a:cs typeface="Arial"/>
                <a:sym typeface="Merriweather Light"/>
              </a:rPr>
              <a:t>thân</a:t>
            </a:r>
            <a:r>
              <a:rPr lang="en-US" sz="2933" i="1" kern="0" dirty="0">
                <a:solidFill>
                  <a:srgbClr val="000000"/>
                </a:solidFill>
                <a:latin typeface="Times New Roman" panose="02020603050405020304" pitchFamily="18" charset="0"/>
                <a:ea typeface="Times New Roman" panose="02020603050405020304" pitchFamily="18" charset="0"/>
                <a:cs typeface="Arial"/>
                <a:sym typeface="Merriweather Light"/>
              </a:rPr>
              <a:t>?</a:t>
            </a:r>
            <a:endParaRPr lang="en-US" sz="2933" kern="0" dirty="0">
              <a:solidFill>
                <a:srgbClr val="000000"/>
              </a:solidFill>
              <a:latin typeface="Calibri" panose="020F0502020204030204" pitchFamily="34" charset="0"/>
              <a:ea typeface="Calibri" panose="020F0502020204030204" pitchFamily="34" charset="0"/>
              <a:cs typeface="Arial"/>
              <a:sym typeface="Merriweather Light"/>
            </a:endParaRPr>
          </a:p>
        </p:txBody>
      </p:sp>
      <p:pic>
        <p:nvPicPr>
          <p:cNvPr id="16" name="Picture 2" descr="Truyện Nói Khoác Gặp Nhau ❤️️ Nội Dung, Ý Nghĩa, Hình Ảnh">
            <a:extLst>
              <a:ext uri="{FF2B5EF4-FFF2-40B4-BE49-F238E27FC236}">
                <a16:creationId xmlns:a16="http://schemas.microsoft.com/office/drawing/2014/main" id="{E5E9118B-9E6F-7AE2-6681-02737D0E0E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98051" y="4333593"/>
            <a:ext cx="4393948" cy="252440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Treo biển">
            <a:extLst>
              <a:ext uri="{FF2B5EF4-FFF2-40B4-BE49-F238E27FC236}">
                <a16:creationId xmlns:a16="http://schemas.microsoft.com/office/drawing/2014/main" id="{E3E27DD8-61C7-3FCD-D272-0CECA04EDC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9026" y="4333592"/>
            <a:ext cx="3850741" cy="2524408"/>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descr="Truyện cười dân gian Việt Nam kể gì về chú ỉn? - Báo Công an Nhân dân điện  tử">
            <a:extLst>
              <a:ext uri="{FF2B5EF4-FFF2-40B4-BE49-F238E27FC236}">
                <a16:creationId xmlns:a16="http://schemas.microsoft.com/office/drawing/2014/main" id="{DA9AFA44-CF71-62BC-05E3-E74994A70F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333591"/>
            <a:ext cx="3850741" cy="2608908"/>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2" descr="Chùm truyện cười dân gian Việt Nam: Lợn cưới áo mới; Treo biển; Nói dóc gặp  nhau (Bài 5, Ngữ văn 8, tập 1, Kết Nối Tri Thức) - Theki.vn">
            <a:extLst>
              <a:ext uri="{FF2B5EF4-FFF2-40B4-BE49-F238E27FC236}">
                <a16:creationId xmlns:a16="http://schemas.microsoft.com/office/drawing/2014/main" id="{F3FBD0A1-A544-4A32-C869-30A18E6B075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359" y="0"/>
            <a:ext cx="2272184" cy="3939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632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circle(in)">
                                      <p:cBhvr>
                                        <p:cTn id="7" dur="20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circle(in)">
                                      <p:cBhvr>
                                        <p:cTn id="12" dur="20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circle(in)">
                                      <p:cBhvr>
                                        <p:cTn id="17" dur="2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circle(in)">
                                      <p:cBhvr>
                                        <p:cTn id="22" dur="20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6" presetClass="entr" presetSubtype="16"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ircle(in)">
                                      <p:cBhvr>
                                        <p:cTn id="34" dur="2000"/>
                                        <p:tgtEl>
                                          <p:spTgt spid="4"/>
                                        </p:tgtEl>
                                      </p:cBhvr>
                                    </p:animEffect>
                                  </p:childTnLst>
                                </p:cTn>
                              </p:par>
                            </p:childTnLst>
                          </p:cTn>
                        </p:par>
                      </p:childTnLst>
                    </p:cTn>
                  </p:par>
                  <p:par>
                    <p:cTn id="35" fill="hold">
                      <p:stCondLst>
                        <p:cond delay="indefinite"/>
                      </p:stCondLst>
                      <p:childTnLst>
                        <p:par>
                          <p:cTn id="36" fill="hold">
                            <p:stCondLst>
                              <p:cond delay="0"/>
                            </p:stCondLst>
                            <p:childTnLst>
                              <p:par>
                                <p:cTn id="37" presetID="6" presetClass="entr" presetSubtype="16"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circle(in)">
                                      <p:cBhvr>
                                        <p:cTn id="39" dur="2000"/>
                                        <p:tgtEl>
                                          <p:spTgt spid="9"/>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circle(in)">
                                      <p:cBhvr>
                                        <p:cTn id="44" dur="2000"/>
                                        <p:tgtEl>
                                          <p:spTgt spid="7"/>
                                        </p:tgtEl>
                                      </p:cBhvr>
                                    </p:animEffect>
                                  </p:childTnLst>
                                </p:cTn>
                              </p:par>
                            </p:childTnLst>
                          </p:cTn>
                        </p:par>
                      </p:childTnLst>
                    </p:cTn>
                  </p:par>
                  <p:par>
                    <p:cTn id="45" fill="hold">
                      <p:stCondLst>
                        <p:cond delay="indefinite"/>
                      </p:stCondLst>
                      <p:childTnLst>
                        <p:par>
                          <p:cTn id="46" fill="hold">
                            <p:stCondLst>
                              <p:cond delay="0"/>
                            </p:stCondLst>
                            <p:childTnLst>
                              <p:par>
                                <p:cTn id="47" presetID="6" presetClass="entr" presetSubtype="16"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circle(in)">
                                      <p:cBhvr>
                                        <p:cTn id="49"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7" grpId="0" animBg="1"/>
      <p:bldP spid="9"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37"/>
        <p:cNvGrpSpPr/>
        <p:nvPr/>
      </p:nvGrpSpPr>
      <p:grpSpPr>
        <a:xfrm>
          <a:off x="0" y="0"/>
          <a:ext cx="0" cy="0"/>
          <a:chOff x="0" y="0"/>
          <a:chExt cx="0" cy="0"/>
        </a:xfrm>
      </p:grpSpPr>
      <p:grpSp>
        <p:nvGrpSpPr>
          <p:cNvPr id="1340" name="Google Shape;1340;p60"/>
          <p:cNvGrpSpPr/>
          <p:nvPr/>
        </p:nvGrpSpPr>
        <p:grpSpPr>
          <a:xfrm>
            <a:off x="8973249" y="938240"/>
            <a:ext cx="3218863" cy="6348592"/>
            <a:chOff x="2375975" y="2648850"/>
            <a:chExt cx="1226950" cy="2419925"/>
          </a:xfrm>
        </p:grpSpPr>
        <p:sp>
          <p:nvSpPr>
            <p:cNvPr id="1341" name="Google Shape;1341;p60"/>
            <p:cNvSpPr/>
            <p:nvPr/>
          </p:nvSpPr>
          <p:spPr>
            <a:xfrm>
              <a:off x="2561400" y="2755050"/>
              <a:ext cx="60675" cy="21875"/>
            </a:xfrm>
            <a:custGeom>
              <a:avLst/>
              <a:gdLst/>
              <a:ahLst/>
              <a:cxnLst/>
              <a:rect l="l" t="t" r="r" b="b"/>
              <a:pathLst>
                <a:path w="2427" h="875" extrusionOk="0">
                  <a:moveTo>
                    <a:pt x="624" y="1"/>
                  </a:moveTo>
                  <a:cubicBezTo>
                    <a:pt x="384" y="1"/>
                    <a:pt x="176" y="65"/>
                    <a:pt x="69" y="251"/>
                  </a:cubicBezTo>
                  <a:cubicBezTo>
                    <a:pt x="0" y="389"/>
                    <a:pt x="69" y="528"/>
                    <a:pt x="139" y="597"/>
                  </a:cubicBezTo>
                  <a:lnTo>
                    <a:pt x="208" y="597"/>
                  </a:lnTo>
                  <a:cubicBezTo>
                    <a:pt x="347" y="667"/>
                    <a:pt x="416" y="736"/>
                    <a:pt x="555" y="736"/>
                  </a:cubicBezTo>
                  <a:cubicBezTo>
                    <a:pt x="901" y="736"/>
                    <a:pt x="1248" y="805"/>
                    <a:pt x="1525" y="875"/>
                  </a:cubicBezTo>
                  <a:lnTo>
                    <a:pt x="2218" y="875"/>
                  </a:lnTo>
                  <a:cubicBezTo>
                    <a:pt x="2357" y="875"/>
                    <a:pt x="2426" y="667"/>
                    <a:pt x="2288" y="597"/>
                  </a:cubicBezTo>
                  <a:cubicBezTo>
                    <a:pt x="2218" y="459"/>
                    <a:pt x="2218" y="459"/>
                    <a:pt x="2080" y="389"/>
                  </a:cubicBezTo>
                  <a:cubicBezTo>
                    <a:pt x="2010" y="320"/>
                    <a:pt x="1872" y="251"/>
                    <a:pt x="1733" y="251"/>
                  </a:cubicBezTo>
                  <a:cubicBezTo>
                    <a:pt x="1477" y="165"/>
                    <a:pt x="1010" y="1"/>
                    <a:pt x="624"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42" name="Google Shape;1342;p60"/>
            <p:cNvSpPr/>
            <p:nvPr/>
          </p:nvSpPr>
          <p:spPr>
            <a:xfrm>
              <a:off x="2533675" y="2804100"/>
              <a:ext cx="106975" cy="50475"/>
            </a:xfrm>
            <a:custGeom>
              <a:avLst/>
              <a:gdLst/>
              <a:ahLst/>
              <a:cxnLst/>
              <a:rect l="l" t="t" r="r" b="b"/>
              <a:pathLst>
                <a:path w="4279" h="2019" extrusionOk="0">
                  <a:moveTo>
                    <a:pt x="1074" y="0"/>
                  </a:moveTo>
                  <a:cubicBezTo>
                    <a:pt x="608" y="0"/>
                    <a:pt x="56" y="143"/>
                    <a:pt x="0" y="646"/>
                  </a:cubicBezTo>
                  <a:cubicBezTo>
                    <a:pt x="0" y="715"/>
                    <a:pt x="69" y="854"/>
                    <a:pt x="208" y="854"/>
                  </a:cubicBezTo>
                  <a:cubicBezTo>
                    <a:pt x="639" y="854"/>
                    <a:pt x="961" y="635"/>
                    <a:pt x="1368" y="635"/>
                  </a:cubicBezTo>
                  <a:cubicBezTo>
                    <a:pt x="1419" y="635"/>
                    <a:pt x="1471" y="638"/>
                    <a:pt x="1525" y="646"/>
                  </a:cubicBezTo>
                  <a:cubicBezTo>
                    <a:pt x="2149" y="715"/>
                    <a:pt x="2703" y="854"/>
                    <a:pt x="3258" y="1062"/>
                  </a:cubicBezTo>
                  <a:cubicBezTo>
                    <a:pt x="3327" y="1200"/>
                    <a:pt x="3397" y="1339"/>
                    <a:pt x="3466" y="1408"/>
                  </a:cubicBezTo>
                  <a:cubicBezTo>
                    <a:pt x="3605" y="1616"/>
                    <a:pt x="3813" y="1755"/>
                    <a:pt x="3951" y="1963"/>
                  </a:cubicBezTo>
                  <a:cubicBezTo>
                    <a:pt x="3990" y="2001"/>
                    <a:pt x="4034" y="2019"/>
                    <a:pt x="4076" y="2019"/>
                  </a:cubicBezTo>
                  <a:cubicBezTo>
                    <a:pt x="4184" y="2019"/>
                    <a:pt x="4278" y="1905"/>
                    <a:pt x="4228" y="1755"/>
                  </a:cubicBezTo>
                  <a:cubicBezTo>
                    <a:pt x="4090" y="1547"/>
                    <a:pt x="3951" y="1408"/>
                    <a:pt x="3813" y="1270"/>
                  </a:cubicBezTo>
                  <a:lnTo>
                    <a:pt x="3743" y="1131"/>
                  </a:lnTo>
                  <a:cubicBezTo>
                    <a:pt x="3813" y="992"/>
                    <a:pt x="3813" y="854"/>
                    <a:pt x="3674" y="784"/>
                  </a:cubicBezTo>
                  <a:cubicBezTo>
                    <a:pt x="2911" y="438"/>
                    <a:pt x="2149" y="160"/>
                    <a:pt x="1386" y="22"/>
                  </a:cubicBezTo>
                  <a:cubicBezTo>
                    <a:pt x="1292" y="8"/>
                    <a:pt x="1185" y="0"/>
                    <a:pt x="1074"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43" name="Google Shape;1343;p60"/>
            <p:cNvSpPr/>
            <p:nvPr/>
          </p:nvSpPr>
          <p:spPr>
            <a:xfrm>
              <a:off x="2532450" y="2830225"/>
              <a:ext cx="49750" cy="22950"/>
            </a:xfrm>
            <a:custGeom>
              <a:avLst/>
              <a:gdLst/>
              <a:ahLst/>
              <a:cxnLst/>
              <a:rect l="l" t="t" r="r" b="b"/>
              <a:pathLst>
                <a:path w="1990" h="918" extrusionOk="0">
                  <a:moveTo>
                    <a:pt x="1453" y="1"/>
                  </a:moveTo>
                  <a:cubicBezTo>
                    <a:pt x="888" y="1"/>
                    <a:pt x="0" y="189"/>
                    <a:pt x="118" y="779"/>
                  </a:cubicBezTo>
                  <a:cubicBezTo>
                    <a:pt x="118" y="848"/>
                    <a:pt x="188" y="918"/>
                    <a:pt x="257" y="918"/>
                  </a:cubicBezTo>
                  <a:cubicBezTo>
                    <a:pt x="465" y="918"/>
                    <a:pt x="604" y="710"/>
                    <a:pt x="812" y="571"/>
                  </a:cubicBezTo>
                  <a:cubicBezTo>
                    <a:pt x="964" y="470"/>
                    <a:pt x="1190" y="405"/>
                    <a:pt x="1410" y="405"/>
                  </a:cubicBezTo>
                  <a:cubicBezTo>
                    <a:pt x="1490" y="405"/>
                    <a:pt x="1569" y="414"/>
                    <a:pt x="1643" y="432"/>
                  </a:cubicBezTo>
                  <a:cubicBezTo>
                    <a:pt x="1921" y="432"/>
                    <a:pt x="1990" y="17"/>
                    <a:pt x="1713" y="17"/>
                  </a:cubicBezTo>
                  <a:cubicBezTo>
                    <a:pt x="1641" y="6"/>
                    <a:pt x="1552" y="1"/>
                    <a:pt x="1453"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44" name="Google Shape;1344;p60"/>
            <p:cNvSpPr/>
            <p:nvPr/>
          </p:nvSpPr>
          <p:spPr>
            <a:xfrm>
              <a:off x="2522050" y="2884100"/>
              <a:ext cx="47625" cy="19525"/>
            </a:xfrm>
            <a:custGeom>
              <a:avLst/>
              <a:gdLst/>
              <a:ahLst/>
              <a:cxnLst/>
              <a:rect l="l" t="t" r="r" b="b"/>
              <a:pathLst>
                <a:path w="1905" h="781" extrusionOk="0">
                  <a:moveTo>
                    <a:pt x="1013" y="1"/>
                  </a:moveTo>
                  <a:cubicBezTo>
                    <a:pt x="743" y="1"/>
                    <a:pt x="480" y="70"/>
                    <a:pt x="257" y="218"/>
                  </a:cubicBezTo>
                  <a:cubicBezTo>
                    <a:pt x="1" y="411"/>
                    <a:pt x="218" y="781"/>
                    <a:pt x="472" y="781"/>
                  </a:cubicBezTo>
                  <a:cubicBezTo>
                    <a:pt x="493" y="781"/>
                    <a:pt x="513" y="778"/>
                    <a:pt x="534" y="773"/>
                  </a:cubicBezTo>
                  <a:cubicBezTo>
                    <a:pt x="881" y="565"/>
                    <a:pt x="1228" y="565"/>
                    <a:pt x="1574" y="565"/>
                  </a:cubicBezTo>
                  <a:cubicBezTo>
                    <a:pt x="1595" y="570"/>
                    <a:pt x="1615" y="573"/>
                    <a:pt x="1634" y="573"/>
                  </a:cubicBezTo>
                  <a:cubicBezTo>
                    <a:pt x="1860" y="573"/>
                    <a:pt x="1905" y="213"/>
                    <a:pt x="1713" y="149"/>
                  </a:cubicBezTo>
                  <a:cubicBezTo>
                    <a:pt x="1488" y="53"/>
                    <a:pt x="1247" y="1"/>
                    <a:pt x="1013"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45" name="Google Shape;1345;p60"/>
            <p:cNvSpPr/>
            <p:nvPr/>
          </p:nvSpPr>
          <p:spPr>
            <a:xfrm>
              <a:off x="2549250" y="2901300"/>
              <a:ext cx="56500" cy="44075"/>
            </a:xfrm>
            <a:custGeom>
              <a:avLst/>
              <a:gdLst/>
              <a:ahLst/>
              <a:cxnLst/>
              <a:rect l="l" t="t" r="r" b="b"/>
              <a:pathLst>
                <a:path w="2260" h="1763" extrusionOk="0">
                  <a:moveTo>
                    <a:pt x="1995" y="0"/>
                  </a:moveTo>
                  <a:cubicBezTo>
                    <a:pt x="1932" y="0"/>
                    <a:pt x="1862" y="26"/>
                    <a:pt x="1803" y="85"/>
                  </a:cubicBezTo>
                  <a:cubicBezTo>
                    <a:pt x="1526" y="293"/>
                    <a:pt x="1179" y="501"/>
                    <a:pt x="902" y="778"/>
                  </a:cubicBezTo>
                  <a:cubicBezTo>
                    <a:pt x="555" y="986"/>
                    <a:pt x="140" y="1194"/>
                    <a:pt x="1" y="1471"/>
                  </a:cubicBezTo>
                  <a:cubicBezTo>
                    <a:pt x="1" y="1591"/>
                    <a:pt x="53" y="1762"/>
                    <a:pt x="156" y="1762"/>
                  </a:cubicBezTo>
                  <a:cubicBezTo>
                    <a:pt x="172" y="1762"/>
                    <a:pt x="190" y="1758"/>
                    <a:pt x="209" y="1749"/>
                  </a:cubicBezTo>
                  <a:cubicBezTo>
                    <a:pt x="555" y="1610"/>
                    <a:pt x="833" y="1471"/>
                    <a:pt x="1041" y="1194"/>
                  </a:cubicBezTo>
                  <a:cubicBezTo>
                    <a:pt x="1387" y="917"/>
                    <a:pt x="1734" y="709"/>
                    <a:pt x="2011" y="362"/>
                  </a:cubicBezTo>
                  <a:cubicBezTo>
                    <a:pt x="2260" y="164"/>
                    <a:pt x="2152" y="0"/>
                    <a:pt x="1995"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46" name="Google Shape;1346;p60"/>
            <p:cNvSpPr/>
            <p:nvPr/>
          </p:nvSpPr>
          <p:spPr>
            <a:xfrm>
              <a:off x="2589600" y="2932625"/>
              <a:ext cx="64600" cy="109800"/>
            </a:xfrm>
            <a:custGeom>
              <a:avLst/>
              <a:gdLst/>
              <a:ahLst/>
              <a:cxnLst/>
              <a:rect l="l" t="t" r="r" b="b"/>
              <a:pathLst>
                <a:path w="2584" h="4392" extrusionOk="0">
                  <a:moveTo>
                    <a:pt x="2367" y="1"/>
                  </a:moveTo>
                  <a:cubicBezTo>
                    <a:pt x="2269" y="1"/>
                    <a:pt x="2162" y="52"/>
                    <a:pt x="2130" y="149"/>
                  </a:cubicBezTo>
                  <a:cubicBezTo>
                    <a:pt x="1922" y="912"/>
                    <a:pt x="1714" y="1674"/>
                    <a:pt x="1368" y="2367"/>
                  </a:cubicBezTo>
                  <a:cubicBezTo>
                    <a:pt x="1021" y="2991"/>
                    <a:pt x="605" y="3546"/>
                    <a:pt x="120" y="4100"/>
                  </a:cubicBezTo>
                  <a:cubicBezTo>
                    <a:pt x="0" y="4220"/>
                    <a:pt x="87" y="4391"/>
                    <a:pt x="202" y="4391"/>
                  </a:cubicBezTo>
                  <a:cubicBezTo>
                    <a:pt x="221" y="4391"/>
                    <a:pt x="240" y="4387"/>
                    <a:pt x="259" y="4377"/>
                  </a:cubicBezTo>
                  <a:cubicBezTo>
                    <a:pt x="952" y="4239"/>
                    <a:pt x="1298" y="3476"/>
                    <a:pt x="1576" y="2922"/>
                  </a:cubicBezTo>
                  <a:cubicBezTo>
                    <a:pt x="2061" y="2090"/>
                    <a:pt x="2338" y="1189"/>
                    <a:pt x="2546" y="218"/>
                  </a:cubicBezTo>
                  <a:cubicBezTo>
                    <a:pt x="2583" y="70"/>
                    <a:pt x="2481" y="1"/>
                    <a:pt x="2367"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47" name="Google Shape;1347;p60"/>
            <p:cNvSpPr/>
            <p:nvPr/>
          </p:nvSpPr>
          <p:spPr>
            <a:xfrm>
              <a:off x="2646300" y="2943900"/>
              <a:ext cx="32150" cy="86750"/>
            </a:xfrm>
            <a:custGeom>
              <a:avLst/>
              <a:gdLst/>
              <a:ahLst/>
              <a:cxnLst/>
              <a:rect l="l" t="t" r="r" b="b"/>
              <a:pathLst>
                <a:path w="1286" h="3470" extrusionOk="0">
                  <a:moveTo>
                    <a:pt x="1109" y="0"/>
                  </a:moveTo>
                  <a:cubicBezTo>
                    <a:pt x="1026" y="0"/>
                    <a:pt x="934" y="54"/>
                    <a:pt x="902" y="183"/>
                  </a:cubicBezTo>
                  <a:cubicBezTo>
                    <a:pt x="763" y="738"/>
                    <a:pt x="625" y="1292"/>
                    <a:pt x="417" y="1916"/>
                  </a:cubicBezTo>
                  <a:cubicBezTo>
                    <a:pt x="209" y="2332"/>
                    <a:pt x="70" y="2887"/>
                    <a:pt x="1" y="3372"/>
                  </a:cubicBezTo>
                  <a:cubicBezTo>
                    <a:pt x="50" y="3421"/>
                    <a:pt x="133" y="3470"/>
                    <a:pt x="203" y="3470"/>
                  </a:cubicBezTo>
                  <a:cubicBezTo>
                    <a:pt x="231" y="3470"/>
                    <a:pt x="258" y="3462"/>
                    <a:pt x="278" y="3441"/>
                  </a:cubicBezTo>
                  <a:cubicBezTo>
                    <a:pt x="555" y="3095"/>
                    <a:pt x="763" y="2609"/>
                    <a:pt x="763" y="2193"/>
                  </a:cubicBezTo>
                  <a:cubicBezTo>
                    <a:pt x="971" y="1500"/>
                    <a:pt x="1110" y="876"/>
                    <a:pt x="1248" y="183"/>
                  </a:cubicBezTo>
                  <a:cubicBezTo>
                    <a:pt x="1286" y="72"/>
                    <a:pt x="1204" y="0"/>
                    <a:pt x="1109"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48" name="Google Shape;1348;p60"/>
            <p:cNvSpPr/>
            <p:nvPr/>
          </p:nvSpPr>
          <p:spPr>
            <a:xfrm>
              <a:off x="2680025" y="2932625"/>
              <a:ext cx="20025" cy="77400"/>
            </a:xfrm>
            <a:custGeom>
              <a:avLst/>
              <a:gdLst/>
              <a:ahLst/>
              <a:cxnLst/>
              <a:rect l="l" t="t" r="r" b="b"/>
              <a:pathLst>
                <a:path w="801" h="3096" extrusionOk="0">
                  <a:moveTo>
                    <a:pt x="206" y="1"/>
                  </a:moveTo>
                  <a:cubicBezTo>
                    <a:pt x="103" y="1"/>
                    <a:pt x="1" y="70"/>
                    <a:pt x="38" y="218"/>
                  </a:cubicBezTo>
                  <a:lnTo>
                    <a:pt x="246" y="1743"/>
                  </a:lnTo>
                  <a:cubicBezTo>
                    <a:pt x="177" y="2159"/>
                    <a:pt x="315" y="2575"/>
                    <a:pt x="454" y="2991"/>
                  </a:cubicBezTo>
                  <a:cubicBezTo>
                    <a:pt x="489" y="3060"/>
                    <a:pt x="558" y="3095"/>
                    <a:pt x="619" y="3095"/>
                  </a:cubicBezTo>
                  <a:cubicBezTo>
                    <a:pt x="679" y="3095"/>
                    <a:pt x="731" y="3060"/>
                    <a:pt x="731" y="2991"/>
                  </a:cubicBezTo>
                  <a:cubicBezTo>
                    <a:pt x="801" y="2506"/>
                    <a:pt x="731" y="2090"/>
                    <a:pt x="593" y="1674"/>
                  </a:cubicBezTo>
                  <a:lnTo>
                    <a:pt x="385" y="149"/>
                  </a:lnTo>
                  <a:cubicBezTo>
                    <a:pt x="385" y="52"/>
                    <a:pt x="295" y="1"/>
                    <a:pt x="206"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49" name="Google Shape;1349;p60"/>
            <p:cNvSpPr/>
            <p:nvPr/>
          </p:nvSpPr>
          <p:spPr>
            <a:xfrm>
              <a:off x="2700025" y="2930700"/>
              <a:ext cx="13900" cy="43350"/>
            </a:xfrm>
            <a:custGeom>
              <a:avLst/>
              <a:gdLst/>
              <a:ahLst/>
              <a:cxnLst/>
              <a:rect l="l" t="t" r="r" b="b"/>
              <a:pathLst>
                <a:path w="556" h="1734" extrusionOk="0">
                  <a:moveTo>
                    <a:pt x="174" y="1"/>
                  </a:moveTo>
                  <a:cubicBezTo>
                    <a:pt x="87" y="1"/>
                    <a:pt x="1" y="53"/>
                    <a:pt x="1" y="157"/>
                  </a:cubicBezTo>
                  <a:cubicBezTo>
                    <a:pt x="1" y="434"/>
                    <a:pt x="70" y="642"/>
                    <a:pt x="70" y="850"/>
                  </a:cubicBezTo>
                  <a:cubicBezTo>
                    <a:pt x="70" y="1127"/>
                    <a:pt x="139" y="1404"/>
                    <a:pt x="278" y="1682"/>
                  </a:cubicBezTo>
                  <a:cubicBezTo>
                    <a:pt x="313" y="1716"/>
                    <a:pt x="347" y="1734"/>
                    <a:pt x="382" y="1734"/>
                  </a:cubicBezTo>
                  <a:cubicBezTo>
                    <a:pt x="417" y="1734"/>
                    <a:pt x="451" y="1716"/>
                    <a:pt x="486" y="1682"/>
                  </a:cubicBezTo>
                  <a:cubicBezTo>
                    <a:pt x="555" y="1474"/>
                    <a:pt x="555" y="1196"/>
                    <a:pt x="486" y="989"/>
                  </a:cubicBezTo>
                  <a:cubicBezTo>
                    <a:pt x="486" y="711"/>
                    <a:pt x="417" y="434"/>
                    <a:pt x="347" y="157"/>
                  </a:cubicBezTo>
                  <a:cubicBezTo>
                    <a:pt x="347" y="53"/>
                    <a:pt x="261" y="1"/>
                    <a:pt x="174"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0" name="Google Shape;1350;p60"/>
            <p:cNvSpPr/>
            <p:nvPr/>
          </p:nvSpPr>
          <p:spPr>
            <a:xfrm>
              <a:off x="2741625" y="2983125"/>
              <a:ext cx="39875" cy="56825"/>
            </a:xfrm>
            <a:custGeom>
              <a:avLst/>
              <a:gdLst/>
              <a:ahLst/>
              <a:cxnLst/>
              <a:rect l="l" t="t" r="r" b="b"/>
              <a:pathLst>
                <a:path w="1595" h="2273" extrusionOk="0">
                  <a:moveTo>
                    <a:pt x="286" y="1"/>
                  </a:moveTo>
                  <a:cubicBezTo>
                    <a:pt x="174" y="1"/>
                    <a:pt x="70" y="70"/>
                    <a:pt x="70" y="209"/>
                  </a:cubicBezTo>
                  <a:cubicBezTo>
                    <a:pt x="0" y="832"/>
                    <a:pt x="139" y="1456"/>
                    <a:pt x="416" y="2011"/>
                  </a:cubicBezTo>
                  <a:cubicBezTo>
                    <a:pt x="545" y="2172"/>
                    <a:pt x="793" y="2273"/>
                    <a:pt x="1028" y="2273"/>
                  </a:cubicBezTo>
                  <a:cubicBezTo>
                    <a:pt x="1301" y="2273"/>
                    <a:pt x="1557" y="2137"/>
                    <a:pt x="1595" y="1803"/>
                  </a:cubicBezTo>
                  <a:cubicBezTo>
                    <a:pt x="1595" y="1734"/>
                    <a:pt x="1525" y="1664"/>
                    <a:pt x="1456" y="1664"/>
                  </a:cubicBezTo>
                  <a:cubicBezTo>
                    <a:pt x="1317" y="1595"/>
                    <a:pt x="1179" y="1595"/>
                    <a:pt x="1040" y="1595"/>
                  </a:cubicBezTo>
                  <a:cubicBezTo>
                    <a:pt x="971" y="1595"/>
                    <a:pt x="901" y="1595"/>
                    <a:pt x="832" y="1526"/>
                  </a:cubicBezTo>
                  <a:cubicBezTo>
                    <a:pt x="555" y="1110"/>
                    <a:pt x="486" y="694"/>
                    <a:pt x="555" y="209"/>
                  </a:cubicBezTo>
                  <a:cubicBezTo>
                    <a:pt x="520" y="70"/>
                    <a:pt x="399" y="1"/>
                    <a:pt x="286"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1" name="Google Shape;1351;p60"/>
            <p:cNvSpPr/>
            <p:nvPr/>
          </p:nvSpPr>
          <p:spPr>
            <a:xfrm>
              <a:off x="2772325" y="2983100"/>
              <a:ext cx="49025" cy="47875"/>
            </a:xfrm>
            <a:custGeom>
              <a:avLst/>
              <a:gdLst/>
              <a:ahLst/>
              <a:cxnLst/>
              <a:rect l="l" t="t" r="r" b="b"/>
              <a:pathLst>
                <a:path w="1961" h="1915" extrusionOk="0">
                  <a:moveTo>
                    <a:pt x="386" y="1"/>
                  </a:moveTo>
                  <a:cubicBezTo>
                    <a:pt x="197" y="1"/>
                    <a:pt x="0" y="195"/>
                    <a:pt x="89" y="418"/>
                  </a:cubicBezTo>
                  <a:cubicBezTo>
                    <a:pt x="276" y="915"/>
                    <a:pt x="853" y="1915"/>
                    <a:pt x="1520" y="1915"/>
                  </a:cubicBezTo>
                  <a:cubicBezTo>
                    <a:pt x="1597" y="1915"/>
                    <a:pt x="1675" y="1902"/>
                    <a:pt x="1753" y="1873"/>
                  </a:cubicBezTo>
                  <a:cubicBezTo>
                    <a:pt x="1961" y="1804"/>
                    <a:pt x="1892" y="1457"/>
                    <a:pt x="1753" y="1388"/>
                  </a:cubicBezTo>
                  <a:cubicBezTo>
                    <a:pt x="1268" y="1111"/>
                    <a:pt x="852" y="695"/>
                    <a:pt x="644" y="210"/>
                  </a:cubicBezTo>
                  <a:cubicBezTo>
                    <a:pt x="594" y="61"/>
                    <a:pt x="492" y="1"/>
                    <a:pt x="386"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2" name="Google Shape;1352;p60"/>
            <p:cNvSpPr/>
            <p:nvPr/>
          </p:nvSpPr>
          <p:spPr>
            <a:xfrm>
              <a:off x="2782075" y="2963225"/>
              <a:ext cx="46225" cy="26800"/>
            </a:xfrm>
            <a:custGeom>
              <a:avLst/>
              <a:gdLst/>
              <a:ahLst/>
              <a:cxnLst/>
              <a:rect l="l" t="t" r="r" b="b"/>
              <a:pathLst>
                <a:path w="1849" h="1072" extrusionOk="0">
                  <a:moveTo>
                    <a:pt x="218" y="1"/>
                  </a:moveTo>
                  <a:cubicBezTo>
                    <a:pt x="103" y="1"/>
                    <a:pt x="1" y="107"/>
                    <a:pt x="46" y="242"/>
                  </a:cubicBezTo>
                  <a:cubicBezTo>
                    <a:pt x="185" y="519"/>
                    <a:pt x="462" y="797"/>
                    <a:pt x="808" y="1005"/>
                  </a:cubicBezTo>
                  <a:cubicBezTo>
                    <a:pt x="918" y="1048"/>
                    <a:pt x="1035" y="1071"/>
                    <a:pt x="1150" y="1071"/>
                  </a:cubicBezTo>
                  <a:cubicBezTo>
                    <a:pt x="1398" y="1071"/>
                    <a:pt x="1637" y="964"/>
                    <a:pt x="1779" y="727"/>
                  </a:cubicBezTo>
                  <a:cubicBezTo>
                    <a:pt x="1848" y="658"/>
                    <a:pt x="1779" y="589"/>
                    <a:pt x="1640" y="519"/>
                  </a:cubicBezTo>
                  <a:lnTo>
                    <a:pt x="1016" y="519"/>
                  </a:lnTo>
                  <a:cubicBezTo>
                    <a:pt x="739" y="450"/>
                    <a:pt x="531" y="311"/>
                    <a:pt x="393" y="103"/>
                  </a:cubicBezTo>
                  <a:cubicBezTo>
                    <a:pt x="344" y="31"/>
                    <a:pt x="279" y="1"/>
                    <a:pt x="218"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3" name="Google Shape;1353;p60"/>
            <p:cNvSpPr/>
            <p:nvPr/>
          </p:nvSpPr>
          <p:spPr>
            <a:xfrm>
              <a:off x="2806900" y="2888425"/>
              <a:ext cx="49125" cy="27650"/>
            </a:xfrm>
            <a:custGeom>
              <a:avLst/>
              <a:gdLst/>
              <a:ahLst/>
              <a:cxnLst/>
              <a:rect l="l" t="t" r="r" b="b"/>
              <a:pathLst>
                <a:path w="1965" h="1106" extrusionOk="0">
                  <a:moveTo>
                    <a:pt x="355" y="1"/>
                  </a:moveTo>
                  <a:cubicBezTo>
                    <a:pt x="173" y="1"/>
                    <a:pt x="1" y="162"/>
                    <a:pt x="162" y="323"/>
                  </a:cubicBezTo>
                  <a:cubicBezTo>
                    <a:pt x="370" y="600"/>
                    <a:pt x="647" y="808"/>
                    <a:pt x="994" y="947"/>
                  </a:cubicBezTo>
                  <a:cubicBezTo>
                    <a:pt x="1183" y="994"/>
                    <a:pt x="1437" y="1106"/>
                    <a:pt x="1668" y="1106"/>
                  </a:cubicBezTo>
                  <a:cubicBezTo>
                    <a:pt x="1775" y="1106"/>
                    <a:pt x="1876" y="1082"/>
                    <a:pt x="1964" y="1016"/>
                  </a:cubicBezTo>
                  <a:cubicBezTo>
                    <a:pt x="1964" y="947"/>
                    <a:pt x="1964" y="877"/>
                    <a:pt x="1964" y="808"/>
                  </a:cubicBezTo>
                  <a:cubicBezTo>
                    <a:pt x="1895" y="600"/>
                    <a:pt x="1548" y="600"/>
                    <a:pt x="1340" y="600"/>
                  </a:cubicBezTo>
                  <a:cubicBezTo>
                    <a:pt x="994" y="461"/>
                    <a:pt x="717" y="323"/>
                    <a:pt x="509" y="45"/>
                  </a:cubicBezTo>
                  <a:cubicBezTo>
                    <a:pt x="462" y="14"/>
                    <a:pt x="408" y="1"/>
                    <a:pt x="355"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4" name="Google Shape;1354;p60"/>
            <p:cNvSpPr/>
            <p:nvPr/>
          </p:nvSpPr>
          <p:spPr>
            <a:xfrm>
              <a:off x="2816125" y="2853000"/>
              <a:ext cx="29500" cy="19250"/>
            </a:xfrm>
            <a:custGeom>
              <a:avLst/>
              <a:gdLst/>
              <a:ahLst/>
              <a:cxnLst/>
              <a:rect l="l" t="t" r="r" b="b"/>
              <a:pathLst>
                <a:path w="1180" h="770" extrusionOk="0">
                  <a:moveTo>
                    <a:pt x="1086" y="0"/>
                  </a:moveTo>
                  <a:cubicBezTo>
                    <a:pt x="1061" y="0"/>
                    <a:pt x="1041" y="23"/>
                    <a:pt x="1041" y="76"/>
                  </a:cubicBezTo>
                  <a:cubicBezTo>
                    <a:pt x="833" y="284"/>
                    <a:pt x="486" y="423"/>
                    <a:pt x="209" y="423"/>
                  </a:cubicBezTo>
                  <a:cubicBezTo>
                    <a:pt x="1" y="492"/>
                    <a:pt x="1" y="769"/>
                    <a:pt x="209" y="769"/>
                  </a:cubicBezTo>
                  <a:cubicBezTo>
                    <a:pt x="694" y="700"/>
                    <a:pt x="1179" y="631"/>
                    <a:pt x="1179" y="145"/>
                  </a:cubicBezTo>
                  <a:cubicBezTo>
                    <a:pt x="1179" y="60"/>
                    <a:pt x="1126" y="0"/>
                    <a:pt x="1086"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5" name="Google Shape;1355;p60"/>
            <p:cNvSpPr/>
            <p:nvPr/>
          </p:nvSpPr>
          <p:spPr>
            <a:xfrm>
              <a:off x="2808200" y="2804550"/>
              <a:ext cx="37425" cy="33725"/>
            </a:xfrm>
            <a:custGeom>
              <a:avLst/>
              <a:gdLst/>
              <a:ahLst/>
              <a:cxnLst/>
              <a:rect l="l" t="t" r="r" b="b"/>
              <a:pathLst>
                <a:path w="1497" h="1349" extrusionOk="0">
                  <a:moveTo>
                    <a:pt x="1174" y="1"/>
                  </a:moveTo>
                  <a:cubicBezTo>
                    <a:pt x="1098" y="1"/>
                    <a:pt x="1015" y="24"/>
                    <a:pt x="942" y="73"/>
                  </a:cubicBezTo>
                  <a:cubicBezTo>
                    <a:pt x="803" y="142"/>
                    <a:pt x="665" y="281"/>
                    <a:pt x="595" y="489"/>
                  </a:cubicBezTo>
                  <a:cubicBezTo>
                    <a:pt x="457" y="628"/>
                    <a:pt x="318" y="766"/>
                    <a:pt x="179" y="905"/>
                  </a:cubicBezTo>
                  <a:cubicBezTo>
                    <a:pt x="0" y="1024"/>
                    <a:pt x="129" y="1349"/>
                    <a:pt x="345" y="1349"/>
                  </a:cubicBezTo>
                  <a:cubicBezTo>
                    <a:pt x="381" y="1349"/>
                    <a:pt x="418" y="1340"/>
                    <a:pt x="457" y="1321"/>
                  </a:cubicBezTo>
                  <a:cubicBezTo>
                    <a:pt x="873" y="1113"/>
                    <a:pt x="1496" y="766"/>
                    <a:pt x="1427" y="212"/>
                  </a:cubicBezTo>
                  <a:cubicBezTo>
                    <a:pt x="1427" y="77"/>
                    <a:pt x="1311" y="1"/>
                    <a:pt x="1174"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6" name="Google Shape;1356;p60"/>
            <p:cNvSpPr/>
            <p:nvPr/>
          </p:nvSpPr>
          <p:spPr>
            <a:xfrm>
              <a:off x="2790150" y="2766500"/>
              <a:ext cx="32950" cy="37525"/>
            </a:xfrm>
            <a:custGeom>
              <a:avLst/>
              <a:gdLst/>
              <a:ahLst/>
              <a:cxnLst/>
              <a:rect l="l" t="t" r="r" b="b"/>
              <a:pathLst>
                <a:path w="1318" h="1501" extrusionOk="0">
                  <a:moveTo>
                    <a:pt x="832" y="1"/>
                  </a:moveTo>
                  <a:cubicBezTo>
                    <a:pt x="624" y="139"/>
                    <a:pt x="555" y="278"/>
                    <a:pt x="485" y="486"/>
                  </a:cubicBezTo>
                  <a:cubicBezTo>
                    <a:pt x="485" y="625"/>
                    <a:pt x="416" y="694"/>
                    <a:pt x="416" y="833"/>
                  </a:cubicBezTo>
                  <a:cubicBezTo>
                    <a:pt x="416" y="833"/>
                    <a:pt x="416" y="902"/>
                    <a:pt x="347" y="902"/>
                  </a:cubicBezTo>
                  <a:cubicBezTo>
                    <a:pt x="70" y="971"/>
                    <a:pt x="0" y="1318"/>
                    <a:pt x="208" y="1456"/>
                  </a:cubicBezTo>
                  <a:cubicBezTo>
                    <a:pt x="284" y="1487"/>
                    <a:pt x="360" y="1501"/>
                    <a:pt x="434" y="1501"/>
                  </a:cubicBezTo>
                  <a:cubicBezTo>
                    <a:pt x="697" y="1501"/>
                    <a:pt x="932" y="1326"/>
                    <a:pt x="1040" y="1110"/>
                  </a:cubicBezTo>
                  <a:cubicBezTo>
                    <a:pt x="1179" y="833"/>
                    <a:pt x="1317" y="278"/>
                    <a:pt x="1040"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7" name="Google Shape;1357;p60"/>
            <p:cNvSpPr/>
            <p:nvPr/>
          </p:nvSpPr>
          <p:spPr>
            <a:xfrm>
              <a:off x="2736425" y="2712075"/>
              <a:ext cx="48550" cy="107575"/>
            </a:xfrm>
            <a:custGeom>
              <a:avLst/>
              <a:gdLst/>
              <a:ahLst/>
              <a:cxnLst/>
              <a:rect l="l" t="t" r="r" b="b"/>
              <a:pathLst>
                <a:path w="1942" h="4303" extrusionOk="0">
                  <a:moveTo>
                    <a:pt x="1807" y="0"/>
                  </a:moveTo>
                  <a:cubicBezTo>
                    <a:pt x="1780" y="0"/>
                    <a:pt x="1754" y="9"/>
                    <a:pt x="1733" y="29"/>
                  </a:cubicBezTo>
                  <a:cubicBezTo>
                    <a:pt x="832" y="1277"/>
                    <a:pt x="208" y="2663"/>
                    <a:pt x="0" y="4188"/>
                  </a:cubicBezTo>
                  <a:cubicBezTo>
                    <a:pt x="41" y="4269"/>
                    <a:pt x="105" y="4303"/>
                    <a:pt x="166" y="4303"/>
                  </a:cubicBezTo>
                  <a:cubicBezTo>
                    <a:pt x="208" y="4303"/>
                    <a:pt x="249" y="4286"/>
                    <a:pt x="278" y="4257"/>
                  </a:cubicBezTo>
                  <a:cubicBezTo>
                    <a:pt x="486" y="2732"/>
                    <a:pt x="1387" y="1554"/>
                    <a:pt x="1941" y="98"/>
                  </a:cubicBezTo>
                  <a:cubicBezTo>
                    <a:pt x="1941" y="49"/>
                    <a:pt x="1872" y="0"/>
                    <a:pt x="1807"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8" name="Google Shape;1358;p60"/>
            <p:cNvSpPr/>
            <p:nvPr/>
          </p:nvSpPr>
          <p:spPr>
            <a:xfrm>
              <a:off x="2720825" y="2697625"/>
              <a:ext cx="29475" cy="111900"/>
            </a:xfrm>
            <a:custGeom>
              <a:avLst/>
              <a:gdLst/>
              <a:ahLst/>
              <a:cxnLst/>
              <a:rect l="l" t="t" r="r" b="b"/>
              <a:pathLst>
                <a:path w="1179" h="4476" extrusionOk="0">
                  <a:moveTo>
                    <a:pt x="1110" y="0"/>
                  </a:moveTo>
                  <a:cubicBezTo>
                    <a:pt x="1075" y="0"/>
                    <a:pt x="1040" y="18"/>
                    <a:pt x="1040" y="52"/>
                  </a:cubicBezTo>
                  <a:cubicBezTo>
                    <a:pt x="763" y="538"/>
                    <a:pt x="555" y="1023"/>
                    <a:pt x="486" y="1577"/>
                  </a:cubicBezTo>
                  <a:cubicBezTo>
                    <a:pt x="208" y="2479"/>
                    <a:pt x="70" y="3380"/>
                    <a:pt x="0" y="4281"/>
                  </a:cubicBezTo>
                  <a:cubicBezTo>
                    <a:pt x="0" y="4402"/>
                    <a:pt x="94" y="4476"/>
                    <a:pt x="173" y="4476"/>
                  </a:cubicBezTo>
                  <a:cubicBezTo>
                    <a:pt x="229" y="4476"/>
                    <a:pt x="278" y="4437"/>
                    <a:pt x="278" y="4350"/>
                  </a:cubicBezTo>
                  <a:cubicBezTo>
                    <a:pt x="347" y="3449"/>
                    <a:pt x="555" y="2548"/>
                    <a:pt x="832" y="1716"/>
                  </a:cubicBezTo>
                  <a:cubicBezTo>
                    <a:pt x="1040" y="1161"/>
                    <a:pt x="1179" y="607"/>
                    <a:pt x="1179" y="52"/>
                  </a:cubicBezTo>
                  <a:cubicBezTo>
                    <a:pt x="1179" y="18"/>
                    <a:pt x="1144" y="0"/>
                    <a:pt x="1110"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59" name="Google Shape;1359;p60"/>
            <p:cNvSpPr/>
            <p:nvPr/>
          </p:nvSpPr>
          <p:spPr>
            <a:xfrm>
              <a:off x="2706950" y="2674650"/>
              <a:ext cx="25" cy="25"/>
            </a:xfrm>
            <a:custGeom>
              <a:avLst/>
              <a:gdLst/>
              <a:ahLst/>
              <a:cxnLst/>
              <a:rect l="l" t="t" r="r" b="b"/>
              <a:pathLst>
                <a:path w="1" h="1" extrusionOk="0">
                  <a:moveTo>
                    <a:pt x="1" y="1"/>
                  </a:moveTo>
                  <a:lnTo>
                    <a:pt x="1" y="1"/>
                  </a:lnTo>
                  <a:lnTo>
                    <a:pt x="1" y="1"/>
                  </a:lnTo>
                  <a:cubicBezTo>
                    <a:pt x="1" y="1"/>
                    <a:pt x="1" y="1"/>
                    <a:pt x="1"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0" name="Google Shape;1360;p60"/>
            <p:cNvSpPr/>
            <p:nvPr/>
          </p:nvSpPr>
          <p:spPr>
            <a:xfrm>
              <a:off x="2701750" y="2671200"/>
              <a:ext cx="20825" cy="75225"/>
            </a:xfrm>
            <a:custGeom>
              <a:avLst/>
              <a:gdLst/>
              <a:ahLst/>
              <a:cxnLst/>
              <a:rect l="l" t="t" r="r" b="b"/>
              <a:pathLst>
                <a:path w="833" h="3009" extrusionOk="0">
                  <a:moveTo>
                    <a:pt x="486" y="0"/>
                  </a:moveTo>
                  <a:cubicBezTo>
                    <a:pt x="348" y="0"/>
                    <a:pt x="278" y="70"/>
                    <a:pt x="209" y="139"/>
                  </a:cubicBezTo>
                  <a:cubicBezTo>
                    <a:pt x="140" y="208"/>
                    <a:pt x="140" y="347"/>
                    <a:pt x="70" y="416"/>
                  </a:cubicBezTo>
                  <a:cubicBezTo>
                    <a:pt x="70" y="693"/>
                    <a:pt x="70" y="971"/>
                    <a:pt x="70" y="1179"/>
                  </a:cubicBezTo>
                  <a:cubicBezTo>
                    <a:pt x="70" y="1733"/>
                    <a:pt x="70" y="2288"/>
                    <a:pt x="1" y="2842"/>
                  </a:cubicBezTo>
                  <a:cubicBezTo>
                    <a:pt x="39" y="2957"/>
                    <a:pt x="140" y="3008"/>
                    <a:pt x="235" y="3008"/>
                  </a:cubicBezTo>
                  <a:cubicBezTo>
                    <a:pt x="313" y="3008"/>
                    <a:pt x="386" y="2974"/>
                    <a:pt x="417" y="2912"/>
                  </a:cubicBezTo>
                  <a:cubicBezTo>
                    <a:pt x="486" y="2218"/>
                    <a:pt x="625" y="1595"/>
                    <a:pt x="763" y="971"/>
                  </a:cubicBezTo>
                  <a:cubicBezTo>
                    <a:pt x="763" y="555"/>
                    <a:pt x="833" y="70"/>
                    <a:pt x="486"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1" name="Google Shape;1361;p60"/>
            <p:cNvSpPr/>
            <p:nvPr/>
          </p:nvSpPr>
          <p:spPr>
            <a:xfrm>
              <a:off x="2665375" y="2680950"/>
              <a:ext cx="27750" cy="60500"/>
            </a:xfrm>
            <a:custGeom>
              <a:avLst/>
              <a:gdLst/>
              <a:ahLst/>
              <a:cxnLst/>
              <a:rect l="l" t="t" r="r" b="b"/>
              <a:pathLst>
                <a:path w="1110" h="2420" extrusionOk="0">
                  <a:moveTo>
                    <a:pt x="263" y="0"/>
                  </a:moveTo>
                  <a:cubicBezTo>
                    <a:pt x="117" y="0"/>
                    <a:pt x="0" y="78"/>
                    <a:pt x="0" y="234"/>
                  </a:cubicBezTo>
                  <a:cubicBezTo>
                    <a:pt x="0" y="581"/>
                    <a:pt x="70" y="997"/>
                    <a:pt x="278" y="1274"/>
                  </a:cubicBezTo>
                  <a:cubicBezTo>
                    <a:pt x="347" y="1690"/>
                    <a:pt x="485" y="2036"/>
                    <a:pt x="693" y="2314"/>
                  </a:cubicBezTo>
                  <a:cubicBezTo>
                    <a:pt x="744" y="2390"/>
                    <a:pt x="805" y="2420"/>
                    <a:pt x="864" y="2420"/>
                  </a:cubicBezTo>
                  <a:cubicBezTo>
                    <a:pt x="966" y="2420"/>
                    <a:pt x="1066" y="2332"/>
                    <a:pt x="1109" y="2244"/>
                  </a:cubicBezTo>
                  <a:cubicBezTo>
                    <a:pt x="1109" y="1828"/>
                    <a:pt x="1040" y="1482"/>
                    <a:pt x="901" y="1135"/>
                  </a:cubicBezTo>
                  <a:cubicBezTo>
                    <a:pt x="832" y="719"/>
                    <a:pt x="624" y="373"/>
                    <a:pt x="416" y="26"/>
                  </a:cubicBezTo>
                  <a:cubicBezTo>
                    <a:pt x="364" y="9"/>
                    <a:pt x="312" y="0"/>
                    <a:pt x="263"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2" name="Google Shape;1362;p60"/>
            <p:cNvSpPr/>
            <p:nvPr/>
          </p:nvSpPr>
          <p:spPr>
            <a:xfrm>
              <a:off x="2616850" y="2721350"/>
              <a:ext cx="52600" cy="43250"/>
            </a:xfrm>
            <a:custGeom>
              <a:avLst/>
              <a:gdLst/>
              <a:ahLst/>
              <a:cxnLst/>
              <a:rect l="l" t="t" r="r" b="b"/>
              <a:pathLst>
                <a:path w="2104" h="1730" extrusionOk="0">
                  <a:moveTo>
                    <a:pt x="362" y="0"/>
                  </a:moveTo>
                  <a:cubicBezTo>
                    <a:pt x="256" y="0"/>
                    <a:pt x="156" y="22"/>
                    <a:pt x="70" y="74"/>
                  </a:cubicBezTo>
                  <a:cubicBezTo>
                    <a:pt x="0" y="143"/>
                    <a:pt x="0" y="282"/>
                    <a:pt x="70" y="351"/>
                  </a:cubicBezTo>
                  <a:cubicBezTo>
                    <a:pt x="278" y="490"/>
                    <a:pt x="624" y="559"/>
                    <a:pt x="901" y="767"/>
                  </a:cubicBezTo>
                  <a:cubicBezTo>
                    <a:pt x="1179" y="975"/>
                    <a:pt x="1456" y="1252"/>
                    <a:pt x="1595" y="1599"/>
                  </a:cubicBezTo>
                  <a:cubicBezTo>
                    <a:pt x="1641" y="1691"/>
                    <a:pt x="1718" y="1730"/>
                    <a:pt x="1795" y="1730"/>
                  </a:cubicBezTo>
                  <a:cubicBezTo>
                    <a:pt x="1949" y="1730"/>
                    <a:pt x="2103" y="1576"/>
                    <a:pt x="2011" y="1391"/>
                  </a:cubicBezTo>
                  <a:cubicBezTo>
                    <a:pt x="1872" y="975"/>
                    <a:pt x="1595" y="628"/>
                    <a:pt x="1317" y="351"/>
                  </a:cubicBezTo>
                  <a:cubicBezTo>
                    <a:pt x="1057" y="195"/>
                    <a:pt x="681" y="0"/>
                    <a:pt x="362"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3" name="Google Shape;1363;p60"/>
            <p:cNvSpPr/>
            <p:nvPr/>
          </p:nvSpPr>
          <p:spPr>
            <a:xfrm>
              <a:off x="2580450" y="2711475"/>
              <a:ext cx="31400" cy="37900"/>
            </a:xfrm>
            <a:custGeom>
              <a:avLst/>
              <a:gdLst/>
              <a:ahLst/>
              <a:cxnLst/>
              <a:rect l="l" t="t" r="r" b="b"/>
              <a:pathLst>
                <a:path w="1256" h="1516" extrusionOk="0">
                  <a:moveTo>
                    <a:pt x="382" y="1"/>
                  </a:moveTo>
                  <a:cubicBezTo>
                    <a:pt x="347" y="1"/>
                    <a:pt x="313" y="18"/>
                    <a:pt x="278" y="53"/>
                  </a:cubicBezTo>
                  <a:cubicBezTo>
                    <a:pt x="1" y="469"/>
                    <a:pt x="486" y="1023"/>
                    <a:pt x="694" y="1370"/>
                  </a:cubicBezTo>
                  <a:cubicBezTo>
                    <a:pt x="777" y="1474"/>
                    <a:pt x="866" y="1515"/>
                    <a:pt x="945" y="1515"/>
                  </a:cubicBezTo>
                  <a:cubicBezTo>
                    <a:pt x="1129" y="1515"/>
                    <a:pt x="1255" y="1287"/>
                    <a:pt x="1110" y="1093"/>
                  </a:cubicBezTo>
                  <a:cubicBezTo>
                    <a:pt x="971" y="885"/>
                    <a:pt x="902" y="746"/>
                    <a:pt x="763" y="538"/>
                  </a:cubicBezTo>
                  <a:cubicBezTo>
                    <a:pt x="694" y="330"/>
                    <a:pt x="625" y="192"/>
                    <a:pt x="486" y="53"/>
                  </a:cubicBezTo>
                  <a:cubicBezTo>
                    <a:pt x="451" y="18"/>
                    <a:pt x="417" y="1"/>
                    <a:pt x="382"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4" name="Google Shape;1364;p60"/>
            <p:cNvSpPr/>
            <p:nvPr/>
          </p:nvSpPr>
          <p:spPr>
            <a:xfrm>
              <a:off x="2566600" y="2940725"/>
              <a:ext cx="61550" cy="44875"/>
            </a:xfrm>
            <a:custGeom>
              <a:avLst/>
              <a:gdLst/>
              <a:ahLst/>
              <a:cxnLst/>
              <a:rect l="l" t="t" r="r" b="b"/>
              <a:pathLst>
                <a:path w="2462" h="1795" extrusionOk="0">
                  <a:moveTo>
                    <a:pt x="2179" y="1"/>
                  </a:moveTo>
                  <a:cubicBezTo>
                    <a:pt x="2147" y="1"/>
                    <a:pt x="2113" y="11"/>
                    <a:pt x="2080" y="33"/>
                  </a:cubicBezTo>
                  <a:cubicBezTo>
                    <a:pt x="1594" y="310"/>
                    <a:pt x="1040" y="518"/>
                    <a:pt x="555" y="865"/>
                  </a:cubicBezTo>
                  <a:cubicBezTo>
                    <a:pt x="277" y="1073"/>
                    <a:pt x="0" y="1350"/>
                    <a:pt x="139" y="1697"/>
                  </a:cubicBezTo>
                  <a:cubicBezTo>
                    <a:pt x="139" y="1746"/>
                    <a:pt x="208" y="1795"/>
                    <a:pt x="273" y="1795"/>
                  </a:cubicBezTo>
                  <a:cubicBezTo>
                    <a:pt x="300" y="1795"/>
                    <a:pt x="326" y="1786"/>
                    <a:pt x="347" y="1766"/>
                  </a:cubicBezTo>
                  <a:cubicBezTo>
                    <a:pt x="485" y="1766"/>
                    <a:pt x="555" y="1766"/>
                    <a:pt x="624" y="1697"/>
                  </a:cubicBezTo>
                  <a:cubicBezTo>
                    <a:pt x="763" y="1627"/>
                    <a:pt x="901" y="1489"/>
                    <a:pt x="1040" y="1350"/>
                  </a:cubicBezTo>
                  <a:cubicBezTo>
                    <a:pt x="1456" y="1003"/>
                    <a:pt x="1872" y="657"/>
                    <a:pt x="2288" y="380"/>
                  </a:cubicBezTo>
                  <a:cubicBezTo>
                    <a:pt x="2462" y="263"/>
                    <a:pt x="2344" y="1"/>
                    <a:pt x="2179"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5" name="Google Shape;1365;p60"/>
            <p:cNvSpPr/>
            <p:nvPr/>
          </p:nvSpPr>
          <p:spPr>
            <a:xfrm>
              <a:off x="2602975" y="2958975"/>
              <a:ext cx="31800" cy="25900"/>
            </a:xfrm>
            <a:custGeom>
              <a:avLst/>
              <a:gdLst/>
              <a:ahLst/>
              <a:cxnLst/>
              <a:rect l="l" t="t" r="r" b="b"/>
              <a:pathLst>
                <a:path w="1272" h="1036" extrusionOk="0">
                  <a:moveTo>
                    <a:pt x="1035" y="1"/>
                  </a:moveTo>
                  <a:cubicBezTo>
                    <a:pt x="994" y="1"/>
                    <a:pt x="948" y="19"/>
                    <a:pt x="902" y="65"/>
                  </a:cubicBezTo>
                  <a:cubicBezTo>
                    <a:pt x="694" y="135"/>
                    <a:pt x="555" y="273"/>
                    <a:pt x="347" y="412"/>
                  </a:cubicBezTo>
                  <a:cubicBezTo>
                    <a:pt x="209" y="551"/>
                    <a:pt x="1" y="620"/>
                    <a:pt x="1" y="828"/>
                  </a:cubicBezTo>
                  <a:cubicBezTo>
                    <a:pt x="1" y="967"/>
                    <a:pt x="70" y="1036"/>
                    <a:pt x="139" y="1036"/>
                  </a:cubicBezTo>
                  <a:cubicBezTo>
                    <a:pt x="278" y="1036"/>
                    <a:pt x="486" y="967"/>
                    <a:pt x="625" y="828"/>
                  </a:cubicBezTo>
                  <a:cubicBezTo>
                    <a:pt x="763" y="689"/>
                    <a:pt x="971" y="481"/>
                    <a:pt x="1110" y="343"/>
                  </a:cubicBezTo>
                  <a:cubicBezTo>
                    <a:pt x="1272" y="235"/>
                    <a:pt x="1182" y="1"/>
                    <a:pt x="1035"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6" name="Google Shape;1366;p60"/>
            <p:cNvSpPr/>
            <p:nvPr/>
          </p:nvSpPr>
          <p:spPr>
            <a:xfrm>
              <a:off x="2821325" y="2908100"/>
              <a:ext cx="26025" cy="28800"/>
            </a:xfrm>
            <a:custGeom>
              <a:avLst/>
              <a:gdLst/>
              <a:ahLst/>
              <a:cxnLst/>
              <a:rect l="l" t="t" r="r" b="b"/>
              <a:pathLst>
                <a:path w="1041" h="1152" extrusionOk="0">
                  <a:moveTo>
                    <a:pt x="279" y="1"/>
                  </a:moveTo>
                  <a:cubicBezTo>
                    <a:pt x="147" y="1"/>
                    <a:pt x="1" y="108"/>
                    <a:pt x="1" y="298"/>
                  </a:cubicBezTo>
                  <a:cubicBezTo>
                    <a:pt x="1" y="506"/>
                    <a:pt x="140" y="783"/>
                    <a:pt x="278" y="991"/>
                  </a:cubicBezTo>
                  <a:cubicBezTo>
                    <a:pt x="398" y="1071"/>
                    <a:pt x="588" y="1151"/>
                    <a:pt x="753" y="1151"/>
                  </a:cubicBezTo>
                  <a:cubicBezTo>
                    <a:pt x="874" y="1151"/>
                    <a:pt x="982" y="1109"/>
                    <a:pt x="1041" y="991"/>
                  </a:cubicBezTo>
                  <a:cubicBezTo>
                    <a:pt x="1041" y="922"/>
                    <a:pt x="1041" y="853"/>
                    <a:pt x="1041" y="853"/>
                  </a:cubicBezTo>
                  <a:cubicBezTo>
                    <a:pt x="971" y="645"/>
                    <a:pt x="763" y="714"/>
                    <a:pt x="625" y="645"/>
                  </a:cubicBezTo>
                  <a:cubicBezTo>
                    <a:pt x="486" y="575"/>
                    <a:pt x="555" y="367"/>
                    <a:pt x="486" y="229"/>
                  </a:cubicBezTo>
                  <a:cubicBezTo>
                    <a:pt x="486" y="73"/>
                    <a:pt x="388" y="1"/>
                    <a:pt x="279"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7" name="Google Shape;1367;p60"/>
            <p:cNvSpPr/>
            <p:nvPr/>
          </p:nvSpPr>
          <p:spPr>
            <a:xfrm>
              <a:off x="2649775" y="2799425"/>
              <a:ext cx="51350" cy="39100"/>
            </a:xfrm>
            <a:custGeom>
              <a:avLst/>
              <a:gdLst/>
              <a:ahLst/>
              <a:cxnLst/>
              <a:rect l="l" t="t" r="r" b="b"/>
              <a:pathLst>
                <a:path w="2054" h="1564" extrusionOk="0">
                  <a:moveTo>
                    <a:pt x="208" y="1"/>
                  </a:moveTo>
                  <a:cubicBezTo>
                    <a:pt x="70" y="1"/>
                    <a:pt x="0" y="70"/>
                    <a:pt x="70" y="139"/>
                  </a:cubicBezTo>
                  <a:cubicBezTo>
                    <a:pt x="208" y="486"/>
                    <a:pt x="555" y="625"/>
                    <a:pt x="832" y="833"/>
                  </a:cubicBezTo>
                  <a:lnTo>
                    <a:pt x="1733" y="1526"/>
                  </a:lnTo>
                  <a:cubicBezTo>
                    <a:pt x="1760" y="1552"/>
                    <a:pt x="1789" y="1564"/>
                    <a:pt x="1817" y="1564"/>
                  </a:cubicBezTo>
                  <a:cubicBezTo>
                    <a:pt x="1939" y="1564"/>
                    <a:pt x="2053" y="1361"/>
                    <a:pt x="1941" y="1249"/>
                  </a:cubicBezTo>
                  <a:lnTo>
                    <a:pt x="1040" y="555"/>
                  </a:lnTo>
                  <a:cubicBezTo>
                    <a:pt x="832" y="278"/>
                    <a:pt x="486" y="70"/>
                    <a:pt x="208"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8" name="Google Shape;1368;p60"/>
            <p:cNvSpPr/>
            <p:nvPr/>
          </p:nvSpPr>
          <p:spPr>
            <a:xfrm>
              <a:off x="2675775" y="2794225"/>
              <a:ext cx="23275" cy="29925"/>
            </a:xfrm>
            <a:custGeom>
              <a:avLst/>
              <a:gdLst/>
              <a:ahLst/>
              <a:cxnLst/>
              <a:rect l="l" t="t" r="r" b="b"/>
              <a:pathLst>
                <a:path w="931" h="1197" extrusionOk="0">
                  <a:moveTo>
                    <a:pt x="208" y="1"/>
                  </a:moveTo>
                  <a:cubicBezTo>
                    <a:pt x="139" y="1"/>
                    <a:pt x="69" y="1"/>
                    <a:pt x="69" y="140"/>
                  </a:cubicBezTo>
                  <a:cubicBezTo>
                    <a:pt x="0" y="347"/>
                    <a:pt x="139" y="417"/>
                    <a:pt x="208" y="555"/>
                  </a:cubicBezTo>
                  <a:cubicBezTo>
                    <a:pt x="347" y="763"/>
                    <a:pt x="416" y="971"/>
                    <a:pt x="555" y="1110"/>
                  </a:cubicBezTo>
                  <a:cubicBezTo>
                    <a:pt x="595" y="1171"/>
                    <a:pt x="648" y="1196"/>
                    <a:pt x="698" y="1196"/>
                  </a:cubicBezTo>
                  <a:cubicBezTo>
                    <a:pt x="820" y="1196"/>
                    <a:pt x="930" y="1049"/>
                    <a:pt x="832" y="902"/>
                  </a:cubicBezTo>
                  <a:cubicBezTo>
                    <a:pt x="763" y="694"/>
                    <a:pt x="693" y="555"/>
                    <a:pt x="555" y="347"/>
                  </a:cubicBezTo>
                  <a:cubicBezTo>
                    <a:pt x="485" y="140"/>
                    <a:pt x="485" y="1"/>
                    <a:pt x="208"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69" name="Google Shape;1369;p60"/>
            <p:cNvSpPr/>
            <p:nvPr/>
          </p:nvSpPr>
          <p:spPr>
            <a:xfrm>
              <a:off x="2632450" y="2859925"/>
              <a:ext cx="37675" cy="16225"/>
            </a:xfrm>
            <a:custGeom>
              <a:avLst/>
              <a:gdLst/>
              <a:ahLst/>
              <a:cxnLst/>
              <a:rect l="l" t="t" r="r" b="b"/>
              <a:pathLst>
                <a:path w="1507" h="649" extrusionOk="0">
                  <a:moveTo>
                    <a:pt x="1231" y="0"/>
                  </a:moveTo>
                  <a:cubicBezTo>
                    <a:pt x="1215" y="0"/>
                    <a:pt x="1197" y="2"/>
                    <a:pt x="1179" y="7"/>
                  </a:cubicBezTo>
                  <a:lnTo>
                    <a:pt x="624" y="7"/>
                  </a:lnTo>
                  <a:cubicBezTo>
                    <a:pt x="416" y="7"/>
                    <a:pt x="208" y="7"/>
                    <a:pt x="139" y="215"/>
                  </a:cubicBezTo>
                  <a:cubicBezTo>
                    <a:pt x="0" y="284"/>
                    <a:pt x="70" y="423"/>
                    <a:pt x="139" y="562"/>
                  </a:cubicBezTo>
                  <a:cubicBezTo>
                    <a:pt x="208" y="631"/>
                    <a:pt x="277" y="648"/>
                    <a:pt x="355" y="648"/>
                  </a:cubicBezTo>
                  <a:cubicBezTo>
                    <a:pt x="433" y="648"/>
                    <a:pt x="520" y="631"/>
                    <a:pt x="624" y="631"/>
                  </a:cubicBezTo>
                  <a:cubicBezTo>
                    <a:pt x="832" y="562"/>
                    <a:pt x="1040" y="492"/>
                    <a:pt x="1248" y="492"/>
                  </a:cubicBezTo>
                  <a:cubicBezTo>
                    <a:pt x="1507" y="427"/>
                    <a:pt x="1464" y="0"/>
                    <a:pt x="1231"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0" name="Google Shape;1370;p60"/>
            <p:cNvSpPr/>
            <p:nvPr/>
          </p:nvSpPr>
          <p:spPr>
            <a:xfrm>
              <a:off x="2613950" y="2882450"/>
              <a:ext cx="31800" cy="15350"/>
            </a:xfrm>
            <a:custGeom>
              <a:avLst/>
              <a:gdLst/>
              <a:ahLst/>
              <a:cxnLst/>
              <a:rect l="l" t="t" r="r" b="b"/>
              <a:pathLst>
                <a:path w="1272" h="614" extrusionOk="0">
                  <a:moveTo>
                    <a:pt x="478" y="0"/>
                  </a:moveTo>
                  <a:cubicBezTo>
                    <a:pt x="221" y="0"/>
                    <a:pt x="1" y="432"/>
                    <a:pt x="324" y="562"/>
                  </a:cubicBezTo>
                  <a:cubicBezTo>
                    <a:pt x="428" y="596"/>
                    <a:pt x="532" y="614"/>
                    <a:pt x="636" y="614"/>
                  </a:cubicBezTo>
                  <a:cubicBezTo>
                    <a:pt x="740" y="614"/>
                    <a:pt x="844" y="596"/>
                    <a:pt x="948" y="562"/>
                  </a:cubicBezTo>
                  <a:cubicBezTo>
                    <a:pt x="1272" y="562"/>
                    <a:pt x="1233" y="139"/>
                    <a:pt x="944" y="139"/>
                  </a:cubicBezTo>
                  <a:cubicBezTo>
                    <a:pt x="924" y="139"/>
                    <a:pt x="902" y="141"/>
                    <a:pt x="879" y="146"/>
                  </a:cubicBezTo>
                  <a:cubicBezTo>
                    <a:pt x="810" y="146"/>
                    <a:pt x="671" y="76"/>
                    <a:pt x="532" y="7"/>
                  </a:cubicBezTo>
                  <a:cubicBezTo>
                    <a:pt x="514" y="3"/>
                    <a:pt x="496" y="0"/>
                    <a:pt x="478"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1" name="Google Shape;1371;p60"/>
            <p:cNvSpPr/>
            <p:nvPr/>
          </p:nvSpPr>
          <p:spPr>
            <a:xfrm>
              <a:off x="2687275" y="2860225"/>
              <a:ext cx="31050" cy="27000"/>
            </a:xfrm>
            <a:custGeom>
              <a:avLst/>
              <a:gdLst/>
              <a:ahLst/>
              <a:cxnLst/>
              <a:rect l="l" t="t" r="r" b="b"/>
              <a:pathLst>
                <a:path w="1242" h="1080" extrusionOk="0">
                  <a:moveTo>
                    <a:pt x="366" y="1"/>
                  </a:moveTo>
                  <a:cubicBezTo>
                    <a:pt x="180" y="1"/>
                    <a:pt x="0" y="262"/>
                    <a:pt x="164" y="480"/>
                  </a:cubicBezTo>
                  <a:cubicBezTo>
                    <a:pt x="372" y="688"/>
                    <a:pt x="580" y="896"/>
                    <a:pt x="857" y="1035"/>
                  </a:cubicBezTo>
                  <a:cubicBezTo>
                    <a:pt x="888" y="1066"/>
                    <a:pt x="927" y="1080"/>
                    <a:pt x="966" y="1080"/>
                  </a:cubicBezTo>
                  <a:cubicBezTo>
                    <a:pt x="1100" y="1080"/>
                    <a:pt x="1242" y="919"/>
                    <a:pt x="1135" y="757"/>
                  </a:cubicBezTo>
                  <a:cubicBezTo>
                    <a:pt x="927" y="550"/>
                    <a:pt x="719" y="272"/>
                    <a:pt x="511" y="64"/>
                  </a:cubicBezTo>
                  <a:cubicBezTo>
                    <a:pt x="466" y="20"/>
                    <a:pt x="416" y="1"/>
                    <a:pt x="366"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2" name="Google Shape;1372;p60"/>
            <p:cNvSpPr/>
            <p:nvPr/>
          </p:nvSpPr>
          <p:spPr>
            <a:xfrm>
              <a:off x="2679225" y="2901625"/>
              <a:ext cx="61475" cy="28300"/>
            </a:xfrm>
            <a:custGeom>
              <a:avLst/>
              <a:gdLst/>
              <a:ahLst/>
              <a:cxnLst/>
              <a:rect l="l" t="t" r="r" b="b"/>
              <a:pathLst>
                <a:path w="2459" h="1132" extrusionOk="0">
                  <a:moveTo>
                    <a:pt x="2165" y="0"/>
                  </a:moveTo>
                  <a:cubicBezTo>
                    <a:pt x="1986" y="0"/>
                    <a:pt x="1797" y="124"/>
                    <a:pt x="1872" y="349"/>
                  </a:cubicBezTo>
                  <a:lnTo>
                    <a:pt x="1872" y="488"/>
                  </a:lnTo>
                  <a:cubicBezTo>
                    <a:pt x="1838" y="453"/>
                    <a:pt x="1820" y="436"/>
                    <a:pt x="1803" y="436"/>
                  </a:cubicBezTo>
                  <a:cubicBezTo>
                    <a:pt x="1786" y="436"/>
                    <a:pt x="1768" y="453"/>
                    <a:pt x="1734" y="488"/>
                  </a:cubicBezTo>
                  <a:cubicBezTo>
                    <a:pt x="1457" y="557"/>
                    <a:pt x="1249" y="626"/>
                    <a:pt x="971" y="696"/>
                  </a:cubicBezTo>
                  <a:cubicBezTo>
                    <a:pt x="694" y="626"/>
                    <a:pt x="417" y="626"/>
                    <a:pt x="209" y="557"/>
                  </a:cubicBezTo>
                  <a:cubicBezTo>
                    <a:pt x="70" y="557"/>
                    <a:pt x="1" y="696"/>
                    <a:pt x="70" y="834"/>
                  </a:cubicBezTo>
                  <a:cubicBezTo>
                    <a:pt x="375" y="1025"/>
                    <a:pt x="721" y="1132"/>
                    <a:pt x="1075" y="1132"/>
                  </a:cubicBezTo>
                  <a:cubicBezTo>
                    <a:pt x="1366" y="1132"/>
                    <a:pt x="1661" y="1060"/>
                    <a:pt x="1942" y="904"/>
                  </a:cubicBezTo>
                  <a:cubicBezTo>
                    <a:pt x="2011" y="834"/>
                    <a:pt x="2080" y="765"/>
                    <a:pt x="2080" y="626"/>
                  </a:cubicBezTo>
                  <a:cubicBezTo>
                    <a:pt x="2119" y="665"/>
                    <a:pt x="2163" y="682"/>
                    <a:pt x="2207" y="682"/>
                  </a:cubicBezTo>
                  <a:cubicBezTo>
                    <a:pt x="2319" y="682"/>
                    <a:pt x="2427" y="568"/>
                    <a:pt x="2427" y="419"/>
                  </a:cubicBezTo>
                  <a:cubicBezTo>
                    <a:pt x="2427" y="349"/>
                    <a:pt x="2427" y="349"/>
                    <a:pt x="2427" y="280"/>
                  </a:cubicBezTo>
                  <a:cubicBezTo>
                    <a:pt x="2459" y="89"/>
                    <a:pt x="2316" y="0"/>
                    <a:pt x="2165"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3" name="Google Shape;1373;p60"/>
            <p:cNvSpPr/>
            <p:nvPr/>
          </p:nvSpPr>
          <p:spPr>
            <a:xfrm>
              <a:off x="2657775" y="2914850"/>
              <a:ext cx="21000" cy="16925"/>
            </a:xfrm>
            <a:custGeom>
              <a:avLst/>
              <a:gdLst/>
              <a:ahLst/>
              <a:cxnLst/>
              <a:rect l="l" t="t" r="r" b="b"/>
              <a:pathLst>
                <a:path w="840" h="677" extrusionOk="0">
                  <a:moveTo>
                    <a:pt x="595" y="0"/>
                  </a:moveTo>
                  <a:cubicBezTo>
                    <a:pt x="569" y="0"/>
                    <a:pt x="541" y="9"/>
                    <a:pt x="512" y="28"/>
                  </a:cubicBezTo>
                  <a:cubicBezTo>
                    <a:pt x="443" y="28"/>
                    <a:pt x="304" y="236"/>
                    <a:pt x="304" y="236"/>
                  </a:cubicBezTo>
                  <a:cubicBezTo>
                    <a:pt x="1" y="297"/>
                    <a:pt x="69" y="677"/>
                    <a:pt x="278" y="677"/>
                  </a:cubicBezTo>
                  <a:cubicBezTo>
                    <a:pt x="307" y="677"/>
                    <a:pt x="339" y="669"/>
                    <a:pt x="374" y="652"/>
                  </a:cubicBezTo>
                  <a:cubicBezTo>
                    <a:pt x="582" y="652"/>
                    <a:pt x="582" y="513"/>
                    <a:pt x="720" y="444"/>
                  </a:cubicBezTo>
                  <a:cubicBezTo>
                    <a:pt x="839" y="325"/>
                    <a:pt x="753" y="0"/>
                    <a:pt x="595"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4" name="Google Shape;1374;p60"/>
            <p:cNvSpPr/>
            <p:nvPr/>
          </p:nvSpPr>
          <p:spPr>
            <a:xfrm>
              <a:off x="2734700" y="2934450"/>
              <a:ext cx="20400" cy="12300"/>
            </a:xfrm>
            <a:custGeom>
              <a:avLst/>
              <a:gdLst/>
              <a:ahLst/>
              <a:cxnLst/>
              <a:rect l="l" t="t" r="r" b="b"/>
              <a:pathLst>
                <a:path w="816" h="492" extrusionOk="0">
                  <a:moveTo>
                    <a:pt x="532" y="1"/>
                  </a:moveTo>
                  <a:cubicBezTo>
                    <a:pt x="517" y="1"/>
                    <a:pt x="502" y="3"/>
                    <a:pt x="485" y="7"/>
                  </a:cubicBezTo>
                  <a:lnTo>
                    <a:pt x="277" y="7"/>
                  </a:lnTo>
                  <a:cubicBezTo>
                    <a:pt x="0" y="7"/>
                    <a:pt x="0" y="492"/>
                    <a:pt x="347" y="492"/>
                  </a:cubicBezTo>
                  <a:lnTo>
                    <a:pt x="555" y="492"/>
                  </a:lnTo>
                  <a:cubicBezTo>
                    <a:pt x="816" y="492"/>
                    <a:pt x="769" y="1"/>
                    <a:pt x="532"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5" name="Google Shape;1375;p60"/>
            <p:cNvSpPr/>
            <p:nvPr/>
          </p:nvSpPr>
          <p:spPr>
            <a:xfrm>
              <a:off x="2705225" y="3015875"/>
              <a:ext cx="25450" cy="24925"/>
            </a:xfrm>
            <a:custGeom>
              <a:avLst/>
              <a:gdLst/>
              <a:ahLst/>
              <a:cxnLst/>
              <a:rect l="l" t="t" r="r" b="b"/>
              <a:pathLst>
                <a:path w="1018" h="997" extrusionOk="0">
                  <a:moveTo>
                    <a:pt x="621" y="1"/>
                  </a:moveTo>
                  <a:cubicBezTo>
                    <a:pt x="600" y="1"/>
                    <a:pt x="578" y="3"/>
                    <a:pt x="555" y="8"/>
                  </a:cubicBezTo>
                  <a:lnTo>
                    <a:pt x="278" y="8"/>
                  </a:lnTo>
                  <a:cubicBezTo>
                    <a:pt x="1" y="77"/>
                    <a:pt x="1" y="493"/>
                    <a:pt x="278" y="562"/>
                  </a:cubicBezTo>
                  <a:cubicBezTo>
                    <a:pt x="278" y="562"/>
                    <a:pt x="278" y="632"/>
                    <a:pt x="278" y="701"/>
                  </a:cubicBezTo>
                  <a:cubicBezTo>
                    <a:pt x="164" y="872"/>
                    <a:pt x="284" y="996"/>
                    <a:pt x="408" y="996"/>
                  </a:cubicBezTo>
                  <a:cubicBezTo>
                    <a:pt x="435" y="996"/>
                    <a:pt x="461" y="990"/>
                    <a:pt x="486" y="978"/>
                  </a:cubicBezTo>
                  <a:cubicBezTo>
                    <a:pt x="694" y="978"/>
                    <a:pt x="763" y="770"/>
                    <a:pt x="763" y="632"/>
                  </a:cubicBezTo>
                  <a:cubicBezTo>
                    <a:pt x="763" y="562"/>
                    <a:pt x="694" y="562"/>
                    <a:pt x="694" y="493"/>
                  </a:cubicBezTo>
                  <a:cubicBezTo>
                    <a:pt x="1017" y="428"/>
                    <a:pt x="918" y="1"/>
                    <a:pt x="621"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6" name="Google Shape;1376;p60"/>
            <p:cNvSpPr/>
            <p:nvPr/>
          </p:nvSpPr>
          <p:spPr>
            <a:xfrm>
              <a:off x="2759275" y="2885600"/>
              <a:ext cx="23950" cy="33600"/>
            </a:xfrm>
            <a:custGeom>
              <a:avLst/>
              <a:gdLst/>
              <a:ahLst/>
              <a:cxnLst/>
              <a:rect l="l" t="t" r="r" b="b"/>
              <a:pathLst>
                <a:path w="958" h="1344" extrusionOk="0">
                  <a:moveTo>
                    <a:pt x="187" y="1"/>
                  </a:moveTo>
                  <a:cubicBezTo>
                    <a:pt x="81" y="1"/>
                    <a:pt x="1" y="102"/>
                    <a:pt x="57" y="158"/>
                  </a:cubicBezTo>
                  <a:cubicBezTo>
                    <a:pt x="57" y="436"/>
                    <a:pt x="265" y="713"/>
                    <a:pt x="195" y="921"/>
                  </a:cubicBezTo>
                  <a:cubicBezTo>
                    <a:pt x="147" y="1115"/>
                    <a:pt x="405" y="1344"/>
                    <a:pt x="587" y="1344"/>
                  </a:cubicBezTo>
                  <a:cubicBezTo>
                    <a:pt x="665" y="1344"/>
                    <a:pt x="729" y="1302"/>
                    <a:pt x="750" y="1198"/>
                  </a:cubicBezTo>
                  <a:cubicBezTo>
                    <a:pt x="958" y="713"/>
                    <a:pt x="681" y="228"/>
                    <a:pt x="265" y="20"/>
                  </a:cubicBezTo>
                  <a:cubicBezTo>
                    <a:pt x="238" y="7"/>
                    <a:pt x="212" y="1"/>
                    <a:pt x="187"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7" name="Google Shape;1377;p60"/>
            <p:cNvSpPr/>
            <p:nvPr/>
          </p:nvSpPr>
          <p:spPr>
            <a:xfrm>
              <a:off x="2721650" y="2869700"/>
              <a:ext cx="35600" cy="18800"/>
            </a:xfrm>
            <a:custGeom>
              <a:avLst/>
              <a:gdLst/>
              <a:ahLst/>
              <a:cxnLst/>
              <a:rect l="l" t="t" r="r" b="b"/>
              <a:pathLst>
                <a:path w="1424" h="752" extrusionOk="0">
                  <a:moveTo>
                    <a:pt x="393" y="0"/>
                  </a:moveTo>
                  <a:cubicBezTo>
                    <a:pt x="170" y="0"/>
                    <a:pt x="0" y="283"/>
                    <a:pt x="175" y="517"/>
                  </a:cubicBezTo>
                  <a:cubicBezTo>
                    <a:pt x="383" y="673"/>
                    <a:pt x="630" y="751"/>
                    <a:pt x="887" y="751"/>
                  </a:cubicBezTo>
                  <a:cubicBezTo>
                    <a:pt x="973" y="751"/>
                    <a:pt x="1059" y="742"/>
                    <a:pt x="1146" y="725"/>
                  </a:cubicBezTo>
                  <a:cubicBezTo>
                    <a:pt x="1354" y="725"/>
                    <a:pt x="1423" y="309"/>
                    <a:pt x="1146" y="240"/>
                  </a:cubicBezTo>
                  <a:cubicBezTo>
                    <a:pt x="869" y="240"/>
                    <a:pt x="661" y="171"/>
                    <a:pt x="522" y="32"/>
                  </a:cubicBezTo>
                  <a:cubicBezTo>
                    <a:pt x="478" y="10"/>
                    <a:pt x="435" y="0"/>
                    <a:pt x="393"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8" name="Google Shape;1378;p60"/>
            <p:cNvSpPr/>
            <p:nvPr/>
          </p:nvSpPr>
          <p:spPr>
            <a:xfrm>
              <a:off x="2768950" y="2843200"/>
              <a:ext cx="38550" cy="26125"/>
            </a:xfrm>
            <a:custGeom>
              <a:avLst/>
              <a:gdLst/>
              <a:ahLst/>
              <a:cxnLst/>
              <a:rect l="l" t="t" r="r" b="b"/>
              <a:pathLst>
                <a:path w="1542" h="1045" extrusionOk="0">
                  <a:moveTo>
                    <a:pt x="1065" y="0"/>
                  </a:moveTo>
                  <a:cubicBezTo>
                    <a:pt x="1021" y="0"/>
                    <a:pt x="987" y="17"/>
                    <a:pt x="987" y="52"/>
                  </a:cubicBezTo>
                  <a:cubicBezTo>
                    <a:pt x="848" y="191"/>
                    <a:pt x="779" y="329"/>
                    <a:pt x="779" y="468"/>
                  </a:cubicBezTo>
                  <a:cubicBezTo>
                    <a:pt x="779" y="527"/>
                    <a:pt x="754" y="548"/>
                    <a:pt x="715" y="548"/>
                  </a:cubicBezTo>
                  <a:cubicBezTo>
                    <a:pt x="662" y="548"/>
                    <a:pt x="582" y="508"/>
                    <a:pt x="502" y="468"/>
                  </a:cubicBezTo>
                  <a:cubicBezTo>
                    <a:pt x="461" y="428"/>
                    <a:pt x="416" y="411"/>
                    <a:pt x="371" y="411"/>
                  </a:cubicBezTo>
                  <a:cubicBezTo>
                    <a:pt x="183" y="411"/>
                    <a:pt x="1" y="703"/>
                    <a:pt x="224" y="815"/>
                  </a:cubicBezTo>
                  <a:cubicBezTo>
                    <a:pt x="346" y="977"/>
                    <a:pt x="516" y="1044"/>
                    <a:pt x="705" y="1044"/>
                  </a:cubicBezTo>
                  <a:cubicBezTo>
                    <a:pt x="838" y="1044"/>
                    <a:pt x="982" y="1011"/>
                    <a:pt x="1125" y="953"/>
                  </a:cubicBezTo>
                  <a:cubicBezTo>
                    <a:pt x="1333" y="745"/>
                    <a:pt x="1541" y="260"/>
                    <a:pt x="1195" y="52"/>
                  </a:cubicBezTo>
                  <a:cubicBezTo>
                    <a:pt x="1160" y="17"/>
                    <a:pt x="1108" y="0"/>
                    <a:pt x="1065"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79" name="Google Shape;1379;p60"/>
            <p:cNvSpPr/>
            <p:nvPr/>
          </p:nvSpPr>
          <p:spPr>
            <a:xfrm>
              <a:off x="2743350" y="2803950"/>
              <a:ext cx="33350" cy="29850"/>
            </a:xfrm>
            <a:custGeom>
              <a:avLst/>
              <a:gdLst/>
              <a:ahLst/>
              <a:cxnLst/>
              <a:rect l="l" t="t" r="r" b="b"/>
              <a:pathLst>
                <a:path w="1334" h="1194" extrusionOk="0">
                  <a:moveTo>
                    <a:pt x="981" y="1"/>
                  </a:moveTo>
                  <a:cubicBezTo>
                    <a:pt x="949" y="1"/>
                    <a:pt x="920" y="9"/>
                    <a:pt x="902" y="28"/>
                  </a:cubicBezTo>
                  <a:cubicBezTo>
                    <a:pt x="763" y="28"/>
                    <a:pt x="694" y="166"/>
                    <a:pt x="555" y="236"/>
                  </a:cubicBezTo>
                  <a:lnTo>
                    <a:pt x="555" y="166"/>
                  </a:lnTo>
                  <a:cubicBezTo>
                    <a:pt x="520" y="132"/>
                    <a:pt x="486" y="114"/>
                    <a:pt x="451" y="114"/>
                  </a:cubicBezTo>
                  <a:cubicBezTo>
                    <a:pt x="417" y="114"/>
                    <a:pt x="382" y="132"/>
                    <a:pt x="347" y="166"/>
                  </a:cubicBezTo>
                  <a:cubicBezTo>
                    <a:pt x="1" y="513"/>
                    <a:pt x="486" y="998"/>
                    <a:pt x="763" y="1137"/>
                  </a:cubicBezTo>
                  <a:cubicBezTo>
                    <a:pt x="816" y="1177"/>
                    <a:pt x="872" y="1194"/>
                    <a:pt x="925" y="1194"/>
                  </a:cubicBezTo>
                  <a:cubicBezTo>
                    <a:pt x="1150" y="1194"/>
                    <a:pt x="1334" y="889"/>
                    <a:pt x="1110" y="721"/>
                  </a:cubicBezTo>
                  <a:cubicBezTo>
                    <a:pt x="1040" y="721"/>
                    <a:pt x="971" y="652"/>
                    <a:pt x="971" y="582"/>
                  </a:cubicBezTo>
                  <a:cubicBezTo>
                    <a:pt x="1110" y="513"/>
                    <a:pt x="1318" y="374"/>
                    <a:pt x="1179" y="166"/>
                  </a:cubicBezTo>
                  <a:cubicBezTo>
                    <a:pt x="1179" y="65"/>
                    <a:pt x="1068" y="1"/>
                    <a:pt x="981"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0" name="Google Shape;1380;p60"/>
            <p:cNvSpPr/>
            <p:nvPr/>
          </p:nvSpPr>
          <p:spPr>
            <a:xfrm>
              <a:off x="2538875" y="3209475"/>
              <a:ext cx="55950" cy="90075"/>
            </a:xfrm>
            <a:custGeom>
              <a:avLst/>
              <a:gdLst/>
              <a:ahLst/>
              <a:cxnLst/>
              <a:rect l="l" t="t" r="r" b="b"/>
              <a:pathLst>
                <a:path w="2238" h="3603" extrusionOk="0">
                  <a:moveTo>
                    <a:pt x="237" y="0"/>
                  </a:moveTo>
                  <a:cubicBezTo>
                    <a:pt x="139" y="0"/>
                    <a:pt x="51" y="64"/>
                    <a:pt x="0" y="166"/>
                  </a:cubicBezTo>
                  <a:cubicBezTo>
                    <a:pt x="0" y="513"/>
                    <a:pt x="69" y="859"/>
                    <a:pt x="277" y="1206"/>
                  </a:cubicBezTo>
                  <a:lnTo>
                    <a:pt x="139" y="1206"/>
                  </a:lnTo>
                  <a:cubicBezTo>
                    <a:pt x="69" y="1206"/>
                    <a:pt x="0" y="1344"/>
                    <a:pt x="69" y="1414"/>
                  </a:cubicBezTo>
                  <a:cubicBezTo>
                    <a:pt x="208" y="1622"/>
                    <a:pt x="416" y="1830"/>
                    <a:pt x="624" y="1968"/>
                  </a:cubicBezTo>
                  <a:cubicBezTo>
                    <a:pt x="763" y="2315"/>
                    <a:pt x="970" y="2731"/>
                    <a:pt x="1109" y="3147"/>
                  </a:cubicBezTo>
                  <a:cubicBezTo>
                    <a:pt x="1171" y="3209"/>
                    <a:pt x="1262" y="3243"/>
                    <a:pt x="1342" y="3243"/>
                  </a:cubicBezTo>
                  <a:cubicBezTo>
                    <a:pt x="1441" y="3243"/>
                    <a:pt x="1525" y="3192"/>
                    <a:pt x="1525" y="3077"/>
                  </a:cubicBezTo>
                  <a:cubicBezTo>
                    <a:pt x="1594" y="3147"/>
                    <a:pt x="1664" y="3285"/>
                    <a:pt x="1733" y="3424"/>
                  </a:cubicBezTo>
                  <a:cubicBezTo>
                    <a:pt x="1758" y="3549"/>
                    <a:pt x="1837" y="3602"/>
                    <a:pt x="1922" y="3602"/>
                  </a:cubicBezTo>
                  <a:cubicBezTo>
                    <a:pt x="2072" y="3602"/>
                    <a:pt x="2237" y="3437"/>
                    <a:pt x="2149" y="3216"/>
                  </a:cubicBezTo>
                  <a:cubicBezTo>
                    <a:pt x="2010" y="2731"/>
                    <a:pt x="1733" y="2246"/>
                    <a:pt x="1456" y="1830"/>
                  </a:cubicBezTo>
                  <a:cubicBezTo>
                    <a:pt x="1317" y="1691"/>
                    <a:pt x="1178" y="1552"/>
                    <a:pt x="1040" y="1414"/>
                  </a:cubicBezTo>
                  <a:cubicBezTo>
                    <a:pt x="901" y="928"/>
                    <a:pt x="693" y="443"/>
                    <a:pt x="347" y="27"/>
                  </a:cubicBezTo>
                  <a:cubicBezTo>
                    <a:pt x="309" y="9"/>
                    <a:pt x="272" y="0"/>
                    <a:pt x="237"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1" name="Google Shape;1381;p60"/>
            <p:cNvSpPr/>
            <p:nvPr/>
          </p:nvSpPr>
          <p:spPr>
            <a:xfrm>
              <a:off x="2485150" y="3267675"/>
              <a:ext cx="53200" cy="24625"/>
            </a:xfrm>
            <a:custGeom>
              <a:avLst/>
              <a:gdLst/>
              <a:ahLst/>
              <a:cxnLst/>
              <a:rect l="l" t="t" r="r" b="b"/>
              <a:pathLst>
                <a:path w="2128" h="985" extrusionOk="0">
                  <a:moveTo>
                    <a:pt x="331" y="0"/>
                  </a:moveTo>
                  <a:cubicBezTo>
                    <a:pt x="204" y="0"/>
                    <a:pt x="99" y="47"/>
                    <a:pt x="69" y="195"/>
                  </a:cubicBezTo>
                  <a:cubicBezTo>
                    <a:pt x="0" y="541"/>
                    <a:pt x="555" y="749"/>
                    <a:pt x="832" y="819"/>
                  </a:cubicBezTo>
                  <a:cubicBezTo>
                    <a:pt x="1035" y="920"/>
                    <a:pt x="1275" y="985"/>
                    <a:pt x="1552" y="985"/>
                  </a:cubicBezTo>
                  <a:cubicBezTo>
                    <a:pt x="1654" y="985"/>
                    <a:pt x="1760" y="976"/>
                    <a:pt x="1872" y="957"/>
                  </a:cubicBezTo>
                  <a:cubicBezTo>
                    <a:pt x="2128" y="893"/>
                    <a:pt x="2088" y="534"/>
                    <a:pt x="1862" y="534"/>
                  </a:cubicBezTo>
                  <a:cubicBezTo>
                    <a:pt x="1844" y="534"/>
                    <a:pt x="1824" y="536"/>
                    <a:pt x="1802" y="541"/>
                  </a:cubicBezTo>
                  <a:cubicBezTo>
                    <a:pt x="1664" y="472"/>
                    <a:pt x="1525" y="472"/>
                    <a:pt x="1387" y="403"/>
                  </a:cubicBezTo>
                  <a:cubicBezTo>
                    <a:pt x="1179" y="333"/>
                    <a:pt x="971" y="264"/>
                    <a:pt x="832" y="125"/>
                  </a:cubicBezTo>
                  <a:cubicBezTo>
                    <a:pt x="713" y="86"/>
                    <a:pt x="502" y="0"/>
                    <a:pt x="331"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2" name="Google Shape;1382;p60"/>
            <p:cNvSpPr/>
            <p:nvPr/>
          </p:nvSpPr>
          <p:spPr>
            <a:xfrm>
              <a:off x="2467800" y="3308550"/>
              <a:ext cx="60225" cy="21425"/>
            </a:xfrm>
            <a:custGeom>
              <a:avLst/>
              <a:gdLst/>
              <a:ahLst/>
              <a:cxnLst/>
              <a:rect l="l" t="t" r="r" b="b"/>
              <a:pathLst>
                <a:path w="2409" h="857" extrusionOk="0">
                  <a:moveTo>
                    <a:pt x="787" y="0"/>
                  </a:moveTo>
                  <a:cubicBezTo>
                    <a:pt x="532" y="0"/>
                    <a:pt x="301" y="62"/>
                    <a:pt x="140" y="223"/>
                  </a:cubicBezTo>
                  <a:cubicBezTo>
                    <a:pt x="1" y="293"/>
                    <a:pt x="70" y="431"/>
                    <a:pt x="140" y="501"/>
                  </a:cubicBezTo>
                  <a:cubicBezTo>
                    <a:pt x="336" y="550"/>
                    <a:pt x="566" y="599"/>
                    <a:pt x="783" y="599"/>
                  </a:cubicBezTo>
                  <a:cubicBezTo>
                    <a:pt x="872" y="599"/>
                    <a:pt x="960" y="590"/>
                    <a:pt x="1041" y="570"/>
                  </a:cubicBezTo>
                  <a:cubicBezTo>
                    <a:pt x="1387" y="639"/>
                    <a:pt x="1734" y="709"/>
                    <a:pt x="2081" y="847"/>
                  </a:cubicBezTo>
                  <a:cubicBezTo>
                    <a:pt x="2099" y="854"/>
                    <a:pt x="2117" y="856"/>
                    <a:pt x="2134" y="856"/>
                  </a:cubicBezTo>
                  <a:cubicBezTo>
                    <a:pt x="2310" y="856"/>
                    <a:pt x="2409" y="558"/>
                    <a:pt x="2219" y="431"/>
                  </a:cubicBezTo>
                  <a:cubicBezTo>
                    <a:pt x="1896" y="247"/>
                    <a:pt x="1295" y="0"/>
                    <a:pt x="787"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3" name="Google Shape;1383;p60"/>
            <p:cNvSpPr/>
            <p:nvPr/>
          </p:nvSpPr>
          <p:spPr>
            <a:xfrm>
              <a:off x="2438350" y="3348775"/>
              <a:ext cx="61625" cy="22550"/>
            </a:xfrm>
            <a:custGeom>
              <a:avLst/>
              <a:gdLst/>
              <a:ahLst/>
              <a:cxnLst/>
              <a:rect l="l" t="t" r="r" b="b"/>
              <a:pathLst>
                <a:path w="2465" h="902" extrusionOk="0">
                  <a:moveTo>
                    <a:pt x="1318" y="1"/>
                  </a:moveTo>
                  <a:cubicBezTo>
                    <a:pt x="763" y="1"/>
                    <a:pt x="347" y="278"/>
                    <a:pt x="70" y="694"/>
                  </a:cubicBezTo>
                  <a:cubicBezTo>
                    <a:pt x="1" y="833"/>
                    <a:pt x="70" y="902"/>
                    <a:pt x="209" y="902"/>
                  </a:cubicBezTo>
                  <a:cubicBezTo>
                    <a:pt x="486" y="763"/>
                    <a:pt x="832" y="625"/>
                    <a:pt x="1110" y="486"/>
                  </a:cubicBezTo>
                  <a:cubicBezTo>
                    <a:pt x="1199" y="450"/>
                    <a:pt x="1293" y="433"/>
                    <a:pt x="1387" y="433"/>
                  </a:cubicBezTo>
                  <a:cubicBezTo>
                    <a:pt x="1657" y="433"/>
                    <a:pt x="1926" y="576"/>
                    <a:pt x="2080" y="833"/>
                  </a:cubicBezTo>
                  <a:cubicBezTo>
                    <a:pt x="2111" y="864"/>
                    <a:pt x="2150" y="878"/>
                    <a:pt x="2189" y="878"/>
                  </a:cubicBezTo>
                  <a:cubicBezTo>
                    <a:pt x="2323" y="878"/>
                    <a:pt x="2465" y="716"/>
                    <a:pt x="2357" y="555"/>
                  </a:cubicBezTo>
                  <a:cubicBezTo>
                    <a:pt x="2149" y="209"/>
                    <a:pt x="1734" y="1"/>
                    <a:pt x="1318"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4" name="Google Shape;1384;p60"/>
            <p:cNvSpPr/>
            <p:nvPr/>
          </p:nvSpPr>
          <p:spPr>
            <a:xfrm>
              <a:off x="2440075" y="3400975"/>
              <a:ext cx="39900" cy="11325"/>
            </a:xfrm>
            <a:custGeom>
              <a:avLst/>
              <a:gdLst/>
              <a:ahLst/>
              <a:cxnLst/>
              <a:rect l="l" t="t" r="r" b="b"/>
              <a:pathLst>
                <a:path w="1596" h="453" extrusionOk="0">
                  <a:moveTo>
                    <a:pt x="278" y="0"/>
                  </a:moveTo>
                  <a:cubicBezTo>
                    <a:pt x="209" y="0"/>
                    <a:pt x="140" y="15"/>
                    <a:pt x="70" y="62"/>
                  </a:cubicBezTo>
                  <a:cubicBezTo>
                    <a:pt x="1" y="62"/>
                    <a:pt x="1" y="131"/>
                    <a:pt x="1" y="200"/>
                  </a:cubicBezTo>
                  <a:cubicBezTo>
                    <a:pt x="98" y="394"/>
                    <a:pt x="345" y="453"/>
                    <a:pt x="617" y="453"/>
                  </a:cubicBezTo>
                  <a:cubicBezTo>
                    <a:pt x="928" y="453"/>
                    <a:pt x="1272" y="376"/>
                    <a:pt x="1457" y="339"/>
                  </a:cubicBezTo>
                  <a:cubicBezTo>
                    <a:pt x="1595" y="270"/>
                    <a:pt x="1595" y="62"/>
                    <a:pt x="1387" y="62"/>
                  </a:cubicBezTo>
                  <a:lnTo>
                    <a:pt x="694" y="62"/>
                  </a:lnTo>
                  <a:cubicBezTo>
                    <a:pt x="555" y="62"/>
                    <a:pt x="417" y="0"/>
                    <a:pt x="278"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5" name="Google Shape;1385;p60"/>
            <p:cNvSpPr/>
            <p:nvPr/>
          </p:nvSpPr>
          <p:spPr>
            <a:xfrm>
              <a:off x="2459150" y="3426775"/>
              <a:ext cx="13875" cy="8675"/>
            </a:xfrm>
            <a:custGeom>
              <a:avLst/>
              <a:gdLst/>
              <a:ahLst/>
              <a:cxnLst/>
              <a:rect l="l" t="t" r="r" b="b"/>
              <a:pathLst>
                <a:path w="555" h="347" extrusionOk="0">
                  <a:moveTo>
                    <a:pt x="208" y="0"/>
                  </a:moveTo>
                  <a:cubicBezTo>
                    <a:pt x="0" y="0"/>
                    <a:pt x="0" y="347"/>
                    <a:pt x="208" y="347"/>
                  </a:cubicBezTo>
                  <a:lnTo>
                    <a:pt x="416" y="347"/>
                  </a:lnTo>
                  <a:cubicBezTo>
                    <a:pt x="555" y="277"/>
                    <a:pt x="555" y="0"/>
                    <a:pt x="347"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6" name="Google Shape;1386;p60"/>
            <p:cNvSpPr/>
            <p:nvPr/>
          </p:nvSpPr>
          <p:spPr>
            <a:xfrm>
              <a:off x="2483400" y="3427075"/>
              <a:ext cx="75450" cy="67300"/>
            </a:xfrm>
            <a:custGeom>
              <a:avLst/>
              <a:gdLst/>
              <a:ahLst/>
              <a:cxnLst/>
              <a:rect l="l" t="t" r="r" b="b"/>
              <a:pathLst>
                <a:path w="3018" h="2692" extrusionOk="0">
                  <a:moveTo>
                    <a:pt x="1694" y="0"/>
                  </a:moveTo>
                  <a:cubicBezTo>
                    <a:pt x="1654" y="0"/>
                    <a:pt x="1615" y="17"/>
                    <a:pt x="1595" y="57"/>
                  </a:cubicBezTo>
                  <a:cubicBezTo>
                    <a:pt x="1526" y="196"/>
                    <a:pt x="1318" y="543"/>
                    <a:pt x="1179" y="751"/>
                  </a:cubicBezTo>
                  <a:cubicBezTo>
                    <a:pt x="902" y="751"/>
                    <a:pt x="694" y="820"/>
                    <a:pt x="417" y="889"/>
                  </a:cubicBezTo>
                  <a:cubicBezTo>
                    <a:pt x="347" y="959"/>
                    <a:pt x="278" y="1167"/>
                    <a:pt x="417" y="1236"/>
                  </a:cubicBezTo>
                  <a:cubicBezTo>
                    <a:pt x="555" y="1236"/>
                    <a:pt x="694" y="1305"/>
                    <a:pt x="833" y="1375"/>
                  </a:cubicBezTo>
                  <a:lnTo>
                    <a:pt x="625" y="1652"/>
                  </a:lnTo>
                  <a:cubicBezTo>
                    <a:pt x="417" y="1929"/>
                    <a:pt x="1" y="2414"/>
                    <a:pt x="278" y="2692"/>
                  </a:cubicBezTo>
                  <a:lnTo>
                    <a:pt x="347" y="2692"/>
                  </a:lnTo>
                  <a:cubicBezTo>
                    <a:pt x="694" y="2622"/>
                    <a:pt x="833" y="2137"/>
                    <a:pt x="971" y="1860"/>
                  </a:cubicBezTo>
                  <a:lnTo>
                    <a:pt x="1179" y="1375"/>
                  </a:lnTo>
                  <a:cubicBezTo>
                    <a:pt x="1803" y="1305"/>
                    <a:pt x="2358" y="1028"/>
                    <a:pt x="2843" y="612"/>
                  </a:cubicBezTo>
                  <a:cubicBezTo>
                    <a:pt x="3018" y="437"/>
                    <a:pt x="2899" y="164"/>
                    <a:pt x="2691" y="164"/>
                  </a:cubicBezTo>
                  <a:cubicBezTo>
                    <a:pt x="2652" y="164"/>
                    <a:pt x="2610" y="174"/>
                    <a:pt x="2566" y="196"/>
                  </a:cubicBezTo>
                  <a:cubicBezTo>
                    <a:pt x="2288" y="404"/>
                    <a:pt x="1942" y="543"/>
                    <a:pt x="1595" y="612"/>
                  </a:cubicBezTo>
                  <a:cubicBezTo>
                    <a:pt x="1664" y="473"/>
                    <a:pt x="1734" y="335"/>
                    <a:pt x="1803" y="196"/>
                  </a:cubicBezTo>
                  <a:cubicBezTo>
                    <a:pt x="1901" y="98"/>
                    <a:pt x="1791" y="0"/>
                    <a:pt x="1694"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7" name="Google Shape;1387;p60"/>
            <p:cNvSpPr/>
            <p:nvPr/>
          </p:nvSpPr>
          <p:spPr>
            <a:xfrm>
              <a:off x="2505925" y="3475500"/>
              <a:ext cx="46825" cy="65675"/>
            </a:xfrm>
            <a:custGeom>
              <a:avLst/>
              <a:gdLst/>
              <a:ahLst/>
              <a:cxnLst/>
              <a:rect l="l" t="t" r="r" b="b"/>
              <a:pathLst>
                <a:path w="1873" h="2627" extrusionOk="0">
                  <a:moveTo>
                    <a:pt x="1637" y="0"/>
                  </a:moveTo>
                  <a:cubicBezTo>
                    <a:pt x="1530" y="0"/>
                    <a:pt x="1420" y="69"/>
                    <a:pt x="1387" y="200"/>
                  </a:cubicBezTo>
                  <a:cubicBezTo>
                    <a:pt x="1318" y="339"/>
                    <a:pt x="1249" y="547"/>
                    <a:pt x="1179" y="755"/>
                  </a:cubicBezTo>
                  <a:cubicBezTo>
                    <a:pt x="902" y="963"/>
                    <a:pt x="694" y="1309"/>
                    <a:pt x="486" y="1586"/>
                  </a:cubicBezTo>
                  <a:cubicBezTo>
                    <a:pt x="348" y="1794"/>
                    <a:pt x="1" y="2280"/>
                    <a:pt x="140" y="2557"/>
                  </a:cubicBezTo>
                  <a:cubicBezTo>
                    <a:pt x="140" y="2626"/>
                    <a:pt x="209" y="2626"/>
                    <a:pt x="278" y="2626"/>
                  </a:cubicBezTo>
                  <a:cubicBezTo>
                    <a:pt x="556" y="2557"/>
                    <a:pt x="625" y="2210"/>
                    <a:pt x="763" y="1933"/>
                  </a:cubicBezTo>
                  <a:cubicBezTo>
                    <a:pt x="833" y="1794"/>
                    <a:pt x="902" y="1656"/>
                    <a:pt x="971" y="1517"/>
                  </a:cubicBezTo>
                  <a:cubicBezTo>
                    <a:pt x="971" y="1656"/>
                    <a:pt x="971" y="1725"/>
                    <a:pt x="1041" y="1794"/>
                  </a:cubicBezTo>
                  <a:cubicBezTo>
                    <a:pt x="1075" y="1898"/>
                    <a:pt x="1162" y="1950"/>
                    <a:pt x="1257" y="1950"/>
                  </a:cubicBezTo>
                  <a:cubicBezTo>
                    <a:pt x="1353" y="1950"/>
                    <a:pt x="1457" y="1898"/>
                    <a:pt x="1526" y="1794"/>
                  </a:cubicBezTo>
                  <a:cubicBezTo>
                    <a:pt x="1665" y="1309"/>
                    <a:pt x="1803" y="755"/>
                    <a:pt x="1873" y="269"/>
                  </a:cubicBezTo>
                  <a:cubicBezTo>
                    <a:pt x="1873" y="86"/>
                    <a:pt x="1757" y="0"/>
                    <a:pt x="1637"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8" name="Google Shape;1388;p60"/>
            <p:cNvSpPr/>
            <p:nvPr/>
          </p:nvSpPr>
          <p:spPr>
            <a:xfrm>
              <a:off x="2551000" y="3492125"/>
              <a:ext cx="27750" cy="71125"/>
            </a:xfrm>
            <a:custGeom>
              <a:avLst/>
              <a:gdLst/>
              <a:ahLst/>
              <a:cxnLst/>
              <a:rect l="l" t="t" r="r" b="b"/>
              <a:pathLst>
                <a:path w="1110" h="2845" extrusionOk="0">
                  <a:moveTo>
                    <a:pt x="665" y="0"/>
                  </a:moveTo>
                  <a:cubicBezTo>
                    <a:pt x="514" y="0"/>
                    <a:pt x="347" y="107"/>
                    <a:pt x="347" y="298"/>
                  </a:cubicBezTo>
                  <a:cubicBezTo>
                    <a:pt x="416" y="505"/>
                    <a:pt x="347" y="783"/>
                    <a:pt x="208" y="991"/>
                  </a:cubicBezTo>
                  <a:cubicBezTo>
                    <a:pt x="70" y="1129"/>
                    <a:pt x="139" y="1407"/>
                    <a:pt x="347" y="1476"/>
                  </a:cubicBezTo>
                  <a:cubicBezTo>
                    <a:pt x="139" y="1892"/>
                    <a:pt x="0" y="2446"/>
                    <a:pt x="278" y="2793"/>
                  </a:cubicBezTo>
                  <a:cubicBezTo>
                    <a:pt x="312" y="2828"/>
                    <a:pt x="364" y="2845"/>
                    <a:pt x="425" y="2845"/>
                  </a:cubicBezTo>
                  <a:cubicBezTo>
                    <a:pt x="485" y="2845"/>
                    <a:pt x="555" y="2828"/>
                    <a:pt x="624" y="2793"/>
                  </a:cubicBezTo>
                  <a:cubicBezTo>
                    <a:pt x="763" y="2516"/>
                    <a:pt x="624" y="2169"/>
                    <a:pt x="693" y="1892"/>
                  </a:cubicBezTo>
                  <a:cubicBezTo>
                    <a:pt x="763" y="1545"/>
                    <a:pt x="901" y="1199"/>
                    <a:pt x="1109" y="852"/>
                  </a:cubicBezTo>
                  <a:cubicBezTo>
                    <a:pt x="1109" y="713"/>
                    <a:pt x="1040" y="575"/>
                    <a:pt x="901" y="575"/>
                  </a:cubicBezTo>
                  <a:cubicBezTo>
                    <a:pt x="971" y="505"/>
                    <a:pt x="971" y="367"/>
                    <a:pt x="901" y="228"/>
                  </a:cubicBezTo>
                  <a:cubicBezTo>
                    <a:pt x="901" y="72"/>
                    <a:pt x="789" y="0"/>
                    <a:pt x="665"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89" name="Google Shape;1389;p60"/>
            <p:cNvSpPr/>
            <p:nvPr/>
          </p:nvSpPr>
          <p:spPr>
            <a:xfrm>
              <a:off x="2595100" y="3476525"/>
              <a:ext cx="23500" cy="85700"/>
            </a:xfrm>
            <a:custGeom>
              <a:avLst/>
              <a:gdLst/>
              <a:ahLst/>
              <a:cxnLst/>
              <a:rect l="l" t="t" r="r" b="b"/>
              <a:pathLst>
                <a:path w="940" h="3428" extrusionOk="0">
                  <a:moveTo>
                    <a:pt x="334" y="0"/>
                  </a:moveTo>
                  <a:cubicBezTo>
                    <a:pt x="172" y="0"/>
                    <a:pt x="0" y="107"/>
                    <a:pt x="39" y="298"/>
                  </a:cubicBezTo>
                  <a:cubicBezTo>
                    <a:pt x="39" y="506"/>
                    <a:pt x="108" y="644"/>
                    <a:pt x="246" y="714"/>
                  </a:cubicBezTo>
                  <a:cubicBezTo>
                    <a:pt x="246" y="714"/>
                    <a:pt x="177" y="783"/>
                    <a:pt x="246" y="852"/>
                  </a:cubicBezTo>
                  <a:cubicBezTo>
                    <a:pt x="246" y="1337"/>
                    <a:pt x="246" y="1823"/>
                    <a:pt x="246" y="2239"/>
                  </a:cubicBezTo>
                  <a:cubicBezTo>
                    <a:pt x="177" y="2585"/>
                    <a:pt x="177" y="3001"/>
                    <a:pt x="246" y="3348"/>
                  </a:cubicBezTo>
                  <a:cubicBezTo>
                    <a:pt x="246" y="3406"/>
                    <a:pt x="284" y="3428"/>
                    <a:pt x="332" y="3428"/>
                  </a:cubicBezTo>
                  <a:cubicBezTo>
                    <a:pt x="398" y="3428"/>
                    <a:pt x="484" y="3388"/>
                    <a:pt x="524" y="3348"/>
                  </a:cubicBezTo>
                  <a:cubicBezTo>
                    <a:pt x="662" y="2932"/>
                    <a:pt x="732" y="2585"/>
                    <a:pt x="662" y="2169"/>
                  </a:cubicBezTo>
                  <a:cubicBezTo>
                    <a:pt x="662" y="1684"/>
                    <a:pt x="662" y="1268"/>
                    <a:pt x="593" y="783"/>
                  </a:cubicBezTo>
                  <a:cubicBezTo>
                    <a:pt x="593" y="783"/>
                    <a:pt x="593" y="714"/>
                    <a:pt x="524" y="714"/>
                  </a:cubicBezTo>
                  <a:cubicBezTo>
                    <a:pt x="870" y="714"/>
                    <a:pt x="940" y="298"/>
                    <a:pt x="593" y="228"/>
                  </a:cubicBezTo>
                  <a:cubicBezTo>
                    <a:pt x="593" y="72"/>
                    <a:pt x="466" y="0"/>
                    <a:pt x="334"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0" name="Google Shape;1390;p60"/>
            <p:cNvSpPr/>
            <p:nvPr/>
          </p:nvSpPr>
          <p:spPr>
            <a:xfrm>
              <a:off x="2620300" y="3512475"/>
              <a:ext cx="19100" cy="50625"/>
            </a:xfrm>
            <a:custGeom>
              <a:avLst/>
              <a:gdLst/>
              <a:ahLst/>
              <a:cxnLst/>
              <a:rect l="l" t="t" r="r" b="b"/>
              <a:pathLst>
                <a:path w="764" h="2025" extrusionOk="0">
                  <a:moveTo>
                    <a:pt x="218" y="0"/>
                  </a:moveTo>
                  <a:cubicBezTo>
                    <a:pt x="110" y="0"/>
                    <a:pt x="1" y="90"/>
                    <a:pt x="1" y="246"/>
                  </a:cubicBezTo>
                  <a:cubicBezTo>
                    <a:pt x="1" y="593"/>
                    <a:pt x="70" y="870"/>
                    <a:pt x="140" y="1216"/>
                  </a:cubicBezTo>
                  <a:cubicBezTo>
                    <a:pt x="140" y="1563"/>
                    <a:pt x="140" y="1771"/>
                    <a:pt x="348" y="1979"/>
                  </a:cubicBezTo>
                  <a:cubicBezTo>
                    <a:pt x="376" y="2008"/>
                    <a:pt x="417" y="2025"/>
                    <a:pt x="460" y="2025"/>
                  </a:cubicBezTo>
                  <a:cubicBezTo>
                    <a:pt x="520" y="2025"/>
                    <a:pt x="584" y="1991"/>
                    <a:pt x="625" y="1910"/>
                  </a:cubicBezTo>
                  <a:cubicBezTo>
                    <a:pt x="763" y="1702"/>
                    <a:pt x="694" y="1424"/>
                    <a:pt x="625" y="1147"/>
                  </a:cubicBezTo>
                  <a:cubicBezTo>
                    <a:pt x="486" y="870"/>
                    <a:pt x="486" y="523"/>
                    <a:pt x="417" y="177"/>
                  </a:cubicBezTo>
                  <a:cubicBezTo>
                    <a:pt x="387" y="55"/>
                    <a:pt x="303" y="0"/>
                    <a:pt x="218"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1" name="Google Shape;1391;p60"/>
            <p:cNvSpPr/>
            <p:nvPr/>
          </p:nvSpPr>
          <p:spPr>
            <a:xfrm>
              <a:off x="2644575" y="3469100"/>
              <a:ext cx="35750" cy="93200"/>
            </a:xfrm>
            <a:custGeom>
              <a:avLst/>
              <a:gdLst/>
              <a:ahLst/>
              <a:cxnLst/>
              <a:rect l="l" t="t" r="r" b="b"/>
              <a:pathLst>
                <a:path w="1430" h="3728" extrusionOk="0">
                  <a:moveTo>
                    <a:pt x="401" y="1"/>
                  </a:moveTo>
                  <a:cubicBezTo>
                    <a:pt x="313" y="1"/>
                    <a:pt x="233" y="53"/>
                    <a:pt x="208" y="179"/>
                  </a:cubicBezTo>
                  <a:cubicBezTo>
                    <a:pt x="139" y="387"/>
                    <a:pt x="70" y="664"/>
                    <a:pt x="70" y="872"/>
                  </a:cubicBezTo>
                  <a:cubicBezTo>
                    <a:pt x="0" y="1149"/>
                    <a:pt x="70" y="1426"/>
                    <a:pt x="139" y="1704"/>
                  </a:cubicBezTo>
                  <a:lnTo>
                    <a:pt x="208" y="1773"/>
                  </a:lnTo>
                  <a:cubicBezTo>
                    <a:pt x="70" y="1773"/>
                    <a:pt x="0" y="1912"/>
                    <a:pt x="70" y="1981"/>
                  </a:cubicBezTo>
                  <a:cubicBezTo>
                    <a:pt x="0" y="2536"/>
                    <a:pt x="208" y="3506"/>
                    <a:pt x="832" y="3714"/>
                  </a:cubicBezTo>
                  <a:cubicBezTo>
                    <a:pt x="868" y="3723"/>
                    <a:pt x="905" y="3727"/>
                    <a:pt x="942" y="3727"/>
                  </a:cubicBezTo>
                  <a:cubicBezTo>
                    <a:pt x="1190" y="3727"/>
                    <a:pt x="1429" y="3531"/>
                    <a:pt x="1248" y="3229"/>
                  </a:cubicBezTo>
                  <a:cubicBezTo>
                    <a:pt x="1110" y="3021"/>
                    <a:pt x="971" y="2882"/>
                    <a:pt x="832" y="2674"/>
                  </a:cubicBezTo>
                  <a:cubicBezTo>
                    <a:pt x="624" y="2466"/>
                    <a:pt x="486" y="2189"/>
                    <a:pt x="416" y="1981"/>
                  </a:cubicBezTo>
                  <a:cubicBezTo>
                    <a:pt x="416" y="1912"/>
                    <a:pt x="416" y="1912"/>
                    <a:pt x="416" y="1842"/>
                  </a:cubicBezTo>
                  <a:cubicBezTo>
                    <a:pt x="555" y="1842"/>
                    <a:pt x="624" y="1773"/>
                    <a:pt x="694" y="1634"/>
                  </a:cubicBezTo>
                  <a:cubicBezTo>
                    <a:pt x="694" y="1426"/>
                    <a:pt x="694" y="1288"/>
                    <a:pt x="694" y="1080"/>
                  </a:cubicBezTo>
                  <a:cubicBezTo>
                    <a:pt x="624" y="872"/>
                    <a:pt x="624" y="595"/>
                    <a:pt x="694" y="387"/>
                  </a:cubicBezTo>
                  <a:cubicBezTo>
                    <a:pt x="738" y="165"/>
                    <a:pt x="556" y="1"/>
                    <a:pt x="401"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2" name="Google Shape;1392;p60"/>
            <p:cNvSpPr/>
            <p:nvPr/>
          </p:nvSpPr>
          <p:spPr>
            <a:xfrm>
              <a:off x="2677500" y="3492575"/>
              <a:ext cx="29475" cy="42700"/>
            </a:xfrm>
            <a:custGeom>
              <a:avLst/>
              <a:gdLst/>
              <a:ahLst/>
              <a:cxnLst/>
              <a:rect l="l" t="t" r="r" b="b"/>
              <a:pathLst>
                <a:path w="1179" h="1708" extrusionOk="0">
                  <a:moveTo>
                    <a:pt x="334" y="0"/>
                  </a:moveTo>
                  <a:cubicBezTo>
                    <a:pt x="163" y="0"/>
                    <a:pt x="0" y="124"/>
                    <a:pt x="0" y="349"/>
                  </a:cubicBezTo>
                  <a:cubicBezTo>
                    <a:pt x="63" y="722"/>
                    <a:pt x="181" y="1708"/>
                    <a:pt x="704" y="1708"/>
                  </a:cubicBezTo>
                  <a:cubicBezTo>
                    <a:pt x="764" y="1708"/>
                    <a:pt x="830" y="1695"/>
                    <a:pt x="902" y="1666"/>
                  </a:cubicBezTo>
                  <a:cubicBezTo>
                    <a:pt x="1110" y="1527"/>
                    <a:pt x="1179" y="1319"/>
                    <a:pt x="1040" y="1111"/>
                  </a:cubicBezTo>
                  <a:cubicBezTo>
                    <a:pt x="971" y="1042"/>
                    <a:pt x="902" y="903"/>
                    <a:pt x="832" y="834"/>
                  </a:cubicBezTo>
                  <a:cubicBezTo>
                    <a:pt x="763" y="626"/>
                    <a:pt x="694" y="487"/>
                    <a:pt x="694" y="280"/>
                  </a:cubicBezTo>
                  <a:cubicBezTo>
                    <a:pt x="630" y="89"/>
                    <a:pt x="479" y="0"/>
                    <a:pt x="334"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3" name="Google Shape;1393;p60"/>
            <p:cNvSpPr/>
            <p:nvPr/>
          </p:nvSpPr>
          <p:spPr>
            <a:xfrm>
              <a:off x="2722925" y="3462875"/>
              <a:ext cx="36800" cy="31875"/>
            </a:xfrm>
            <a:custGeom>
              <a:avLst/>
              <a:gdLst/>
              <a:ahLst/>
              <a:cxnLst/>
              <a:rect l="l" t="t" r="r" b="b"/>
              <a:pathLst>
                <a:path w="1472" h="1275" extrusionOk="0">
                  <a:moveTo>
                    <a:pt x="151" y="1"/>
                  </a:moveTo>
                  <a:cubicBezTo>
                    <a:pt x="42" y="1"/>
                    <a:pt x="1" y="227"/>
                    <a:pt x="124" y="289"/>
                  </a:cubicBezTo>
                  <a:cubicBezTo>
                    <a:pt x="471" y="566"/>
                    <a:pt x="748" y="844"/>
                    <a:pt x="956" y="1190"/>
                  </a:cubicBezTo>
                  <a:cubicBezTo>
                    <a:pt x="1015" y="1249"/>
                    <a:pt x="1085" y="1275"/>
                    <a:pt x="1152" y="1275"/>
                  </a:cubicBezTo>
                  <a:cubicBezTo>
                    <a:pt x="1322" y="1275"/>
                    <a:pt x="1471" y="1112"/>
                    <a:pt x="1372" y="913"/>
                  </a:cubicBezTo>
                  <a:cubicBezTo>
                    <a:pt x="1095" y="497"/>
                    <a:pt x="679" y="150"/>
                    <a:pt x="194" y="12"/>
                  </a:cubicBezTo>
                  <a:cubicBezTo>
                    <a:pt x="179" y="4"/>
                    <a:pt x="164" y="1"/>
                    <a:pt x="151"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4" name="Google Shape;1394;p60"/>
            <p:cNvSpPr/>
            <p:nvPr/>
          </p:nvSpPr>
          <p:spPr>
            <a:xfrm>
              <a:off x="2648050" y="3397050"/>
              <a:ext cx="17925" cy="22700"/>
            </a:xfrm>
            <a:custGeom>
              <a:avLst/>
              <a:gdLst/>
              <a:ahLst/>
              <a:cxnLst/>
              <a:rect l="l" t="t" r="r" b="b"/>
              <a:pathLst>
                <a:path w="717" h="908" extrusionOk="0">
                  <a:moveTo>
                    <a:pt x="189" y="0"/>
                  </a:moveTo>
                  <a:cubicBezTo>
                    <a:pt x="149" y="0"/>
                    <a:pt x="109" y="40"/>
                    <a:pt x="69" y="80"/>
                  </a:cubicBezTo>
                  <a:cubicBezTo>
                    <a:pt x="0" y="357"/>
                    <a:pt x="139" y="635"/>
                    <a:pt x="347" y="843"/>
                  </a:cubicBezTo>
                  <a:cubicBezTo>
                    <a:pt x="393" y="889"/>
                    <a:pt x="439" y="907"/>
                    <a:pt x="480" y="907"/>
                  </a:cubicBezTo>
                  <a:cubicBezTo>
                    <a:pt x="626" y="907"/>
                    <a:pt x="717" y="673"/>
                    <a:pt x="555" y="565"/>
                  </a:cubicBezTo>
                  <a:cubicBezTo>
                    <a:pt x="416" y="427"/>
                    <a:pt x="416" y="219"/>
                    <a:pt x="277" y="80"/>
                  </a:cubicBezTo>
                  <a:cubicBezTo>
                    <a:pt x="248" y="21"/>
                    <a:pt x="219" y="0"/>
                    <a:pt x="189"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5" name="Google Shape;1395;p60"/>
            <p:cNvSpPr/>
            <p:nvPr/>
          </p:nvSpPr>
          <p:spPr>
            <a:xfrm>
              <a:off x="2620300" y="3421775"/>
              <a:ext cx="19100" cy="21325"/>
            </a:xfrm>
            <a:custGeom>
              <a:avLst/>
              <a:gdLst/>
              <a:ahLst/>
              <a:cxnLst/>
              <a:rect l="l" t="t" r="r" b="b"/>
              <a:pathLst>
                <a:path w="764" h="853" extrusionOk="0">
                  <a:moveTo>
                    <a:pt x="541" y="0"/>
                  </a:moveTo>
                  <a:cubicBezTo>
                    <a:pt x="413" y="0"/>
                    <a:pt x="278" y="87"/>
                    <a:pt x="278" y="269"/>
                  </a:cubicBezTo>
                  <a:cubicBezTo>
                    <a:pt x="278" y="408"/>
                    <a:pt x="70" y="408"/>
                    <a:pt x="70" y="547"/>
                  </a:cubicBezTo>
                  <a:cubicBezTo>
                    <a:pt x="1" y="616"/>
                    <a:pt x="1" y="685"/>
                    <a:pt x="70" y="755"/>
                  </a:cubicBezTo>
                  <a:cubicBezTo>
                    <a:pt x="119" y="804"/>
                    <a:pt x="168" y="853"/>
                    <a:pt x="242" y="853"/>
                  </a:cubicBezTo>
                  <a:cubicBezTo>
                    <a:pt x="272" y="853"/>
                    <a:pt x="307" y="844"/>
                    <a:pt x="348" y="824"/>
                  </a:cubicBezTo>
                  <a:cubicBezTo>
                    <a:pt x="625" y="755"/>
                    <a:pt x="763" y="477"/>
                    <a:pt x="763" y="200"/>
                  </a:cubicBezTo>
                  <a:cubicBezTo>
                    <a:pt x="763" y="69"/>
                    <a:pt x="655" y="0"/>
                    <a:pt x="541"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6" name="Google Shape;1396;p60"/>
            <p:cNvSpPr/>
            <p:nvPr/>
          </p:nvSpPr>
          <p:spPr>
            <a:xfrm>
              <a:off x="2552725" y="3456650"/>
              <a:ext cx="17350" cy="19325"/>
            </a:xfrm>
            <a:custGeom>
              <a:avLst/>
              <a:gdLst/>
              <a:ahLst/>
              <a:cxnLst/>
              <a:rect l="l" t="t" r="r" b="b"/>
              <a:pathLst>
                <a:path w="694" h="773" extrusionOk="0">
                  <a:moveTo>
                    <a:pt x="209" y="1"/>
                  </a:moveTo>
                  <a:cubicBezTo>
                    <a:pt x="157" y="1"/>
                    <a:pt x="105" y="18"/>
                    <a:pt x="70" y="53"/>
                  </a:cubicBezTo>
                  <a:cubicBezTo>
                    <a:pt x="1" y="192"/>
                    <a:pt x="1" y="399"/>
                    <a:pt x="1" y="538"/>
                  </a:cubicBezTo>
                  <a:cubicBezTo>
                    <a:pt x="1" y="694"/>
                    <a:pt x="118" y="772"/>
                    <a:pt x="264" y="772"/>
                  </a:cubicBezTo>
                  <a:cubicBezTo>
                    <a:pt x="313" y="772"/>
                    <a:pt x="365" y="763"/>
                    <a:pt x="416" y="746"/>
                  </a:cubicBezTo>
                  <a:cubicBezTo>
                    <a:pt x="555" y="677"/>
                    <a:pt x="624" y="538"/>
                    <a:pt x="694" y="399"/>
                  </a:cubicBezTo>
                  <a:cubicBezTo>
                    <a:pt x="694" y="219"/>
                    <a:pt x="538" y="39"/>
                    <a:pt x="406" y="39"/>
                  </a:cubicBezTo>
                  <a:cubicBezTo>
                    <a:pt x="386" y="39"/>
                    <a:pt x="366" y="44"/>
                    <a:pt x="347" y="53"/>
                  </a:cubicBezTo>
                  <a:cubicBezTo>
                    <a:pt x="313" y="18"/>
                    <a:pt x="261" y="1"/>
                    <a:pt x="209"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7" name="Google Shape;1397;p60"/>
            <p:cNvSpPr/>
            <p:nvPr/>
          </p:nvSpPr>
          <p:spPr>
            <a:xfrm>
              <a:off x="2433150" y="3452600"/>
              <a:ext cx="48525" cy="20975"/>
            </a:xfrm>
            <a:custGeom>
              <a:avLst/>
              <a:gdLst/>
              <a:ahLst/>
              <a:cxnLst/>
              <a:rect l="l" t="t" r="r" b="b"/>
              <a:pathLst>
                <a:path w="1941" h="839" extrusionOk="0">
                  <a:moveTo>
                    <a:pt x="1660" y="0"/>
                  </a:moveTo>
                  <a:cubicBezTo>
                    <a:pt x="1640" y="0"/>
                    <a:pt x="1618" y="2"/>
                    <a:pt x="1595" y="7"/>
                  </a:cubicBezTo>
                  <a:cubicBezTo>
                    <a:pt x="1248" y="7"/>
                    <a:pt x="971" y="76"/>
                    <a:pt x="624" y="146"/>
                  </a:cubicBezTo>
                  <a:cubicBezTo>
                    <a:pt x="417" y="146"/>
                    <a:pt x="278" y="215"/>
                    <a:pt x="139" y="354"/>
                  </a:cubicBezTo>
                  <a:lnTo>
                    <a:pt x="70" y="423"/>
                  </a:lnTo>
                  <a:cubicBezTo>
                    <a:pt x="1" y="561"/>
                    <a:pt x="1" y="700"/>
                    <a:pt x="139" y="769"/>
                  </a:cubicBezTo>
                  <a:lnTo>
                    <a:pt x="209" y="769"/>
                  </a:lnTo>
                  <a:cubicBezTo>
                    <a:pt x="209" y="769"/>
                    <a:pt x="278" y="769"/>
                    <a:pt x="347" y="839"/>
                  </a:cubicBezTo>
                  <a:cubicBezTo>
                    <a:pt x="486" y="839"/>
                    <a:pt x="555" y="769"/>
                    <a:pt x="694" y="700"/>
                  </a:cubicBezTo>
                  <a:cubicBezTo>
                    <a:pt x="1040" y="631"/>
                    <a:pt x="1318" y="492"/>
                    <a:pt x="1664" y="423"/>
                  </a:cubicBezTo>
                  <a:cubicBezTo>
                    <a:pt x="1923" y="423"/>
                    <a:pt x="1940" y="0"/>
                    <a:pt x="1660"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8" name="Google Shape;1398;p60"/>
            <p:cNvSpPr/>
            <p:nvPr/>
          </p:nvSpPr>
          <p:spPr>
            <a:xfrm>
              <a:off x="2492075" y="3377550"/>
              <a:ext cx="54500" cy="22525"/>
            </a:xfrm>
            <a:custGeom>
              <a:avLst/>
              <a:gdLst/>
              <a:ahLst/>
              <a:cxnLst/>
              <a:rect l="l" t="t" r="r" b="b"/>
              <a:pathLst>
                <a:path w="2180" h="901" extrusionOk="0">
                  <a:moveTo>
                    <a:pt x="1844" y="0"/>
                  </a:moveTo>
                  <a:cubicBezTo>
                    <a:pt x="1809" y="0"/>
                    <a:pt x="1772" y="9"/>
                    <a:pt x="1733" y="28"/>
                  </a:cubicBezTo>
                  <a:cubicBezTo>
                    <a:pt x="1456" y="167"/>
                    <a:pt x="1110" y="236"/>
                    <a:pt x="763" y="306"/>
                  </a:cubicBezTo>
                  <a:cubicBezTo>
                    <a:pt x="486" y="306"/>
                    <a:pt x="278" y="306"/>
                    <a:pt x="70" y="513"/>
                  </a:cubicBezTo>
                  <a:cubicBezTo>
                    <a:pt x="0" y="583"/>
                    <a:pt x="0" y="721"/>
                    <a:pt x="70" y="791"/>
                  </a:cubicBezTo>
                  <a:cubicBezTo>
                    <a:pt x="179" y="872"/>
                    <a:pt x="298" y="901"/>
                    <a:pt x="420" y="901"/>
                  </a:cubicBezTo>
                  <a:cubicBezTo>
                    <a:pt x="608" y="901"/>
                    <a:pt x="802" y="833"/>
                    <a:pt x="971" y="791"/>
                  </a:cubicBezTo>
                  <a:cubicBezTo>
                    <a:pt x="1317" y="721"/>
                    <a:pt x="1595" y="583"/>
                    <a:pt x="1941" y="444"/>
                  </a:cubicBezTo>
                  <a:cubicBezTo>
                    <a:pt x="2180" y="325"/>
                    <a:pt x="2059" y="0"/>
                    <a:pt x="1844"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399" name="Google Shape;1399;p60"/>
            <p:cNvSpPr/>
            <p:nvPr/>
          </p:nvSpPr>
          <p:spPr>
            <a:xfrm>
              <a:off x="2526725" y="3335500"/>
              <a:ext cx="23475" cy="17225"/>
            </a:xfrm>
            <a:custGeom>
              <a:avLst/>
              <a:gdLst/>
              <a:ahLst/>
              <a:cxnLst/>
              <a:rect l="l" t="t" r="r" b="b"/>
              <a:pathLst>
                <a:path w="939" h="689" extrusionOk="0">
                  <a:moveTo>
                    <a:pt x="610" y="0"/>
                  </a:moveTo>
                  <a:cubicBezTo>
                    <a:pt x="571" y="0"/>
                    <a:pt x="529" y="14"/>
                    <a:pt x="486" y="47"/>
                  </a:cubicBezTo>
                  <a:lnTo>
                    <a:pt x="347" y="47"/>
                  </a:lnTo>
                  <a:cubicBezTo>
                    <a:pt x="209" y="47"/>
                    <a:pt x="70" y="116"/>
                    <a:pt x="70" y="255"/>
                  </a:cubicBezTo>
                  <a:cubicBezTo>
                    <a:pt x="1" y="393"/>
                    <a:pt x="70" y="601"/>
                    <a:pt x="209" y="670"/>
                  </a:cubicBezTo>
                  <a:cubicBezTo>
                    <a:pt x="247" y="683"/>
                    <a:pt x="285" y="689"/>
                    <a:pt x="323" y="689"/>
                  </a:cubicBezTo>
                  <a:cubicBezTo>
                    <a:pt x="491" y="689"/>
                    <a:pt x="650" y="576"/>
                    <a:pt x="763" y="463"/>
                  </a:cubicBezTo>
                  <a:cubicBezTo>
                    <a:pt x="939" y="404"/>
                    <a:pt x="818" y="0"/>
                    <a:pt x="610"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0" name="Google Shape;1400;p60"/>
            <p:cNvSpPr/>
            <p:nvPr/>
          </p:nvSpPr>
          <p:spPr>
            <a:xfrm>
              <a:off x="2570775" y="3427700"/>
              <a:ext cx="20100" cy="18500"/>
            </a:xfrm>
            <a:custGeom>
              <a:avLst/>
              <a:gdLst/>
              <a:ahLst/>
              <a:cxnLst/>
              <a:rect l="l" t="t" r="r" b="b"/>
              <a:pathLst>
                <a:path w="804" h="740" extrusionOk="0">
                  <a:moveTo>
                    <a:pt x="293" y="0"/>
                  </a:moveTo>
                  <a:cubicBezTo>
                    <a:pt x="149" y="0"/>
                    <a:pt x="1" y="108"/>
                    <a:pt x="41" y="310"/>
                  </a:cubicBezTo>
                  <a:cubicBezTo>
                    <a:pt x="41" y="551"/>
                    <a:pt x="146" y="739"/>
                    <a:pt x="355" y="739"/>
                  </a:cubicBezTo>
                  <a:cubicBezTo>
                    <a:pt x="386" y="739"/>
                    <a:pt x="421" y="735"/>
                    <a:pt x="457" y="726"/>
                  </a:cubicBezTo>
                  <a:cubicBezTo>
                    <a:pt x="804" y="656"/>
                    <a:pt x="804" y="240"/>
                    <a:pt x="526" y="171"/>
                  </a:cubicBezTo>
                  <a:cubicBezTo>
                    <a:pt x="497" y="55"/>
                    <a:pt x="396" y="0"/>
                    <a:pt x="293"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1" name="Google Shape;1401;p60"/>
            <p:cNvSpPr/>
            <p:nvPr/>
          </p:nvSpPr>
          <p:spPr>
            <a:xfrm>
              <a:off x="2619400" y="3495300"/>
              <a:ext cx="23875" cy="17825"/>
            </a:xfrm>
            <a:custGeom>
              <a:avLst/>
              <a:gdLst/>
              <a:ahLst/>
              <a:cxnLst/>
              <a:rect l="l" t="t" r="r" b="b"/>
              <a:pathLst>
                <a:path w="955" h="713" extrusionOk="0">
                  <a:moveTo>
                    <a:pt x="392" y="0"/>
                  </a:moveTo>
                  <a:cubicBezTo>
                    <a:pt x="169" y="0"/>
                    <a:pt x="1" y="273"/>
                    <a:pt x="176" y="448"/>
                  </a:cubicBezTo>
                  <a:lnTo>
                    <a:pt x="453" y="656"/>
                  </a:lnTo>
                  <a:cubicBezTo>
                    <a:pt x="506" y="695"/>
                    <a:pt x="559" y="712"/>
                    <a:pt x="608" y="712"/>
                  </a:cubicBezTo>
                  <a:cubicBezTo>
                    <a:pt x="816" y="712"/>
                    <a:pt x="954" y="408"/>
                    <a:pt x="730" y="240"/>
                  </a:cubicBezTo>
                  <a:lnTo>
                    <a:pt x="522" y="32"/>
                  </a:lnTo>
                  <a:cubicBezTo>
                    <a:pt x="478" y="10"/>
                    <a:pt x="434" y="0"/>
                    <a:pt x="392"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2" name="Google Shape;1402;p60"/>
            <p:cNvSpPr/>
            <p:nvPr/>
          </p:nvSpPr>
          <p:spPr>
            <a:xfrm>
              <a:off x="2566600" y="3326150"/>
              <a:ext cx="26000" cy="28500"/>
            </a:xfrm>
            <a:custGeom>
              <a:avLst/>
              <a:gdLst/>
              <a:ahLst/>
              <a:cxnLst/>
              <a:rect l="l" t="t" r="r" b="b"/>
              <a:pathLst>
                <a:path w="1040" h="1140" extrusionOk="0">
                  <a:moveTo>
                    <a:pt x="617" y="0"/>
                  </a:moveTo>
                  <a:cubicBezTo>
                    <a:pt x="568" y="0"/>
                    <a:pt x="520" y="22"/>
                    <a:pt x="485" y="74"/>
                  </a:cubicBezTo>
                  <a:cubicBezTo>
                    <a:pt x="416" y="213"/>
                    <a:pt x="277" y="282"/>
                    <a:pt x="139" y="351"/>
                  </a:cubicBezTo>
                  <a:cubicBezTo>
                    <a:pt x="69" y="421"/>
                    <a:pt x="69" y="559"/>
                    <a:pt x="69" y="698"/>
                  </a:cubicBezTo>
                  <a:cubicBezTo>
                    <a:pt x="0" y="698"/>
                    <a:pt x="0" y="767"/>
                    <a:pt x="0" y="906"/>
                  </a:cubicBezTo>
                  <a:cubicBezTo>
                    <a:pt x="104" y="1062"/>
                    <a:pt x="286" y="1140"/>
                    <a:pt x="488" y="1140"/>
                  </a:cubicBezTo>
                  <a:cubicBezTo>
                    <a:pt x="555" y="1140"/>
                    <a:pt x="624" y="1131"/>
                    <a:pt x="693" y="1114"/>
                  </a:cubicBezTo>
                  <a:cubicBezTo>
                    <a:pt x="901" y="975"/>
                    <a:pt x="1040" y="767"/>
                    <a:pt x="971" y="559"/>
                  </a:cubicBezTo>
                  <a:cubicBezTo>
                    <a:pt x="971" y="421"/>
                    <a:pt x="901" y="351"/>
                    <a:pt x="832" y="351"/>
                  </a:cubicBezTo>
                  <a:cubicBezTo>
                    <a:pt x="936" y="195"/>
                    <a:pt x="767" y="0"/>
                    <a:pt x="617"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3" name="Google Shape;1403;p60"/>
            <p:cNvSpPr/>
            <p:nvPr/>
          </p:nvSpPr>
          <p:spPr>
            <a:xfrm>
              <a:off x="2526725" y="3297225"/>
              <a:ext cx="17350" cy="13450"/>
            </a:xfrm>
            <a:custGeom>
              <a:avLst/>
              <a:gdLst/>
              <a:ahLst/>
              <a:cxnLst/>
              <a:rect l="l" t="t" r="r" b="b"/>
              <a:pathLst>
                <a:path w="694" h="538" extrusionOk="0">
                  <a:moveTo>
                    <a:pt x="183" y="1"/>
                  </a:moveTo>
                  <a:cubicBezTo>
                    <a:pt x="157" y="1"/>
                    <a:pt x="139" y="18"/>
                    <a:pt x="139" y="53"/>
                  </a:cubicBezTo>
                  <a:cubicBezTo>
                    <a:pt x="70" y="122"/>
                    <a:pt x="70" y="122"/>
                    <a:pt x="70" y="191"/>
                  </a:cubicBezTo>
                  <a:cubicBezTo>
                    <a:pt x="1" y="330"/>
                    <a:pt x="70" y="468"/>
                    <a:pt x="139" y="538"/>
                  </a:cubicBezTo>
                  <a:lnTo>
                    <a:pt x="486" y="538"/>
                  </a:lnTo>
                  <a:cubicBezTo>
                    <a:pt x="694" y="468"/>
                    <a:pt x="625" y="53"/>
                    <a:pt x="417" y="53"/>
                  </a:cubicBezTo>
                  <a:lnTo>
                    <a:pt x="278" y="53"/>
                  </a:lnTo>
                  <a:cubicBezTo>
                    <a:pt x="243" y="18"/>
                    <a:pt x="209" y="1"/>
                    <a:pt x="183"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4" name="Google Shape;1404;p60"/>
            <p:cNvSpPr/>
            <p:nvPr/>
          </p:nvSpPr>
          <p:spPr>
            <a:xfrm>
              <a:off x="2590850" y="3221550"/>
              <a:ext cx="17350" cy="53875"/>
            </a:xfrm>
            <a:custGeom>
              <a:avLst/>
              <a:gdLst/>
              <a:ahLst/>
              <a:cxnLst/>
              <a:rect l="l" t="t" r="r" b="b"/>
              <a:pathLst>
                <a:path w="694" h="2155" extrusionOk="0">
                  <a:moveTo>
                    <a:pt x="421" y="1"/>
                  </a:moveTo>
                  <a:cubicBezTo>
                    <a:pt x="394" y="1"/>
                    <a:pt x="367" y="9"/>
                    <a:pt x="347" y="30"/>
                  </a:cubicBezTo>
                  <a:cubicBezTo>
                    <a:pt x="1" y="99"/>
                    <a:pt x="139" y="861"/>
                    <a:pt x="139" y="1069"/>
                  </a:cubicBezTo>
                  <a:cubicBezTo>
                    <a:pt x="70" y="1485"/>
                    <a:pt x="209" y="1832"/>
                    <a:pt x="416" y="2109"/>
                  </a:cubicBezTo>
                  <a:cubicBezTo>
                    <a:pt x="449" y="2141"/>
                    <a:pt x="481" y="2155"/>
                    <a:pt x="511" y="2155"/>
                  </a:cubicBezTo>
                  <a:cubicBezTo>
                    <a:pt x="608" y="2155"/>
                    <a:pt x="678" y="2008"/>
                    <a:pt x="624" y="1901"/>
                  </a:cubicBezTo>
                  <a:cubicBezTo>
                    <a:pt x="486" y="1832"/>
                    <a:pt x="555" y="1208"/>
                    <a:pt x="555" y="1000"/>
                  </a:cubicBezTo>
                  <a:cubicBezTo>
                    <a:pt x="555" y="792"/>
                    <a:pt x="694" y="307"/>
                    <a:pt x="555" y="99"/>
                  </a:cubicBezTo>
                  <a:cubicBezTo>
                    <a:pt x="555" y="50"/>
                    <a:pt x="486" y="1"/>
                    <a:pt x="421"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5" name="Google Shape;1405;p60"/>
            <p:cNvSpPr/>
            <p:nvPr/>
          </p:nvSpPr>
          <p:spPr>
            <a:xfrm>
              <a:off x="2625500" y="3257375"/>
              <a:ext cx="19100" cy="57725"/>
            </a:xfrm>
            <a:custGeom>
              <a:avLst/>
              <a:gdLst/>
              <a:ahLst/>
              <a:cxnLst/>
              <a:rect l="l" t="t" r="r" b="b"/>
              <a:pathLst>
                <a:path w="764" h="2309" extrusionOk="0">
                  <a:moveTo>
                    <a:pt x="322" y="0"/>
                  </a:moveTo>
                  <a:cubicBezTo>
                    <a:pt x="278" y="0"/>
                    <a:pt x="244" y="18"/>
                    <a:pt x="209" y="52"/>
                  </a:cubicBezTo>
                  <a:cubicBezTo>
                    <a:pt x="1" y="330"/>
                    <a:pt x="140" y="676"/>
                    <a:pt x="140" y="953"/>
                  </a:cubicBezTo>
                  <a:cubicBezTo>
                    <a:pt x="140" y="1369"/>
                    <a:pt x="140" y="1716"/>
                    <a:pt x="209" y="2132"/>
                  </a:cubicBezTo>
                  <a:cubicBezTo>
                    <a:pt x="239" y="2253"/>
                    <a:pt x="336" y="2308"/>
                    <a:pt x="430" y="2308"/>
                  </a:cubicBezTo>
                  <a:cubicBezTo>
                    <a:pt x="550" y="2308"/>
                    <a:pt x="664" y="2218"/>
                    <a:pt x="625" y="2062"/>
                  </a:cubicBezTo>
                  <a:lnTo>
                    <a:pt x="625" y="953"/>
                  </a:lnTo>
                  <a:cubicBezTo>
                    <a:pt x="625" y="607"/>
                    <a:pt x="763" y="260"/>
                    <a:pt x="486" y="52"/>
                  </a:cubicBezTo>
                  <a:cubicBezTo>
                    <a:pt x="417" y="18"/>
                    <a:pt x="365" y="0"/>
                    <a:pt x="322"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6" name="Google Shape;1406;p60"/>
            <p:cNvSpPr/>
            <p:nvPr/>
          </p:nvSpPr>
          <p:spPr>
            <a:xfrm>
              <a:off x="2710425" y="3313450"/>
              <a:ext cx="20825" cy="25625"/>
            </a:xfrm>
            <a:custGeom>
              <a:avLst/>
              <a:gdLst/>
              <a:ahLst/>
              <a:cxnLst/>
              <a:rect l="l" t="t" r="r" b="b"/>
              <a:pathLst>
                <a:path w="833" h="1025" extrusionOk="0">
                  <a:moveTo>
                    <a:pt x="585" y="536"/>
                  </a:moveTo>
                  <a:cubicBezTo>
                    <a:pt x="588" y="536"/>
                    <a:pt x="585" y="549"/>
                    <a:pt x="565" y="571"/>
                  </a:cubicBezTo>
                  <a:lnTo>
                    <a:pt x="565" y="571"/>
                  </a:lnTo>
                  <a:cubicBezTo>
                    <a:pt x="572" y="547"/>
                    <a:pt x="581" y="536"/>
                    <a:pt x="585" y="536"/>
                  </a:cubicBezTo>
                  <a:close/>
                  <a:moveTo>
                    <a:pt x="565" y="0"/>
                  </a:moveTo>
                  <a:cubicBezTo>
                    <a:pt x="533" y="0"/>
                    <a:pt x="504" y="9"/>
                    <a:pt x="486" y="27"/>
                  </a:cubicBezTo>
                  <a:cubicBezTo>
                    <a:pt x="70" y="97"/>
                    <a:pt x="1" y="443"/>
                    <a:pt x="70" y="790"/>
                  </a:cubicBezTo>
                  <a:cubicBezTo>
                    <a:pt x="103" y="954"/>
                    <a:pt x="213" y="1025"/>
                    <a:pt x="320" y="1025"/>
                  </a:cubicBezTo>
                  <a:cubicBezTo>
                    <a:pt x="439" y="1025"/>
                    <a:pt x="555" y="936"/>
                    <a:pt x="555" y="790"/>
                  </a:cubicBezTo>
                  <a:cubicBezTo>
                    <a:pt x="555" y="721"/>
                    <a:pt x="555" y="651"/>
                    <a:pt x="555" y="651"/>
                  </a:cubicBezTo>
                  <a:cubicBezTo>
                    <a:pt x="555" y="617"/>
                    <a:pt x="559" y="591"/>
                    <a:pt x="565" y="572"/>
                  </a:cubicBezTo>
                  <a:lnTo>
                    <a:pt x="565" y="572"/>
                  </a:lnTo>
                  <a:cubicBezTo>
                    <a:pt x="625" y="513"/>
                    <a:pt x="628" y="513"/>
                    <a:pt x="694" y="513"/>
                  </a:cubicBezTo>
                  <a:cubicBezTo>
                    <a:pt x="763" y="443"/>
                    <a:pt x="763" y="374"/>
                    <a:pt x="763" y="374"/>
                  </a:cubicBezTo>
                  <a:cubicBezTo>
                    <a:pt x="832" y="305"/>
                    <a:pt x="832" y="235"/>
                    <a:pt x="763" y="166"/>
                  </a:cubicBezTo>
                  <a:cubicBezTo>
                    <a:pt x="763" y="65"/>
                    <a:pt x="652" y="0"/>
                    <a:pt x="565"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7" name="Google Shape;1407;p60"/>
            <p:cNvSpPr/>
            <p:nvPr/>
          </p:nvSpPr>
          <p:spPr>
            <a:xfrm>
              <a:off x="2641575" y="3238200"/>
              <a:ext cx="47600" cy="65775"/>
            </a:xfrm>
            <a:custGeom>
              <a:avLst/>
              <a:gdLst/>
              <a:ahLst/>
              <a:cxnLst/>
              <a:rect l="l" t="t" r="r" b="b"/>
              <a:pathLst>
                <a:path w="1904" h="2631" extrusionOk="0">
                  <a:moveTo>
                    <a:pt x="1645" y="1"/>
                  </a:moveTo>
                  <a:cubicBezTo>
                    <a:pt x="1595" y="1"/>
                    <a:pt x="1546" y="18"/>
                    <a:pt x="1507" y="57"/>
                  </a:cubicBezTo>
                  <a:cubicBezTo>
                    <a:pt x="1160" y="265"/>
                    <a:pt x="952" y="819"/>
                    <a:pt x="744" y="1166"/>
                  </a:cubicBezTo>
                  <a:cubicBezTo>
                    <a:pt x="536" y="1512"/>
                    <a:pt x="536" y="1651"/>
                    <a:pt x="398" y="1859"/>
                  </a:cubicBezTo>
                  <a:cubicBezTo>
                    <a:pt x="398" y="1928"/>
                    <a:pt x="259" y="2206"/>
                    <a:pt x="190" y="2275"/>
                  </a:cubicBezTo>
                  <a:cubicBezTo>
                    <a:pt x="1" y="2338"/>
                    <a:pt x="98" y="2631"/>
                    <a:pt x="326" y="2631"/>
                  </a:cubicBezTo>
                  <a:cubicBezTo>
                    <a:pt x="349" y="2631"/>
                    <a:pt x="373" y="2628"/>
                    <a:pt x="398" y="2622"/>
                  </a:cubicBezTo>
                  <a:cubicBezTo>
                    <a:pt x="606" y="2552"/>
                    <a:pt x="883" y="1998"/>
                    <a:pt x="1091" y="1720"/>
                  </a:cubicBezTo>
                  <a:lnTo>
                    <a:pt x="1507" y="958"/>
                  </a:lnTo>
                  <a:cubicBezTo>
                    <a:pt x="1645" y="750"/>
                    <a:pt x="1784" y="473"/>
                    <a:pt x="1853" y="265"/>
                  </a:cubicBezTo>
                  <a:cubicBezTo>
                    <a:pt x="1903" y="115"/>
                    <a:pt x="1773" y="1"/>
                    <a:pt x="1645"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8" name="Google Shape;1408;p60"/>
            <p:cNvSpPr/>
            <p:nvPr/>
          </p:nvSpPr>
          <p:spPr>
            <a:xfrm>
              <a:off x="2689625" y="3242400"/>
              <a:ext cx="41625" cy="116475"/>
            </a:xfrm>
            <a:custGeom>
              <a:avLst/>
              <a:gdLst/>
              <a:ahLst/>
              <a:cxnLst/>
              <a:rect l="l" t="t" r="r" b="b"/>
              <a:pathLst>
                <a:path w="1665" h="4659" extrusionOk="0">
                  <a:moveTo>
                    <a:pt x="1466" y="0"/>
                  </a:moveTo>
                  <a:cubicBezTo>
                    <a:pt x="1434" y="0"/>
                    <a:pt x="1406" y="9"/>
                    <a:pt x="1387" y="27"/>
                  </a:cubicBezTo>
                  <a:cubicBezTo>
                    <a:pt x="833" y="582"/>
                    <a:pt x="486" y="1275"/>
                    <a:pt x="417" y="2038"/>
                  </a:cubicBezTo>
                  <a:cubicBezTo>
                    <a:pt x="347" y="2246"/>
                    <a:pt x="278" y="2523"/>
                    <a:pt x="278" y="2731"/>
                  </a:cubicBezTo>
                  <a:cubicBezTo>
                    <a:pt x="139" y="3008"/>
                    <a:pt x="70" y="3285"/>
                    <a:pt x="70" y="3493"/>
                  </a:cubicBezTo>
                  <a:cubicBezTo>
                    <a:pt x="70" y="3563"/>
                    <a:pt x="70" y="3632"/>
                    <a:pt x="70" y="3632"/>
                  </a:cubicBezTo>
                  <a:cubicBezTo>
                    <a:pt x="70" y="3909"/>
                    <a:pt x="1" y="4187"/>
                    <a:pt x="1" y="4464"/>
                  </a:cubicBezTo>
                  <a:cubicBezTo>
                    <a:pt x="1" y="4585"/>
                    <a:pt x="94" y="4659"/>
                    <a:pt x="186" y="4659"/>
                  </a:cubicBezTo>
                  <a:cubicBezTo>
                    <a:pt x="253" y="4659"/>
                    <a:pt x="318" y="4620"/>
                    <a:pt x="347" y="4533"/>
                  </a:cubicBezTo>
                  <a:cubicBezTo>
                    <a:pt x="417" y="3909"/>
                    <a:pt x="555" y="3355"/>
                    <a:pt x="763" y="2800"/>
                  </a:cubicBezTo>
                  <a:cubicBezTo>
                    <a:pt x="763" y="2661"/>
                    <a:pt x="833" y="2523"/>
                    <a:pt x="902" y="2454"/>
                  </a:cubicBezTo>
                  <a:cubicBezTo>
                    <a:pt x="1041" y="2176"/>
                    <a:pt x="1387" y="2038"/>
                    <a:pt x="1595" y="1760"/>
                  </a:cubicBezTo>
                  <a:cubicBezTo>
                    <a:pt x="1664" y="1622"/>
                    <a:pt x="1595" y="1552"/>
                    <a:pt x="1526" y="1483"/>
                  </a:cubicBezTo>
                  <a:cubicBezTo>
                    <a:pt x="1387" y="1483"/>
                    <a:pt x="1248" y="1483"/>
                    <a:pt x="1110" y="1552"/>
                  </a:cubicBezTo>
                  <a:cubicBezTo>
                    <a:pt x="1318" y="1136"/>
                    <a:pt x="1526" y="651"/>
                    <a:pt x="1664" y="166"/>
                  </a:cubicBezTo>
                  <a:cubicBezTo>
                    <a:pt x="1664" y="65"/>
                    <a:pt x="1553" y="0"/>
                    <a:pt x="1466"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09" name="Google Shape;1409;p60"/>
            <p:cNvSpPr/>
            <p:nvPr/>
          </p:nvSpPr>
          <p:spPr>
            <a:xfrm>
              <a:off x="2732950" y="3367850"/>
              <a:ext cx="38150" cy="27750"/>
            </a:xfrm>
            <a:custGeom>
              <a:avLst/>
              <a:gdLst/>
              <a:ahLst/>
              <a:cxnLst/>
              <a:rect l="l" t="t" r="r" b="b"/>
              <a:pathLst>
                <a:path w="1526" h="1110" extrusionOk="0">
                  <a:moveTo>
                    <a:pt x="1318" y="0"/>
                  </a:moveTo>
                  <a:cubicBezTo>
                    <a:pt x="1179" y="70"/>
                    <a:pt x="1110" y="70"/>
                    <a:pt x="971" y="208"/>
                  </a:cubicBezTo>
                  <a:cubicBezTo>
                    <a:pt x="971" y="174"/>
                    <a:pt x="954" y="156"/>
                    <a:pt x="936" y="156"/>
                  </a:cubicBezTo>
                  <a:cubicBezTo>
                    <a:pt x="919" y="156"/>
                    <a:pt x="902" y="174"/>
                    <a:pt x="902" y="208"/>
                  </a:cubicBezTo>
                  <a:lnTo>
                    <a:pt x="833" y="208"/>
                  </a:lnTo>
                  <a:cubicBezTo>
                    <a:pt x="777" y="97"/>
                    <a:pt x="688" y="53"/>
                    <a:pt x="606" y="53"/>
                  </a:cubicBezTo>
                  <a:cubicBezTo>
                    <a:pt x="483" y="53"/>
                    <a:pt x="375" y="153"/>
                    <a:pt x="417" y="278"/>
                  </a:cubicBezTo>
                  <a:cubicBezTo>
                    <a:pt x="417" y="347"/>
                    <a:pt x="486" y="486"/>
                    <a:pt x="555" y="555"/>
                  </a:cubicBezTo>
                  <a:cubicBezTo>
                    <a:pt x="486" y="555"/>
                    <a:pt x="347" y="624"/>
                    <a:pt x="278" y="624"/>
                  </a:cubicBezTo>
                  <a:cubicBezTo>
                    <a:pt x="1" y="694"/>
                    <a:pt x="70" y="1109"/>
                    <a:pt x="347" y="1109"/>
                  </a:cubicBezTo>
                  <a:cubicBezTo>
                    <a:pt x="555" y="1040"/>
                    <a:pt x="833" y="971"/>
                    <a:pt x="1040" y="832"/>
                  </a:cubicBezTo>
                  <a:cubicBezTo>
                    <a:pt x="1318" y="694"/>
                    <a:pt x="1526" y="486"/>
                    <a:pt x="1456" y="139"/>
                  </a:cubicBezTo>
                  <a:cubicBezTo>
                    <a:pt x="1456" y="70"/>
                    <a:pt x="1387" y="0"/>
                    <a:pt x="1318"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0" name="Google Shape;1410;p60"/>
            <p:cNvSpPr/>
            <p:nvPr/>
          </p:nvSpPr>
          <p:spPr>
            <a:xfrm>
              <a:off x="2599525" y="3346425"/>
              <a:ext cx="66750" cy="21450"/>
            </a:xfrm>
            <a:custGeom>
              <a:avLst/>
              <a:gdLst/>
              <a:ahLst/>
              <a:cxnLst/>
              <a:rect l="l" t="t" r="r" b="b"/>
              <a:pathLst>
                <a:path w="2670" h="858" extrusionOk="0">
                  <a:moveTo>
                    <a:pt x="2249" y="1"/>
                  </a:moveTo>
                  <a:cubicBezTo>
                    <a:pt x="2217" y="1"/>
                    <a:pt x="2183" y="9"/>
                    <a:pt x="2149" y="26"/>
                  </a:cubicBezTo>
                  <a:lnTo>
                    <a:pt x="1872" y="233"/>
                  </a:lnTo>
                  <a:lnTo>
                    <a:pt x="1733" y="233"/>
                  </a:lnTo>
                  <a:cubicBezTo>
                    <a:pt x="1733" y="164"/>
                    <a:pt x="1594" y="164"/>
                    <a:pt x="1525" y="164"/>
                  </a:cubicBezTo>
                  <a:lnTo>
                    <a:pt x="763" y="164"/>
                  </a:lnTo>
                  <a:cubicBezTo>
                    <a:pt x="659" y="164"/>
                    <a:pt x="537" y="147"/>
                    <a:pt x="425" y="147"/>
                  </a:cubicBezTo>
                  <a:cubicBezTo>
                    <a:pt x="312" y="147"/>
                    <a:pt x="208" y="164"/>
                    <a:pt x="139" y="233"/>
                  </a:cubicBezTo>
                  <a:cubicBezTo>
                    <a:pt x="69" y="303"/>
                    <a:pt x="0" y="441"/>
                    <a:pt x="139" y="511"/>
                  </a:cubicBezTo>
                  <a:cubicBezTo>
                    <a:pt x="237" y="560"/>
                    <a:pt x="404" y="609"/>
                    <a:pt x="567" y="609"/>
                  </a:cubicBezTo>
                  <a:cubicBezTo>
                    <a:pt x="635" y="609"/>
                    <a:pt x="702" y="600"/>
                    <a:pt x="763" y="580"/>
                  </a:cubicBezTo>
                  <a:lnTo>
                    <a:pt x="1317" y="580"/>
                  </a:lnTo>
                  <a:cubicBezTo>
                    <a:pt x="1317" y="719"/>
                    <a:pt x="1456" y="788"/>
                    <a:pt x="1594" y="857"/>
                  </a:cubicBezTo>
                  <a:cubicBezTo>
                    <a:pt x="1872" y="857"/>
                    <a:pt x="2218" y="788"/>
                    <a:pt x="2426" y="580"/>
                  </a:cubicBezTo>
                  <a:cubicBezTo>
                    <a:pt x="2670" y="397"/>
                    <a:pt x="2486" y="1"/>
                    <a:pt x="2249"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1" name="Google Shape;1411;p60"/>
            <p:cNvSpPr/>
            <p:nvPr/>
          </p:nvSpPr>
          <p:spPr>
            <a:xfrm>
              <a:off x="2672300" y="3408900"/>
              <a:ext cx="19500" cy="18200"/>
            </a:xfrm>
            <a:custGeom>
              <a:avLst/>
              <a:gdLst/>
              <a:ahLst/>
              <a:cxnLst/>
              <a:rect l="l" t="t" r="r" b="b"/>
              <a:pathLst>
                <a:path w="780" h="728" extrusionOk="0">
                  <a:moveTo>
                    <a:pt x="261" y="0"/>
                  </a:moveTo>
                  <a:cubicBezTo>
                    <a:pt x="143" y="0"/>
                    <a:pt x="1" y="68"/>
                    <a:pt x="1" y="230"/>
                  </a:cubicBezTo>
                  <a:cubicBezTo>
                    <a:pt x="70" y="299"/>
                    <a:pt x="70" y="369"/>
                    <a:pt x="139" y="438"/>
                  </a:cubicBezTo>
                  <a:cubicBezTo>
                    <a:pt x="139" y="438"/>
                    <a:pt x="278" y="438"/>
                    <a:pt x="278" y="577"/>
                  </a:cubicBezTo>
                  <a:cubicBezTo>
                    <a:pt x="278" y="682"/>
                    <a:pt x="359" y="728"/>
                    <a:pt x="451" y="728"/>
                  </a:cubicBezTo>
                  <a:cubicBezTo>
                    <a:pt x="600" y="728"/>
                    <a:pt x="779" y="609"/>
                    <a:pt x="694" y="438"/>
                  </a:cubicBezTo>
                  <a:cubicBezTo>
                    <a:pt x="624" y="299"/>
                    <a:pt x="486" y="230"/>
                    <a:pt x="416" y="91"/>
                  </a:cubicBezTo>
                  <a:cubicBezTo>
                    <a:pt x="416" y="34"/>
                    <a:pt x="345" y="0"/>
                    <a:pt x="261"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2" name="Google Shape;1412;p60"/>
            <p:cNvSpPr/>
            <p:nvPr/>
          </p:nvSpPr>
          <p:spPr>
            <a:xfrm>
              <a:off x="2665800" y="3438800"/>
              <a:ext cx="24725" cy="16400"/>
            </a:xfrm>
            <a:custGeom>
              <a:avLst/>
              <a:gdLst/>
              <a:ahLst/>
              <a:cxnLst/>
              <a:rect l="l" t="t" r="r" b="b"/>
              <a:pathLst>
                <a:path w="989" h="656" extrusionOk="0">
                  <a:moveTo>
                    <a:pt x="641" y="0"/>
                  </a:moveTo>
                  <a:cubicBezTo>
                    <a:pt x="581" y="0"/>
                    <a:pt x="520" y="22"/>
                    <a:pt x="468" y="74"/>
                  </a:cubicBezTo>
                  <a:lnTo>
                    <a:pt x="468" y="143"/>
                  </a:lnTo>
                  <a:cubicBezTo>
                    <a:pt x="417" y="91"/>
                    <a:pt x="360" y="69"/>
                    <a:pt x="306" y="69"/>
                  </a:cubicBezTo>
                  <a:cubicBezTo>
                    <a:pt x="144" y="69"/>
                    <a:pt x="1" y="264"/>
                    <a:pt x="53" y="420"/>
                  </a:cubicBezTo>
                  <a:cubicBezTo>
                    <a:pt x="137" y="590"/>
                    <a:pt x="256" y="655"/>
                    <a:pt x="382" y="655"/>
                  </a:cubicBezTo>
                  <a:cubicBezTo>
                    <a:pt x="565" y="655"/>
                    <a:pt x="761" y="515"/>
                    <a:pt x="884" y="351"/>
                  </a:cubicBezTo>
                  <a:cubicBezTo>
                    <a:pt x="988" y="195"/>
                    <a:pt x="819" y="0"/>
                    <a:pt x="641"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3" name="Google Shape;1413;p60"/>
            <p:cNvSpPr/>
            <p:nvPr/>
          </p:nvSpPr>
          <p:spPr>
            <a:xfrm>
              <a:off x="2611650" y="3460475"/>
              <a:ext cx="24275" cy="30425"/>
            </a:xfrm>
            <a:custGeom>
              <a:avLst/>
              <a:gdLst/>
              <a:ahLst/>
              <a:cxnLst/>
              <a:rect l="l" t="t" r="r" b="b"/>
              <a:pathLst>
                <a:path w="971" h="1217" extrusionOk="0">
                  <a:moveTo>
                    <a:pt x="703" y="1"/>
                  </a:moveTo>
                  <a:cubicBezTo>
                    <a:pt x="595" y="1"/>
                    <a:pt x="486" y="91"/>
                    <a:pt x="486" y="246"/>
                  </a:cubicBezTo>
                  <a:cubicBezTo>
                    <a:pt x="486" y="593"/>
                    <a:pt x="208" y="593"/>
                    <a:pt x="70" y="870"/>
                  </a:cubicBezTo>
                  <a:cubicBezTo>
                    <a:pt x="0" y="1009"/>
                    <a:pt x="139" y="1217"/>
                    <a:pt x="347" y="1217"/>
                  </a:cubicBezTo>
                  <a:cubicBezTo>
                    <a:pt x="763" y="1217"/>
                    <a:pt x="971" y="524"/>
                    <a:pt x="902" y="177"/>
                  </a:cubicBezTo>
                  <a:cubicBezTo>
                    <a:pt x="871" y="56"/>
                    <a:pt x="787" y="1"/>
                    <a:pt x="703"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4" name="Google Shape;1414;p60"/>
            <p:cNvSpPr/>
            <p:nvPr/>
          </p:nvSpPr>
          <p:spPr>
            <a:xfrm>
              <a:off x="2701075" y="3418100"/>
              <a:ext cx="14825" cy="9800"/>
            </a:xfrm>
            <a:custGeom>
              <a:avLst/>
              <a:gdLst/>
              <a:ahLst/>
              <a:cxnLst/>
              <a:rect l="l" t="t" r="r" b="b"/>
              <a:pathLst>
                <a:path w="593" h="392" extrusionOk="0">
                  <a:moveTo>
                    <a:pt x="271" y="1"/>
                  </a:moveTo>
                  <a:cubicBezTo>
                    <a:pt x="184" y="1"/>
                    <a:pt x="97" y="70"/>
                    <a:pt x="97" y="209"/>
                  </a:cubicBezTo>
                  <a:cubicBezTo>
                    <a:pt x="1" y="337"/>
                    <a:pt x="129" y="391"/>
                    <a:pt x="265" y="391"/>
                  </a:cubicBezTo>
                  <a:cubicBezTo>
                    <a:pt x="423" y="391"/>
                    <a:pt x="592" y="320"/>
                    <a:pt x="444" y="209"/>
                  </a:cubicBezTo>
                  <a:cubicBezTo>
                    <a:pt x="444" y="70"/>
                    <a:pt x="357" y="1"/>
                    <a:pt x="271"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5" name="Google Shape;1415;p60"/>
            <p:cNvSpPr/>
            <p:nvPr/>
          </p:nvSpPr>
          <p:spPr>
            <a:xfrm>
              <a:off x="2730550" y="3444275"/>
              <a:ext cx="38825" cy="17400"/>
            </a:xfrm>
            <a:custGeom>
              <a:avLst/>
              <a:gdLst/>
              <a:ahLst/>
              <a:cxnLst/>
              <a:rect l="l" t="t" r="r" b="b"/>
              <a:pathLst>
                <a:path w="1553" h="696" extrusionOk="0">
                  <a:moveTo>
                    <a:pt x="349" y="1"/>
                  </a:moveTo>
                  <a:cubicBezTo>
                    <a:pt x="271" y="1"/>
                    <a:pt x="197" y="38"/>
                    <a:pt x="166" y="132"/>
                  </a:cubicBezTo>
                  <a:cubicBezTo>
                    <a:pt x="1" y="586"/>
                    <a:pt x="278" y="696"/>
                    <a:pt x="617" y="696"/>
                  </a:cubicBezTo>
                  <a:cubicBezTo>
                    <a:pt x="848" y="696"/>
                    <a:pt x="1107" y="645"/>
                    <a:pt x="1275" y="617"/>
                  </a:cubicBezTo>
                  <a:cubicBezTo>
                    <a:pt x="1414" y="617"/>
                    <a:pt x="1483" y="479"/>
                    <a:pt x="1483" y="409"/>
                  </a:cubicBezTo>
                  <a:cubicBezTo>
                    <a:pt x="1552" y="340"/>
                    <a:pt x="1552" y="271"/>
                    <a:pt x="1483" y="201"/>
                  </a:cubicBezTo>
                  <a:cubicBezTo>
                    <a:pt x="1483" y="100"/>
                    <a:pt x="1409" y="35"/>
                    <a:pt x="1315" y="35"/>
                  </a:cubicBezTo>
                  <a:cubicBezTo>
                    <a:pt x="1280" y="35"/>
                    <a:pt x="1243" y="44"/>
                    <a:pt x="1206" y="63"/>
                  </a:cubicBezTo>
                  <a:cubicBezTo>
                    <a:pt x="1067" y="63"/>
                    <a:pt x="859" y="132"/>
                    <a:pt x="721" y="132"/>
                  </a:cubicBezTo>
                  <a:lnTo>
                    <a:pt x="582" y="132"/>
                  </a:lnTo>
                  <a:cubicBezTo>
                    <a:pt x="544" y="56"/>
                    <a:pt x="443" y="1"/>
                    <a:pt x="349"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6" name="Google Shape;1416;p60"/>
            <p:cNvSpPr/>
            <p:nvPr/>
          </p:nvSpPr>
          <p:spPr>
            <a:xfrm>
              <a:off x="2717350" y="3405025"/>
              <a:ext cx="27750" cy="24900"/>
            </a:xfrm>
            <a:custGeom>
              <a:avLst/>
              <a:gdLst/>
              <a:ahLst/>
              <a:cxnLst/>
              <a:rect l="l" t="t" r="r" b="b"/>
              <a:pathLst>
                <a:path w="1110" h="996" extrusionOk="0">
                  <a:moveTo>
                    <a:pt x="300" y="0"/>
                  </a:moveTo>
                  <a:cubicBezTo>
                    <a:pt x="154" y="0"/>
                    <a:pt x="1" y="91"/>
                    <a:pt x="1" y="246"/>
                  </a:cubicBezTo>
                  <a:cubicBezTo>
                    <a:pt x="70" y="524"/>
                    <a:pt x="209" y="732"/>
                    <a:pt x="347" y="870"/>
                  </a:cubicBezTo>
                  <a:cubicBezTo>
                    <a:pt x="464" y="957"/>
                    <a:pt x="592" y="996"/>
                    <a:pt x="712" y="996"/>
                  </a:cubicBezTo>
                  <a:cubicBezTo>
                    <a:pt x="879" y="996"/>
                    <a:pt x="1029" y="922"/>
                    <a:pt x="1110" y="801"/>
                  </a:cubicBezTo>
                  <a:cubicBezTo>
                    <a:pt x="1110" y="732"/>
                    <a:pt x="1110" y="662"/>
                    <a:pt x="1110" y="593"/>
                  </a:cubicBezTo>
                  <a:cubicBezTo>
                    <a:pt x="902" y="385"/>
                    <a:pt x="625" y="524"/>
                    <a:pt x="555" y="177"/>
                  </a:cubicBezTo>
                  <a:cubicBezTo>
                    <a:pt x="525" y="55"/>
                    <a:pt x="415" y="0"/>
                    <a:pt x="300"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7" name="Google Shape;1417;p60"/>
            <p:cNvSpPr/>
            <p:nvPr/>
          </p:nvSpPr>
          <p:spPr>
            <a:xfrm>
              <a:off x="2726025" y="3293725"/>
              <a:ext cx="49950" cy="55250"/>
            </a:xfrm>
            <a:custGeom>
              <a:avLst/>
              <a:gdLst/>
              <a:ahLst/>
              <a:cxnLst/>
              <a:rect l="l" t="t" r="r" b="b"/>
              <a:pathLst>
                <a:path w="1998" h="2210" extrusionOk="0">
                  <a:moveTo>
                    <a:pt x="1375" y="1"/>
                  </a:moveTo>
                  <a:cubicBezTo>
                    <a:pt x="1121" y="1"/>
                    <a:pt x="844" y="177"/>
                    <a:pt x="624" y="470"/>
                  </a:cubicBezTo>
                  <a:cubicBezTo>
                    <a:pt x="278" y="886"/>
                    <a:pt x="70" y="1440"/>
                    <a:pt x="0" y="2064"/>
                  </a:cubicBezTo>
                  <a:cubicBezTo>
                    <a:pt x="0" y="2150"/>
                    <a:pt x="80" y="2209"/>
                    <a:pt x="157" y="2209"/>
                  </a:cubicBezTo>
                  <a:cubicBezTo>
                    <a:pt x="205" y="2209"/>
                    <a:pt x="251" y="2186"/>
                    <a:pt x="278" y="2134"/>
                  </a:cubicBezTo>
                  <a:cubicBezTo>
                    <a:pt x="416" y="1787"/>
                    <a:pt x="624" y="1440"/>
                    <a:pt x="763" y="1094"/>
                  </a:cubicBezTo>
                  <a:cubicBezTo>
                    <a:pt x="902" y="886"/>
                    <a:pt x="1040" y="747"/>
                    <a:pt x="1179" y="608"/>
                  </a:cubicBezTo>
                  <a:cubicBezTo>
                    <a:pt x="1248" y="562"/>
                    <a:pt x="1317" y="547"/>
                    <a:pt x="1387" y="547"/>
                  </a:cubicBezTo>
                  <a:cubicBezTo>
                    <a:pt x="1525" y="547"/>
                    <a:pt x="1664" y="608"/>
                    <a:pt x="1803" y="608"/>
                  </a:cubicBezTo>
                  <a:cubicBezTo>
                    <a:pt x="1829" y="622"/>
                    <a:pt x="1853" y="627"/>
                    <a:pt x="1874" y="627"/>
                  </a:cubicBezTo>
                  <a:cubicBezTo>
                    <a:pt x="1963" y="627"/>
                    <a:pt x="1997" y="526"/>
                    <a:pt x="1941" y="470"/>
                  </a:cubicBezTo>
                  <a:cubicBezTo>
                    <a:pt x="1810" y="142"/>
                    <a:pt x="1602" y="1"/>
                    <a:pt x="1375"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8" name="Google Shape;1418;p60"/>
            <p:cNvSpPr/>
            <p:nvPr/>
          </p:nvSpPr>
          <p:spPr>
            <a:xfrm>
              <a:off x="2559900" y="3719300"/>
              <a:ext cx="384025" cy="299100"/>
            </a:xfrm>
            <a:custGeom>
              <a:avLst/>
              <a:gdLst/>
              <a:ahLst/>
              <a:cxnLst/>
              <a:rect l="l" t="t" r="r" b="b"/>
              <a:pathLst>
                <a:path w="15361" h="11964" extrusionOk="0">
                  <a:moveTo>
                    <a:pt x="146" y="0"/>
                  </a:moveTo>
                  <a:cubicBezTo>
                    <a:pt x="44" y="0"/>
                    <a:pt x="0" y="172"/>
                    <a:pt x="60" y="291"/>
                  </a:cubicBezTo>
                  <a:cubicBezTo>
                    <a:pt x="4497" y="5005"/>
                    <a:pt x="11151" y="6669"/>
                    <a:pt x="15172" y="11937"/>
                  </a:cubicBezTo>
                  <a:cubicBezTo>
                    <a:pt x="15190" y="11955"/>
                    <a:pt x="15214" y="11964"/>
                    <a:pt x="15237" y="11964"/>
                  </a:cubicBezTo>
                  <a:cubicBezTo>
                    <a:pt x="15300" y="11964"/>
                    <a:pt x="15361" y="11900"/>
                    <a:pt x="15310" y="11798"/>
                  </a:cubicBezTo>
                  <a:cubicBezTo>
                    <a:pt x="13439" y="8817"/>
                    <a:pt x="10389" y="6946"/>
                    <a:pt x="7408" y="5213"/>
                  </a:cubicBezTo>
                  <a:cubicBezTo>
                    <a:pt x="5675" y="4242"/>
                    <a:pt x="4011" y="3133"/>
                    <a:pt x="2417" y="2024"/>
                  </a:cubicBezTo>
                  <a:cubicBezTo>
                    <a:pt x="1697" y="1439"/>
                    <a:pt x="1211" y="796"/>
                    <a:pt x="1584" y="796"/>
                  </a:cubicBezTo>
                  <a:cubicBezTo>
                    <a:pt x="1786" y="796"/>
                    <a:pt x="2239" y="983"/>
                    <a:pt x="3041" y="1470"/>
                  </a:cubicBezTo>
                  <a:cubicBezTo>
                    <a:pt x="3942" y="2024"/>
                    <a:pt x="4704" y="2856"/>
                    <a:pt x="5606" y="3411"/>
                  </a:cubicBezTo>
                  <a:cubicBezTo>
                    <a:pt x="5646" y="3431"/>
                    <a:pt x="5681" y="3439"/>
                    <a:pt x="5708" y="3439"/>
                  </a:cubicBezTo>
                  <a:cubicBezTo>
                    <a:pt x="5773" y="3439"/>
                    <a:pt x="5793" y="3390"/>
                    <a:pt x="5744" y="3341"/>
                  </a:cubicBezTo>
                  <a:cubicBezTo>
                    <a:pt x="4358" y="1539"/>
                    <a:pt x="2417" y="361"/>
                    <a:pt x="199" y="14"/>
                  </a:cubicBezTo>
                  <a:cubicBezTo>
                    <a:pt x="180" y="5"/>
                    <a:pt x="162" y="0"/>
                    <a:pt x="146"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19" name="Google Shape;1419;p60"/>
            <p:cNvSpPr/>
            <p:nvPr/>
          </p:nvSpPr>
          <p:spPr>
            <a:xfrm>
              <a:off x="3123875" y="3189650"/>
              <a:ext cx="56200" cy="87100"/>
            </a:xfrm>
            <a:custGeom>
              <a:avLst/>
              <a:gdLst/>
              <a:ahLst/>
              <a:cxnLst/>
              <a:rect l="l" t="t" r="r" b="b"/>
              <a:pathLst>
                <a:path w="2248" h="3484" extrusionOk="0">
                  <a:moveTo>
                    <a:pt x="178" y="0"/>
                  </a:moveTo>
                  <a:cubicBezTo>
                    <a:pt x="76" y="0"/>
                    <a:pt x="1" y="98"/>
                    <a:pt x="99" y="196"/>
                  </a:cubicBezTo>
                  <a:cubicBezTo>
                    <a:pt x="792" y="1236"/>
                    <a:pt x="1277" y="2484"/>
                    <a:pt x="2109" y="3454"/>
                  </a:cubicBezTo>
                  <a:cubicBezTo>
                    <a:pt x="2109" y="3475"/>
                    <a:pt x="2121" y="3483"/>
                    <a:pt x="2138" y="3483"/>
                  </a:cubicBezTo>
                  <a:cubicBezTo>
                    <a:pt x="2178" y="3483"/>
                    <a:pt x="2248" y="3434"/>
                    <a:pt x="2248" y="3385"/>
                  </a:cubicBezTo>
                  <a:cubicBezTo>
                    <a:pt x="1832" y="2137"/>
                    <a:pt x="1139" y="1028"/>
                    <a:pt x="307" y="58"/>
                  </a:cubicBezTo>
                  <a:cubicBezTo>
                    <a:pt x="266" y="17"/>
                    <a:pt x="220" y="0"/>
                    <a:pt x="178"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20" name="Google Shape;1420;p60"/>
            <p:cNvSpPr/>
            <p:nvPr/>
          </p:nvSpPr>
          <p:spPr>
            <a:xfrm>
              <a:off x="2375975" y="2648850"/>
              <a:ext cx="1073875" cy="2419925"/>
            </a:xfrm>
            <a:custGeom>
              <a:avLst/>
              <a:gdLst/>
              <a:ahLst/>
              <a:cxnLst/>
              <a:rect l="l" t="t" r="r" b="b"/>
              <a:pathLst>
                <a:path w="42955" h="96797" extrusionOk="0">
                  <a:moveTo>
                    <a:pt x="35194" y="8533"/>
                  </a:moveTo>
                  <a:cubicBezTo>
                    <a:pt x="35333" y="8533"/>
                    <a:pt x="35442" y="8683"/>
                    <a:pt x="35491" y="9074"/>
                  </a:cubicBezTo>
                  <a:cubicBezTo>
                    <a:pt x="35699" y="10044"/>
                    <a:pt x="35699" y="11084"/>
                    <a:pt x="35630" y="12055"/>
                  </a:cubicBezTo>
                  <a:cubicBezTo>
                    <a:pt x="35491" y="13372"/>
                    <a:pt x="35075" y="14619"/>
                    <a:pt x="34451" y="15798"/>
                  </a:cubicBezTo>
                  <a:cubicBezTo>
                    <a:pt x="34521" y="14758"/>
                    <a:pt x="34590" y="13788"/>
                    <a:pt x="34521" y="12748"/>
                  </a:cubicBezTo>
                  <a:cubicBezTo>
                    <a:pt x="34521" y="12661"/>
                    <a:pt x="34472" y="12622"/>
                    <a:pt x="34415" y="12622"/>
                  </a:cubicBezTo>
                  <a:cubicBezTo>
                    <a:pt x="34337" y="12622"/>
                    <a:pt x="34243" y="12696"/>
                    <a:pt x="34243" y="12817"/>
                  </a:cubicBezTo>
                  <a:cubicBezTo>
                    <a:pt x="34243" y="14134"/>
                    <a:pt x="33897" y="15520"/>
                    <a:pt x="33827" y="16838"/>
                  </a:cubicBezTo>
                  <a:lnTo>
                    <a:pt x="33689" y="16838"/>
                  </a:lnTo>
                  <a:cubicBezTo>
                    <a:pt x="33065" y="14411"/>
                    <a:pt x="32996" y="11639"/>
                    <a:pt x="34313" y="9490"/>
                  </a:cubicBezTo>
                  <a:cubicBezTo>
                    <a:pt x="34582" y="9041"/>
                    <a:pt x="34939" y="8533"/>
                    <a:pt x="35194" y="8533"/>
                  </a:cubicBezTo>
                  <a:close/>
                  <a:moveTo>
                    <a:pt x="14557" y="18917"/>
                  </a:moveTo>
                  <a:lnTo>
                    <a:pt x="14557" y="18917"/>
                  </a:lnTo>
                  <a:cubicBezTo>
                    <a:pt x="14973" y="19125"/>
                    <a:pt x="15319" y="19472"/>
                    <a:pt x="15597" y="19888"/>
                  </a:cubicBezTo>
                  <a:cubicBezTo>
                    <a:pt x="15597" y="19888"/>
                    <a:pt x="15597" y="19957"/>
                    <a:pt x="15597" y="19957"/>
                  </a:cubicBezTo>
                  <a:lnTo>
                    <a:pt x="15527" y="19957"/>
                  </a:lnTo>
                  <a:cubicBezTo>
                    <a:pt x="15319" y="19818"/>
                    <a:pt x="15181" y="19680"/>
                    <a:pt x="15042" y="19472"/>
                  </a:cubicBezTo>
                  <a:cubicBezTo>
                    <a:pt x="14834" y="19264"/>
                    <a:pt x="14696" y="19125"/>
                    <a:pt x="14557" y="18917"/>
                  </a:cubicBezTo>
                  <a:close/>
                  <a:moveTo>
                    <a:pt x="17538" y="20789"/>
                  </a:moveTo>
                  <a:cubicBezTo>
                    <a:pt x="17746" y="21690"/>
                    <a:pt x="17746" y="22660"/>
                    <a:pt x="17607" y="23561"/>
                  </a:cubicBezTo>
                  <a:cubicBezTo>
                    <a:pt x="17538" y="23423"/>
                    <a:pt x="17538" y="23284"/>
                    <a:pt x="17468" y="23146"/>
                  </a:cubicBezTo>
                  <a:cubicBezTo>
                    <a:pt x="17399" y="22383"/>
                    <a:pt x="17399" y="21551"/>
                    <a:pt x="17538" y="20789"/>
                  </a:cubicBezTo>
                  <a:close/>
                  <a:moveTo>
                    <a:pt x="37432" y="20165"/>
                  </a:moveTo>
                  <a:lnTo>
                    <a:pt x="37432" y="20165"/>
                  </a:lnTo>
                  <a:cubicBezTo>
                    <a:pt x="37085" y="21066"/>
                    <a:pt x="36531" y="21828"/>
                    <a:pt x="35768" y="22522"/>
                  </a:cubicBezTo>
                  <a:cubicBezTo>
                    <a:pt x="35630" y="22660"/>
                    <a:pt x="35422" y="22799"/>
                    <a:pt x="35214" y="22938"/>
                  </a:cubicBezTo>
                  <a:cubicBezTo>
                    <a:pt x="35560" y="22591"/>
                    <a:pt x="35768" y="22106"/>
                    <a:pt x="35838" y="21621"/>
                  </a:cubicBezTo>
                  <a:cubicBezTo>
                    <a:pt x="35838" y="21509"/>
                    <a:pt x="35778" y="21438"/>
                    <a:pt x="35712" y="21438"/>
                  </a:cubicBezTo>
                  <a:cubicBezTo>
                    <a:pt x="35655" y="21438"/>
                    <a:pt x="35593" y="21492"/>
                    <a:pt x="35560" y="21621"/>
                  </a:cubicBezTo>
                  <a:cubicBezTo>
                    <a:pt x="35422" y="22036"/>
                    <a:pt x="35214" y="22452"/>
                    <a:pt x="34937" y="22799"/>
                  </a:cubicBezTo>
                  <a:cubicBezTo>
                    <a:pt x="34590" y="23076"/>
                    <a:pt x="34243" y="23284"/>
                    <a:pt x="33897" y="23631"/>
                  </a:cubicBezTo>
                  <a:cubicBezTo>
                    <a:pt x="33897" y="23700"/>
                    <a:pt x="33897" y="23700"/>
                    <a:pt x="33897" y="23769"/>
                  </a:cubicBezTo>
                  <a:lnTo>
                    <a:pt x="33412" y="23977"/>
                  </a:lnTo>
                  <a:lnTo>
                    <a:pt x="33412" y="23769"/>
                  </a:lnTo>
                  <a:cubicBezTo>
                    <a:pt x="33412" y="23423"/>
                    <a:pt x="33412" y="23215"/>
                    <a:pt x="33412" y="23007"/>
                  </a:cubicBezTo>
                  <a:cubicBezTo>
                    <a:pt x="34035" y="21413"/>
                    <a:pt x="35838" y="20650"/>
                    <a:pt x="37432" y="20165"/>
                  </a:cubicBezTo>
                  <a:close/>
                  <a:moveTo>
                    <a:pt x="28424" y="17948"/>
                  </a:moveTo>
                  <a:cubicBezTo>
                    <a:pt x="30918" y="18851"/>
                    <a:pt x="32303" y="21622"/>
                    <a:pt x="32788" y="24185"/>
                  </a:cubicBezTo>
                  <a:cubicBezTo>
                    <a:pt x="32649" y="24255"/>
                    <a:pt x="32649" y="24393"/>
                    <a:pt x="32788" y="24463"/>
                  </a:cubicBezTo>
                  <a:cubicBezTo>
                    <a:pt x="32788" y="24532"/>
                    <a:pt x="32788" y="24671"/>
                    <a:pt x="32788" y="24740"/>
                  </a:cubicBezTo>
                  <a:cubicBezTo>
                    <a:pt x="32788" y="25017"/>
                    <a:pt x="32718" y="25364"/>
                    <a:pt x="32649" y="25710"/>
                  </a:cubicBezTo>
                  <a:cubicBezTo>
                    <a:pt x="31193" y="24948"/>
                    <a:pt x="30154" y="23700"/>
                    <a:pt x="29530" y="22175"/>
                  </a:cubicBezTo>
                  <a:lnTo>
                    <a:pt x="29599" y="22175"/>
                  </a:lnTo>
                  <a:cubicBezTo>
                    <a:pt x="29183" y="21343"/>
                    <a:pt x="28906" y="20511"/>
                    <a:pt x="28698" y="19610"/>
                  </a:cubicBezTo>
                  <a:cubicBezTo>
                    <a:pt x="28698" y="19406"/>
                    <a:pt x="28497" y="17999"/>
                    <a:pt x="28424" y="17948"/>
                  </a:cubicBezTo>
                  <a:close/>
                  <a:moveTo>
                    <a:pt x="36462" y="28136"/>
                  </a:moveTo>
                  <a:lnTo>
                    <a:pt x="36462" y="28136"/>
                  </a:lnTo>
                  <a:cubicBezTo>
                    <a:pt x="36184" y="29800"/>
                    <a:pt x="35422" y="31394"/>
                    <a:pt x="34174" y="32711"/>
                  </a:cubicBezTo>
                  <a:cubicBezTo>
                    <a:pt x="34659" y="32157"/>
                    <a:pt x="34867" y="31464"/>
                    <a:pt x="34937" y="30771"/>
                  </a:cubicBezTo>
                  <a:cubicBezTo>
                    <a:pt x="34937" y="30650"/>
                    <a:pt x="34843" y="30576"/>
                    <a:pt x="34764" y="30576"/>
                  </a:cubicBezTo>
                  <a:cubicBezTo>
                    <a:pt x="34708" y="30576"/>
                    <a:pt x="34659" y="30614"/>
                    <a:pt x="34659" y="30701"/>
                  </a:cubicBezTo>
                  <a:cubicBezTo>
                    <a:pt x="34521" y="31394"/>
                    <a:pt x="34243" y="32018"/>
                    <a:pt x="33758" y="32504"/>
                  </a:cubicBezTo>
                  <a:cubicBezTo>
                    <a:pt x="33273" y="32989"/>
                    <a:pt x="32857" y="33405"/>
                    <a:pt x="32441" y="33890"/>
                  </a:cubicBezTo>
                  <a:cubicBezTo>
                    <a:pt x="32372" y="33959"/>
                    <a:pt x="32372" y="33959"/>
                    <a:pt x="32441" y="34029"/>
                  </a:cubicBezTo>
                  <a:cubicBezTo>
                    <a:pt x="32302" y="34098"/>
                    <a:pt x="32164" y="34167"/>
                    <a:pt x="32025" y="34236"/>
                  </a:cubicBezTo>
                  <a:cubicBezTo>
                    <a:pt x="32094" y="33682"/>
                    <a:pt x="32164" y="33266"/>
                    <a:pt x="32233" y="32781"/>
                  </a:cubicBezTo>
                  <a:cubicBezTo>
                    <a:pt x="33134" y="30771"/>
                    <a:pt x="34590" y="29176"/>
                    <a:pt x="36462" y="28136"/>
                  </a:cubicBezTo>
                  <a:close/>
                  <a:moveTo>
                    <a:pt x="27113" y="26965"/>
                  </a:moveTo>
                  <a:cubicBezTo>
                    <a:pt x="27300" y="26965"/>
                    <a:pt x="27549" y="27067"/>
                    <a:pt x="27866" y="27305"/>
                  </a:cubicBezTo>
                  <a:cubicBezTo>
                    <a:pt x="30154" y="29038"/>
                    <a:pt x="30362" y="32504"/>
                    <a:pt x="31055" y="35138"/>
                  </a:cubicBezTo>
                  <a:lnTo>
                    <a:pt x="30847" y="35068"/>
                  </a:lnTo>
                  <a:cubicBezTo>
                    <a:pt x="30847" y="35068"/>
                    <a:pt x="30847" y="34999"/>
                    <a:pt x="30847" y="34999"/>
                  </a:cubicBezTo>
                  <a:cubicBezTo>
                    <a:pt x="30431" y="33751"/>
                    <a:pt x="29807" y="32642"/>
                    <a:pt x="29114" y="31533"/>
                  </a:cubicBezTo>
                  <a:cubicBezTo>
                    <a:pt x="29087" y="31480"/>
                    <a:pt x="29031" y="31457"/>
                    <a:pt x="28974" y="31457"/>
                  </a:cubicBezTo>
                  <a:cubicBezTo>
                    <a:pt x="28883" y="31457"/>
                    <a:pt x="28794" y="31517"/>
                    <a:pt x="28837" y="31602"/>
                  </a:cubicBezTo>
                  <a:cubicBezTo>
                    <a:pt x="29252" y="32711"/>
                    <a:pt x="29738" y="33751"/>
                    <a:pt x="30362" y="34722"/>
                  </a:cubicBezTo>
                  <a:cubicBezTo>
                    <a:pt x="29183" y="33751"/>
                    <a:pt x="28351" y="32573"/>
                    <a:pt x="27727" y="31256"/>
                  </a:cubicBezTo>
                  <a:cubicBezTo>
                    <a:pt x="27312" y="30285"/>
                    <a:pt x="26965" y="29315"/>
                    <a:pt x="26757" y="28344"/>
                  </a:cubicBezTo>
                  <a:cubicBezTo>
                    <a:pt x="26559" y="27602"/>
                    <a:pt x="26644" y="26965"/>
                    <a:pt x="27113" y="26965"/>
                  </a:cubicBezTo>
                  <a:close/>
                  <a:moveTo>
                    <a:pt x="24651" y="1015"/>
                  </a:moveTo>
                  <a:cubicBezTo>
                    <a:pt x="24726" y="1015"/>
                    <a:pt x="24792" y="1271"/>
                    <a:pt x="24885" y="1865"/>
                  </a:cubicBezTo>
                  <a:cubicBezTo>
                    <a:pt x="26133" y="8658"/>
                    <a:pt x="24677" y="15867"/>
                    <a:pt x="23638" y="22660"/>
                  </a:cubicBezTo>
                  <a:cubicBezTo>
                    <a:pt x="23083" y="26265"/>
                    <a:pt x="22251" y="29869"/>
                    <a:pt x="21766" y="33474"/>
                  </a:cubicBezTo>
                  <a:cubicBezTo>
                    <a:pt x="21766" y="34098"/>
                    <a:pt x="21697" y="34652"/>
                    <a:pt x="21697" y="35207"/>
                  </a:cubicBezTo>
                  <a:lnTo>
                    <a:pt x="21697" y="35138"/>
                  </a:lnTo>
                  <a:cubicBezTo>
                    <a:pt x="21489" y="30632"/>
                    <a:pt x="21697" y="26196"/>
                    <a:pt x="22390" y="21759"/>
                  </a:cubicBezTo>
                  <a:cubicBezTo>
                    <a:pt x="23014" y="17253"/>
                    <a:pt x="24262" y="13094"/>
                    <a:pt x="23846" y="8519"/>
                  </a:cubicBezTo>
                  <a:cubicBezTo>
                    <a:pt x="23846" y="8371"/>
                    <a:pt x="23746" y="8302"/>
                    <a:pt x="23643" y="8302"/>
                  </a:cubicBezTo>
                  <a:cubicBezTo>
                    <a:pt x="23554" y="8302"/>
                    <a:pt x="23462" y="8353"/>
                    <a:pt x="23430" y="8450"/>
                  </a:cubicBezTo>
                  <a:cubicBezTo>
                    <a:pt x="22598" y="10391"/>
                    <a:pt x="22806" y="12332"/>
                    <a:pt x="22737" y="14411"/>
                  </a:cubicBezTo>
                  <a:cubicBezTo>
                    <a:pt x="22737" y="14515"/>
                    <a:pt x="22806" y="14567"/>
                    <a:pt x="22875" y="14567"/>
                  </a:cubicBezTo>
                  <a:cubicBezTo>
                    <a:pt x="22944" y="14567"/>
                    <a:pt x="23014" y="14515"/>
                    <a:pt x="23014" y="14411"/>
                  </a:cubicBezTo>
                  <a:cubicBezTo>
                    <a:pt x="23222" y="13302"/>
                    <a:pt x="23291" y="12124"/>
                    <a:pt x="23291" y="11015"/>
                  </a:cubicBezTo>
                  <a:cubicBezTo>
                    <a:pt x="23291" y="10460"/>
                    <a:pt x="23430" y="9906"/>
                    <a:pt x="23568" y="9420"/>
                  </a:cubicBezTo>
                  <a:cubicBezTo>
                    <a:pt x="23638" y="10322"/>
                    <a:pt x="23638" y="11223"/>
                    <a:pt x="23568" y="12124"/>
                  </a:cubicBezTo>
                  <a:cubicBezTo>
                    <a:pt x="23291" y="15035"/>
                    <a:pt x="22806" y="17877"/>
                    <a:pt x="22182" y="20719"/>
                  </a:cubicBezTo>
                  <a:cubicBezTo>
                    <a:pt x="21422" y="24452"/>
                    <a:pt x="21075" y="28184"/>
                    <a:pt x="21142" y="31985"/>
                  </a:cubicBezTo>
                  <a:lnTo>
                    <a:pt x="21142" y="31985"/>
                  </a:lnTo>
                  <a:cubicBezTo>
                    <a:pt x="21135" y="31795"/>
                    <a:pt x="21069" y="31661"/>
                    <a:pt x="21004" y="31464"/>
                  </a:cubicBezTo>
                  <a:cubicBezTo>
                    <a:pt x="20380" y="27651"/>
                    <a:pt x="20657" y="23769"/>
                    <a:pt x="20796" y="19888"/>
                  </a:cubicBezTo>
                  <a:cubicBezTo>
                    <a:pt x="20934" y="16699"/>
                    <a:pt x="21350" y="13441"/>
                    <a:pt x="21974" y="10252"/>
                  </a:cubicBezTo>
                  <a:cubicBezTo>
                    <a:pt x="22390" y="8450"/>
                    <a:pt x="22875" y="6578"/>
                    <a:pt x="23430" y="4776"/>
                  </a:cubicBezTo>
                  <a:cubicBezTo>
                    <a:pt x="23707" y="3806"/>
                    <a:pt x="23984" y="2904"/>
                    <a:pt x="24262" y="2003"/>
                  </a:cubicBezTo>
                  <a:cubicBezTo>
                    <a:pt x="24452" y="1394"/>
                    <a:pt x="24559" y="1015"/>
                    <a:pt x="24651" y="1015"/>
                  </a:cubicBezTo>
                  <a:close/>
                  <a:moveTo>
                    <a:pt x="35006" y="38396"/>
                  </a:moveTo>
                  <a:cubicBezTo>
                    <a:pt x="35006" y="39990"/>
                    <a:pt x="34590" y="41584"/>
                    <a:pt x="33758" y="42971"/>
                  </a:cubicBezTo>
                  <a:cubicBezTo>
                    <a:pt x="33342" y="43664"/>
                    <a:pt x="32718" y="44357"/>
                    <a:pt x="32025" y="44842"/>
                  </a:cubicBezTo>
                  <a:cubicBezTo>
                    <a:pt x="32510" y="43941"/>
                    <a:pt x="32926" y="43040"/>
                    <a:pt x="33273" y="42139"/>
                  </a:cubicBezTo>
                  <a:cubicBezTo>
                    <a:pt x="33318" y="42003"/>
                    <a:pt x="33216" y="41897"/>
                    <a:pt x="33120" y="41897"/>
                  </a:cubicBezTo>
                  <a:cubicBezTo>
                    <a:pt x="33069" y="41897"/>
                    <a:pt x="33020" y="41928"/>
                    <a:pt x="32996" y="42000"/>
                  </a:cubicBezTo>
                  <a:cubicBezTo>
                    <a:pt x="32718" y="42624"/>
                    <a:pt x="32441" y="43179"/>
                    <a:pt x="32094" y="43802"/>
                  </a:cubicBezTo>
                  <a:cubicBezTo>
                    <a:pt x="31748" y="44357"/>
                    <a:pt x="31401" y="44842"/>
                    <a:pt x="31055" y="45397"/>
                  </a:cubicBezTo>
                  <a:lnTo>
                    <a:pt x="30985" y="45397"/>
                  </a:lnTo>
                  <a:cubicBezTo>
                    <a:pt x="30985" y="45050"/>
                    <a:pt x="30916" y="44704"/>
                    <a:pt x="30847" y="44357"/>
                  </a:cubicBezTo>
                  <a:lnTo>
                    <a:pt x="30847" y="43941"/>
                  </a:lnTo>
                  <a:cubicBezTo>
                    <a:pt x="31748" y="41792"/>
                    <a:pt x="33204" y="39851"/>
                    <a:pt x="35006" y="38396"/>
                  </a:cubicBezTo>
                  <a:close/>
                  <a:moveTo>
                    <a:pt x="25105" y="37034"/>
                  </a:moveTo>
                  <a:cubicBezTo>
                    <a:pt x="25567" y="37034"/>
                    <a:pt x="26448" y="37774"/>
                    <a:pt x="26757" y="37980"/>
                  </a:cubicBezTo>
                  <a:cubicBezTo>
                    <a:pt x="27658" y="38742"/>
                    <a:pt x="28421" y="39643"/>
                    <a:pt x="28975" y="40752"/>
                  </a:cubicBezTo>
                  <a:cubicBezTo>
                    <a:pt x="29668" y="42000"/>
                    <a:pt x="30084" y="43317"/>
                    <a:pt x="30292" y="44773"/>
                  </a:cubicBezTo>
                  <a:lnTo>
                    <a:pt x="30223" y="45743"/>
                  </a:lnTo>
                  <a:lnTo>
                    <a:pt x="30015" y="45813"/>
                  </a:lnTo>
                  <a:cubicBezTo>
                    <a:pt x="29391" y="44426"/>
                    <a:pt x="28629" y="43109"/>
                    <a:pt x="27727" y="42000"/>
                  </a:cubicBezTo>
                  <a:cubicBezTo>
                    <a:pt x="27694" y="41967"/>
                    <a:pt x="27657" y="41954"/>
                    <a:pt x="27620" y="41954"/>
                  </a:cubicBezTo>
                  <a:cubicBezTo>
                    <a:pt x="27505" y="41954"/>
                    <a:pt x="27398" y="42086"/>
                    <a:pt x="27450" y="42139"/>
                  </a:cubicBezTo>
                  <a:cubicBezTo>
                    <a:pt x="28282" y="43317"/>
                    <a:pt x="28767" y="44912"/>
                    <a:pt x="29876" y="45951"/>
                  </a:cubicBezTo>
                  <a:lnTo>
                    <a:pt x="29946" y="45951"/>
                  </a:lnTo>
                  <a:cubicBezTo>
                    <a:pt x="29895" y="45951"/>
                    <a:pt x="29881" y="45988"/>
                    <a:pt x="29905" y="46008"/>
                  </a:cubicBezTo>
                  <a:lnTo>
                    <a:pt x="29905" y="46008"/>
                  </a:lnTo>
                  <a:cubicBezTo>
                    <a:pt x="26670" y="45012"/>
                    <a:pt x="24609" y="40462"/>
                    <a:pt x="24816" y="37356"/>
                  </a:cubicBezTo>
                  <a:cubicBezTo>
                    <a:pt x="24834" y="37123"/>
                    <a:pt x="24944" y="37034"/>
                    <a:pt x="25105" y="37034"/>
                  </a:cubicBezTo>
                  <a:close/>
                  <a:moveTo>
                    <a:pt x="24539" y="49140"/>
                  </a:moveTo>
                  <a:cubicBezTo>
                    <a:pt x="24747" y="49972"/>
                    <a:pt x="24955" y="50734"/>
                    <a:pt x="25163" y="51566"/>
                  </a:cubicBezTo>
                  <a:cubicBezTo>
                    <a:pt x="24816" y="51081"/>
                    <a:pt x="24608" y="50526"/>
                    <a:pt x="24400" y="50041"/>
                  </a:cubicBezTo>
                  <a:cubicBezTo>
                    <a:pt x="24192" y="49417"/>
                    <a:pt x="24262" y="49140"/>
                    <a:pt x="24539" y="49140"/>
                  </a:cubicBezTo>
                  <a:close/>
                  <a:moveTo>
                    <a:pt x="24885" y="49140"/>
                  </a:moveTo>
                  <a:lnTo>
                    <a:pt x="24885" y="49140"/>
                  </a:lnTo>
                  <a:cubicBezTo>
                    <a:pt x="25163" y="49209"/>
                    <a:pt x="25440" y="49348"/>
                    <a:pt x="25717" y="49487"/>
                  </a:cubicBezTo>
                  <a:cubicBezTo>
                    <a:pt x="26618" y="49902"/>
                    <a:pt x="27381" y="50526"/>
                    <a:pt x="28074" y="51358"/>
                  </a:cubicBezTo>
                  <a:cubicBezTo>
                    <a:pt x="28767" y="52190"/>
                    <a:pt x="29322" y="53160"/>
                    <a:pt x="29738" y="54200"/>
                  </a:cubicBezTo>
                  <a:lnTo>
                    <a:pt x="29738" y="54408"/>
                  </a:lnTo>
                  <a:cubicBezTo>
                    <a:pt x="29252" y="53784"/>
                    <a:pt x="28629" y="53160"/>
                    <a:pt x="28143" y="52606"/>
                  </a:cubicBezTo>
                  <a:cubicBezTo>
                    <a:pt x="28105" y="52567"/>
                    <a:pt x="28061" y="52550"/>
                    <a:pt x="28019" y="52550"/>
                  </a:cubicBezTo>
                  <a:cubicBezTo>
                    <a:pt x="27910" y="52550"/>
                    <a:pt x="27816" y="52664"/>
                    <a:pt x="27866" y="52814"/>
                  </a:cubicBezTo>
                  <a:cubicBezTo>
                    <a:pt x="28282" y="53368"/>
                    <a:pt x="28698" y="53923"/>
                    <a:pt x="29044" y="54478"/>
                  </a:cubicBezTo>
                  <a:cubicBezTo>
                    <a:pt x="29252" y="54755"/>
                    <a:pt x="29460" y="55032"/>
                    <a:pt x="29668" y="55309"/>
                  </a:cubicBezTo>
                  <a:lnTo>
                    <a:pt x="29668" y="55379"/>
                  </a:lnTo>
                  <a:cubicBezTo>
                    <a:pt x="28143" y="54755"/>
                    <a:pt x="26826" y="53715"/>
                    <a:pt x="25787" y="52398"/>
                  </a:cubicBezTo>
                  <a:cubicBezTo>
                    <a:pt x="25440" y="51289"/>
                    <a:pt x="25163" y="50249"/>
                    <a:pt x="24885" y="49140"/>
                  </a:cubicBezTo>
                  <a:close/>
                  <a:moveTo>
                    <a:pt x="35768" y="50734"/>
                  </a:moveTo>
                  <a:cubicBezTo>
                    <a:pt x="35422" y="52606"/>
                    <a:pt x="34174" y="54200"/>
                    <a:pt x="32372" y="54963"/>
                  </a:cubicBezTo>
                  <a:lnTo>
                    <a:pt x="32372" y="54963"/>
                  </a:lnTo>
                  <a:cubicBezTo>
                    <a:pt x="32788" y="54616"/>
                    <a:pt x="33134" y="54270"/>
                    <a:pt x="33481" y="53923"/>
                  </a:cubicBezTo>
                  <a:cubicBezTo>
                    <a:pt x="33534" y="53817"/>
                    <a:pt x="33424" y="53669"/>
                    <a:pt x="33338" y="53669"/>
                  </a:cubicBezTo>
                  <a:cubicBezTo>
                    <a:pt x="33313" y="53669"/>
                    <a:pt x="33289" y="53683"/>
                    <a:pt x="33273" y="53715"/>
                  </a:cubicBezTo>
                  <a:cubicBezTo>
                    <a:pt x="32441" y="54408"/>
                    <a:pt x="31609" y="54963"/>
                    <a:pt x="30639" y="55517"/>
                  </a:cubicBezTo>
                  <a:cubicBezTo>
                    <a:pt x="30639" y="55101"/>
                    <a:pt x="30569" y="54685"/>
                    <a:pt x="30431" y="54339"/>
                  </a:cubicBezTo>
                  <a:cubicBezTo>
                    <a:pt x="31471" y="52398"/>
                    <a:pt x="33758" y="51497"/>
                    <a:pt x="35768" y="50734"/>
                  </a:cubicBezTo>
                  <a:close/>
                  <a:moveTo>
                    <a:pt x="1039" y="36849"/>
                  </a:moveTo>
                  <a:cubicBezTo>
                    <a:pt x="1196" y="36849"/>
                    <a:pt x="1422" y="36898"/>
                    <a:pt x="1733" y="37009"/>
                  </a:cubicBezTo>
                  <a:cubicBezTo>
                    <a:pt x="3050" y="37494"/>
                    <a:pt x="4298" y="38118"/>
                    <a:pt x="5615" y="38742"/>
                  </a:cubicBezTo>
                  <a:cubicBezTo>
                    <a:pt x="8457" y="40337"/>
                    <a:pt x="11230" y="42139"/>
                    <a:pt x="13794" y="44218"/>
                  </a:cubicBezTo>
                  <a:cubicBezTo>
                    <a:pt x="17954" y="47754"/>
                    <a:pt x="21627" y="51843"/>
                    <a:pt x="24608" y="56418"/>
                  </a:cubicBezTo>
                  <a:cubicBezTo>
                    <a:pt x="24816" y="56765"/>
                    <a:pt x="24955" y="57112"/>
                    <a:pt x="25163" y="57528"/>
                  </a:cubicBezTo>
                  <a:cubicBezTo>
                    <a:pt x="21697" y="54339"/>
                    <a:pt x="18785" y="50596"/>
                    <a:pt x="14488" y="48377"/>
                  </a:cubicBezTo>
                  <a:lnTo>
                    <a:pt x="14488" y="48447"/>
                  </a:lnTo>
                  <a:cubicBezTo>
                    <a:pt x="9843" y="46021"/>
                    <a:pt x="4922" y="43109"/>
                    <a:pt x="1802" y="38881"/>
                  </a:cubicBezTo>
                  <a:cubicBezTo>
                    <a:pt x="1279" y="38183"/>
                    <a:pt x="218" y="36849"/>
                    <a:pt x="1039" y="36849"/>
                  </a:cubicBezTo>
                  <a:close/>
                  <a:moveTo>
                    <a:pt x="26064" y="53507"/>
                  </a:moveTo>
                  <a:lnTo>
                    <a:pt x="26064" y="53507"/>
                  </a:lnTo>
                  <a:cubicBezTo>
                    <a:pt x="27034" y="54478"/>
                    <a:pt x="28351" y="55656"/>
                    <a:pt x="29668" y="55864"/>
                  </a:cubicBezTo>
                  <a:lnTo>
                    <a:pt x="29668" y="55933"/>
                  </a:lnTo>
                  <a:lnTo>
                    <a:pt x="29391" y="56003"/>
                  </a:lnTo>
                  <a:cubicBezTo>
                    <a:pt x="29183" y="56072"/>
                    <a:pt x="29183" y="56418"/>
                    <a:pt x="29391" y="56418"/>
                  </a:cubicBezTo>
                  <a:lnTo>
                    <a:pt x="29599" y="56418"/>
                  </a:lnTo>
                  <a:lnTo>
                    <a:pt x="29599" y="57181"/>
                  </a:lnTo>
                  <a:cubicBezTo>
                    <a:pt x="29530" y="59260"/>
                    <a:pt x="29530" y="61271"/>
                    <a:pt x="29530" y="63281"/>
                  </a:cubicBezTo>
                  <a:lnTo>
                    <a:pt x="29460" y="63073"/>
                  </a:lnTo>
                  <a:cubicBezTo>
                    <a:pt x="28282" y="60162"/>
                    <a:pt x="27242" y="57250"/>
                    <a:pt x="26341" y="54339"/>
                  </a:cubicBezTo>
                  <a:lnTo>
                    <a:pt x="26064" y="53507"/>
                  </a:lnTo>
                  <a:close/>
                  <a:moveTo>
                    <a:pt x="36531" y="60716"/>
                  </a:moveTo>
                  <a:lnTo>
                    <a:pt x="36531" y="60716"/>
                  </a:lnTo>
                  <a:cubicBezTo>
                    <a:pt x="36323" y="61409"/>
                    <a:pt x="36046" y="62033"/>
                    <a:pt x="35768" y="62657"/>
                  </a:cubicBezTo>
                  <a:cubicBezTo>
                    <a:pt x="35214" y="63350"/>
                    <a:pt x="34590" y="63905"/>
                    <a:pt x="33897" y="64390"/>
                  </a:cubicBezTo>
                  <a:cubicBezTo>
                    <a:pt x="33134" y="65014"/>
                    <a:pt x="32233" y="65430"/>
                    <a:pt x="31332" y="65776"/>
                  </a:cubicBezTo>
                  <a:lnTo>
                    <a:pt x="31055" y="65430"/>
                  </a:lnTo>
                  <a:cubicBezTo>
                    <a:pt x="31401" y="65153"/>
                    <a:pt x="31748" y="64875"/>
                    <a:pt x="32094" y="64598"/>
                  </a:cubicBezTo>
                  <a:cubicBezTo>
                    <a:pt x="32649" y="64113"/>
                    <a:pt x="33134" y="63420"/>
                    <a:pt x="33412" y="62726"/>
                  </a:cubicBezTo>
                  <a:cubicBezTo>
                    <a:pt x="33412" y="62592"/>
                    <a:pt x="33325" y="62516"/>
                    <a:pt x="33245" y="62516"/>
                  </a:cubicBezTo>
                  <a:cubicBezTo>
                    <a:pt x="33201" y="62516"/>
                    <a:pt x="33159" y="62539"/>
                    <a:pt x="33134" y="62588"/>
                  </a:cubicBezTo>
                  <a:cubicBezTo>
                    <a:pt x="32718" y="63281"/>
                    <a:pt x="32233" y="63836"/>
                    <a:pt x="31679" y="64321"/>
                  </a:cubicBezTo>
                  <a:cubicBezTo>
                    <a:pt x="31332" y="64529"/>
                    <a:pt x="31055" y="64737"/>
                    <a:pt x="30708" y="64945"/>
                  </a:cubicBezTo>
                  <a:lnTo>
                    <a:pt x="30154" y="64113"/>
                  </a:lnTo>
                  <a:cubicBezTo>
                    <a:pt x="31332" y="62103"/>
                    <a:pt x="34521" y="60924"/>
                    <a:pt x="36531" y="60716"/>
                  </a:cubicBezTo>
                  <a:close/>
                  <a:moveTo>
                    <a:pt x="23499" y="62856"/>
                  </a:moveTo>
                  <a:cubicBezTo>
                    <a:pt x="25727" y="62856"/>
                    <a:pt x="27899" y="63873"/>
                    <a:pt x="29322" y="65638"/>
                  </a:cubicBezTo>
                  <a:cubicBezTo>
                    <a:pt x="28975" y="65430"/>
                    <a:pt x="28629" y="65291"/>
                    <a:pt x="28213" y="65222"/>
                  </a:cubicBezTo>
                  <a:cubicBezTo>
                    <a:pt x="27658" y="65083"/>
                    <a:pt x="27034" y="64945"/>
                    <a:pt x="26410" y="64806"/>
                  </a:cubicBezTo>
                  <a:cubicBezTo>
                    <a:pt x="26391" y="64800"/>
                    <a:pt x="26374" y="64797"/>
                    <a:pt x="26357" y="64797"/>
                  </a:cubicBezTo>
                  <a:cubicBezTo>
                    <a:pt x="26192" y="64797"/>
                    <a:pt x="26152" y="65083"/>
                    <a:pt x="26341" y="65083"/>
                  </a:cubicBezTo>
                  <a:cubicBezTo>
                    <a:pt x="26826" y="65291"/>
                    <a:pt x="27381" y="65430"/>
                    <a:pt x="27935" y="65638"/>
                  </a:cubicBezTo>
                  <a:cubicBezTo>
                    <a:pt x="28421" y="65846"/>
                    <a:pt x="28975" y="65984"/>
                    <a:pt x="29530" y="66054"/>
                  </a:cubicBezTo>
                  <a:lnTo>
                    <a:pt x="29530" y="66192"/>
                  </a:lnTo>
                  <a:cubicBezTo>
                    <a:pt x="29315" y="66208"/>
                    <a:pt x="29100" y="66216"/>
                    <a:pt x="28886" y="66216"/>
                  </a:cubicBezTo>
                  <a:cubicBezTo>
                    <a:pt x="26273" y="66216"/>
                    <a:pt x="23773" y="65054"/>
                    <a:pt x="22043" y="63004"/>
                  </a:cubicBezTo>
                  <a:cubicBezTo>
                    <a:pt x="22527" y="62905"/>
                    <a:pt x="23014" y="62856"/>
                    <a:pt x="23499" y="62856"/>
                  </a:cubicBezTo>
                  <a:close/>
                  <a:moveTo>
                    <a:pt x="33481" y="72795"/>
                  </a:moveTo>
                  <a:cubicBezTo>
                    <a:pt x="33568" y="72795"/>
                    <a:pt x="33654" y="72812"/>
                    <a:pt x="33758" y="72847"/>
                  </a:cubicBezTo>
                  <a:lnTo>
                    <a:pt x="33827" y="72916"/>
                  </a:lnTo>
                  <a:cubicBezTo>
                    <a:pt x="33689" y="73055"/>
                    <a:pt x="33550" y="73124"/>
                    <a:pt x="33342" y="73263"/>
                  </a:cubicBezTo>
                  <a:lnTo>
                    <a:pt x="33204" y="72847"/>
                  </a:lnTo>
                  <a:cubicBezTo>
                    <a:pt x="33308" y="72812"/>
                    <a:pt x="33394" y="72795"/>
                    <a:pt x="33481" y="72795"/>
                  </a:cubicBezTo>
                  <a:close/>
                  <a:moveTo>
                    <a:pt x="30154" y="66608"/>
                  </a:moveTo>
                  <a:cubicBezTo>
                    <a:pt x="30847" y="68341"/>
                    <a:pt x="31540" y="70074"/>
                    <a:pt x="32233" y="71807"/>
                  </a:cubicBezTo>
                  <a:lnTo>
                    <a:pt x="32233" y="71738"/>
                  </a:lnTo>
                  <a:cubicBezTo>
                    <a:pt x="32302" y="71946"/>
                    <a:pt x="32372" y="72154"/>
                    <a:pt x="32441" y="72292"/>
                  </a:cubicBezTo>
                  <a:cubicBezTo>
                    <a:pt x="31679" y="72570"/>
                    <a:pt x="30985" y="72986"/>
                    <a:pt x="30431" y="73609"/>
                  </a:cubicBezTo>
                  <a:cubicBezTo>
                    <a:pt x="30431" y="73540"/>
                    <a:pt x="30431" y="73471"/>
                    <a:pt x="30431" y="73401"/>
                  </a:cubicBezTo>
                  <a:cubicBezTo>
                    <a:pt x="30223" y="71114"/>
                    <a:pt x="30154" y="68896"/>
                    <a:pt x="30084" y="66608"/>
                  </a:cubicBezTo>
                  <a:close/>
                  <a:moveTo>
                    <a:pt x="32649" y="72847"/>
                  </a:moveTo>
                  <a:cubicBezTo>
                    <a:pt x="32718" y="73055"/>
                    <a:pt x="32788" y="73263"/>
                    <a:pt x="32857" y="73401"/>
                  </a:cubicBezTo>
                  <a:cubicBezTo>
                    <a:pt x="32441" y="73609"/>
                    <a:pt x="32025" y="73748"/>
                    <a:pt x="31540" y="73887"/>
                  </a:cubicBezTo>
                  <a:cubicBezTo>
                    <a:pt x="31679" y="73817"/>
                    <a:pt x="31748" y="73679"/>
                    <a:pt x="31817" y="73540"/>
                  </a:cubicBezTo>
                  <a:cubicBezTo>
                    <a:pt x="31817" y="73491"/>
                    <a:pt x="31783" y="73442"/>
                    <a:pt x="31738" y="73442"/>
                  </a:cubicBezTo>
                  <a:cubicBezTo>
                    <a:pt x="31719" y="73442"/>
                    <a:pt x="31699" y="73450"/>
                    <a:pt x="31679" y="73471"/>
                  </a:cubicBezTo>
                  <a:cubicBezTo>
                    <a:pt x="31540" y="73609"/>
                    <a:pt x="31401" y="73679"/>
                    <a:pt x="31263" y="73748"/>
                  </a:cubicBezTo>
                  <a:cubicBezTo>
                    <a:pt x="31124" y="73817"/>
                    <a:pt x="30985" y="73817"/>
                    <a:pt x="30916" y="73887"/>
                  </a:cubicBezTo>
                  <a:cubicBezTo>
                    <a:pt x="31401" y="73401"/>
                    <a:pt x="31956" y="73055"/>
                    <a:pt x="32649" y="72847"/>
                  </a:cubicBezTo>
                  <a:close/>
                  <a:moveTo>
                    <a:pt x="21771" y="69315"/>
                  </a:moveTo>
                  <a:cubicBezTo>
                    <a:pt x="21967" y="69315"/>
                    <a:pt x="22224" y="69343"/>
                    <a:pt x="22529" y="69381"/>
                  </a:cubicBezTo>
                  <a:cubicBezTo>
                    <a:pt x="25301" y="69520"/>
                    <a:pt x="29114" y="71253"/>
                    <a:pt x="30015" y="74095"/>
                  </a:cubicBezTo>
                  <a:lnTo>
                    <a:pt x="30015" y="74441"/>
                  </a:lnTo>
                  <a:cubicBezTo>
                    <a:pt x="30015" y="74372"/>
                    <a:pt x="29946" y="74303"/>
                    <a:pt x="29876" y="74303"/>
                  </a:cubicBezTo>
                  <a:lnTo>
                    <a:pt x="29530" y="74303"/>
                  </a:lnTo>
                  <a:cubicBezTo>
                    <a:pt x="28698" y="73401"/>
                    <a:pt x="27658" y="72778"/>
                    <a:pt x="26480" y="72500"/>
                  </a:cubicBezTo>
                  <a:cubicBezTo>
                    <a:pt x="26457" y="72493"/>
                    <a:pt x="26435" y="72489"/>
                    <a:pt x="26414" y="72489"/>
                  </a:cubicBezTo>
                  <a:cubicBezTo>
                    <a:pt x="26246" y="72489"/>
                    <a:pt x="26156" y="72716"/>
                    <a:pt x="26341" y="72778"/>
                  </a:cubicBezTo>
                  <a:cubicBezTo>
                    <a:pt x="26965" y="73055"/>
                    <a:pt x="27589" y="73332"/>
                    <a:pt x="28074" y="73679"/>
                  </a:cubicBezTo>
                  <a:cubicBezTo>
                    <a:pt x="28421" y="73887"/>
                    <a:pt x="28698" y="74095"/>
                    <a:pt x="28975" y="74303"/>
                  </a:cubicBezTo>
                  <a:cubicBezTo>
                    <a:pt x="27104" y="74233"/>
                    <a:pt x="25232" y="73471"/>
                    <a:pt x="23846" y="72223"/>
                  </a:cubicBezTo>
                  <a:cubicBezTo>
                    <a:pt x="23083" y="71669"/>
                    <a:pt x="22390" y="70975"/>
                    <a:pt x="21766" y="70213"/>
                  </a:cubicBezTo>
                  <a:cubicBezTo>
                    <a:pt x="21162" y="69509"/>
                    <a:pt x="21252" y="69315"/>
                    <a:pt x="21771" y="69315"/>
                  </a:cubicBezTo>
                  <a:close/>
                  <a:moveTo>
                    <a:pt x="25606" y="76981"/>
                  </a:moveTo>
                  <a:cubicBezTo>
                    <a:pt x="27509" y="76981"/>
                    <a:pt x="29007" y="78036"/>
                    <a:pt x="30154" y="79502"/>
                  </a:cubicBezTo>
                  <a:cubicBezTo>
                    <a:pt x="28236" y="79091"/>
                    <a:pt x="26252" y="78747"/>
                    <a:pt x="25134" y="77002"/>
                  </a:cubicBezTo>
                  <a:lnTo>
                    <a:pt x="25134" y="77002"/>
                  </a:lnTo>
                  <a:cubicBezTo>
                    <a:pt x="25294" y="76988"/>
                    <a:pt x="25452" y="76981"/>
                    <a:pt x="25606" y="76981"/>
                  </a:cubicBezTo>
                  <a:close/>
                  <a:moveTo>
                    <a:pt x="33433" y="77687"/>
                  </a:moveTo>
                  <a:cubicBezTo>
                    <a:pt x="33494" y="77687"/>
                    <a:pt x="33556" y="77691"/>
                    <a:pt x="33619" y="77699"/>
                  </a:cubicBezTo>
                  <a:lnTo>
                    <a:pt x="33619" y="77769"/>
                  </a:lnTo>
                  <a:cubicBezTo>
                    <a:pt x="33342" y="78323"/>
                    <a:pt x="32996" y="78739"/>
                    <a:pt x="32580" y="79086"/>
                  </a:cubicBezTo>
                  <a:cubicBezTo>
                    <a:pt x="32233" y="79363"/>
                    <a:pt x="31887" y="79502"/>
                    <a:pt x="31471" y="79640"/>
                  </a:cubicBezTo>
                  <a:cubicBezTo>
                    <a:pt x="31731" y="78663"/>
                    <a:pt x="32481" y="77687"/>
                    <a:pt x="33433" y="77687"/>
                  </a:cubicBezTo>
                  <a:close/>
                  <a:moveTo>
                    <a:pt x="24784" y="1"/>
                  </a:moveTo>
                  <a:cubicBezTo>
                    <a:pt x="24713" y="1"/>
                    <a:pt x="24639" y="38"/>
                    <a:pt x="24608" y="132"/>
                  </a:cubicBezTo>
                  <a:cubicBezTo>
                    <a:pt x="22043" y="6786"/>
                    <a:pt x="20588" y="13788"/>
                    <a:pt x="20380" y="20927"/>
                  </a:cubicBezTo>
                  <a:cubicBezTo>
                    <a:pt x="20241" y="24324"/>
                    <a:pt x="19964" y="28067"/>
                    <a:pt x="20518" y="31602"/>
                  </a:cubicBezTo>
                  <a:cubicBezTo>
                    <a:pt x="19687" y="29176"/>
                    <a:pt x="18785" y="26750"/>
                    <a:pt x="17884" y="24393"/>
                  </a:cubicBezTo>
                  <a:cubicBezTo>
                    <a:pt x="18369" y="23007"/>
                    <a:pt x="18231" y="21551"/>
                    <a:pt x="17607" y="20303"/>
                  </a:cubicBezTo>
                  <a:cubicBezTo>
                    <a:pt x="17607" y="20234"/>
                    <a:pt x="17555" y="20199"/>
                    <a:pt x="17494" y="20199"/>
                  </a:cubicBezTo>
                  <a:cubicBezTo>
                    <a:pt x="17434" y="20199"/>
                    <a:pt x="17364" y="20234"/>
                    <a:pt x="17330" y="20303"/>
                  </a:cubicBezTo>
                  <a:cubicBezTo>
                    <a:pt x="17122" y="20927"/>
                    <a:pt x="17052" y="21621"/>
                    <a:pt x="17122" y="22244"/>
                  </a:cubicBezTo>
                  <a:cubicBezTo>
                    <a:pt x="16359" y="20234"/>
                    <a:pt x="15735" y="18155"/>
                    <a:pt x="15319" y="16075"/>
                  </a:cubicBezTo>
                  <a:cubicBezTo>
                    <a:pt x="15285" y="16040"/>
                    <a:pt x="15233" y="16023"/>
                    <a:pt x="15189" y="16023"/>
                  </a:cubicBezTo>
                  <a:cubicBezTo>
                    <a:pt x="15146" y="16023"/>
                    <a:pt x="15112" y="16040"/>
                    <a:pt x="15112" y="16075"/>
                  </a:cubicBezTo>
                  <a:cubicBezTo>
                    <a:pt x="15181" y="17184"/>
                    <a:pt x="15389" y="18363"/>
                    <a:pt x="15735" y="19472"/>
                  </a:cubicBezTo>
                  <a:cubicBezTo>
                    <a:pt x="15389" y="18848"/>
                    <a:pt x="14765" y="18432"/>
                    <a:pt x="14072" y="18363"/>
                  </a:cubicBezTo>
                  <a:cubicBezTo>
                    <a:pt x="13864" y="18363"/>
                    <a:pt x="13725" y="18570"/>
                    <a:pt x="13864" y="18709"/>
                  </a:cubicBezTo>
                  <a:cubicBezTo>
                    <a:pt x="14210" y="19264"/>
                    <a:pt x="14557" y="19749"/>
                    <a:pt x="15042" y="20165"/>
                  </a:cubicBezTo>
                  <a:cubicBezTo>
                    <a:pt x="15144" y="20266"/>
                    <a:pt x="15319" y="20331"/>
                    <a:pt x="15488" y="20331"/>
                  </a:cubicBezTo>
                  <a:cubicBezTo>
                    <a:pt x="15550" y="20331"/>
                    <a:pt x="15610" y="20322"/>
                    <a:pt x="15666" y="20303"/>
                  </a:cubicBezTo>
                  <a:cubicBezTo>
                    <a:pt x="15735" y="20303"/>
                    <a:pt x="15805" y="20234"/>
                    <a:pt x="15805" y="20095"/>
                  </a:cubicBezTo>
                  <a:cubicBezTo>
                    <a:pt x="15805" y="20095"/>
                    <a:pt x="15805" y="20026"/>
                    <a:pt x="15805" y="20026"/>
                  </a:cubicBezTo>
                  <a:lnTo>
                    <a:pt x="15805" y="19957"/>
                  </a:lnTo>
                  <a:cubicBezTo>
                    <a:pt x="16914" y="23908"/>
                    <a:pt x="18785" y="27790"/>
                    <a:pt x="19964" y="31602"/>
                  </a:cubicBezTo>
                  <a:cubicBezTo>
                    <a:pt x="20588" y="33474"/>
                    <a:pt x="21073" y="35415"/>
                    <a:pt x="21558" y="37356"/>
                  </a:cubicBezTo>
                  <a:cubicBezTo>
                    <a:pt x="21627" y="39366"/>
                    <a:pt x="21835" y="41446"/>
                    <a:pt x="21974" y="43456"/>
                  </a:cubicBezTo>
                  <a:cubicBezTo>
                    <a:pt x="21974" y="43560"/>
                    <a:pt x="22061" y="43612"/>
                    <a:pt x="22147" y="43612"/>
                  </a:cubicBezTo>
                  <a:cubicBezTo>
                    <a:pt x="22234" y="43612"/>
                    <a:pt x="22321" y="43560"/>
                    <a:pt x="22321" y="43456"/>
                  </a:cubicBezTo>
                  <a:cubicBezTo>
                    <a:pt x="22321" y="42416"/>
                    <a:pt x="22321" y="41307"/>
                    <a:pt x="22321" y="40267"/>
                  </a:cubicBezTo>
                  <a:cubicBezTo>
                    <a:pt x="22944" y="42971"/>
                    <a:pt x="23568" y="45743"/>
                    <a:pt x="24262" y="48516"/>
                  </a:cubicBezTo>
                  <a:lnTo>
                    <a:pt x="24054" y="48516"/>
                  </a:lnTo>
                  <a:cubicBezTo>
                    <a:pt x="23915" y="48516"/>
                    <a:pt x="23846" y="48585"/>
                    <a:pt x="23776" y="48655"/>
                  </a:cubicBezTo>
                  <a:cubicBezTo>
                    <a:pt x="23291" y="50180"/>
                    <a:pt x="24469" y="51705"/>
                    <a:pt x="25371" y="52814"/>
                  </a:cubicBezTo>
                  <a:cubicBezTo>
                    <a:pt x="26133" y="55517"/>
                    <a:pt x="27034" y="58290"/>
                    <a:pt x="28005" y="60924"/>
                  </a:cubicBezTo>
                  <a:lnTo>
                    <a:pt x="27935" y="60924"/>
                  </a:lnTo>
                  <a:cubicBezTo>
                    <a:pt x="25232" y="56210"/>
                    <a:pt x="23014" y="51220"/>
                    <a:pt x="20380" y="46575"/>
                  </a:cubicBezTo>
                  <a:cubicBezTo>
                    <a:pt x="20102" y="46159"/>
                    <a:pt x="19894" y="45674"/>
                    <a:pt x="19687" y="45258"/>
                  </a:cubicBezTo>
                  <a:cubicBezTo>
                    <a:pt x="19687" y="45258"/>
                    <a:pt x="19756" y="45258"/>
                    <a:pt x="19756" y="45189"/>
                  </a:cubicBezTo>
                  <a:cubicBezTo>
                    <a:pt x="20033" y="43802"/>
                    <a:pt x="19894" y="42347"/>
                    <a:pt x="19409" y="41030"/>
                  </a:cubicBezTo>
                  <a:cubicBezTo>
                    <a:pt x="19382" y="40919"/>
                    <a:pt x="19321" y="40874"/>
                    <a:pt x="19253" y="40874"/>
                  </a:cubicBezTo>
                  <a:cubicBezTo>
                    <a:pt x="19151" y="40874"/>
                    <a:pt x="19035" y="40974"/>
                    <a:pt x="18993" y="41099"/>
                  </a:cubicBezTo>
                  <a:cubicBezTo>
                    <a:pt x="18855" y="41723"/>
                    <a:pt x="18855" y="42347"/>
                    <a:pt x="18924" y="42971"/>
                  </a:cubicBezTo>
                  <a:cubicBezTo>
                    <a:pt x="18993" y="43387"/>
                    <a:pt x="19063" y="43872"/>
                    <a:pt x="19132" y="44288"/>
                  </a:cubicBezTo>
                  <a:cubicBezTo>
                    <a:pt x="17260" y="40544"/>
                    <a:pt x="15666" y="36663"/>
                    <a:pt x="13240" y="33127"/>
                  </a:cubicBezTo>
                  <a:cubicBezTo>
                    <a:pt x="13201" y="33089"/>
                    <a:pt x="13162" y="33072"/>
                    <a:pt x="13128" y="33072"/>
                  </a:cubicBezTo>
                  <a:cubicBezTo>
                    <a:pt x="13040" y="33072"/>
                    <a:pt x="12982" y="33185"/>
                    <a:pt x="13032" y="33335"/>
                  </a:cubicBezTo>
                  <a:cubicBezTo>
                    <a:pt x="14488" y="35692"/>
                    <a:pt x="15805" y="38118"/>
                    <a:pt x="16983" y="40683"/>
                  </a:cubicBezTo>
                  <a:cubicBezTo>
                    <a:pt x="16637" y="40188"/>
                    <a:pt x="16078" y="39940"/>
                    <a:pt x="15509" y="39940"/>
                  </a:cubicBezTo>
                  <a:cubicBezTo>
                    <a:pt x="15281" y="39940"/>
                    <a:pt x="15052" y="39980"/>
                    <a:pt x="14834" y="40059"/>
                  </a:cubicBezTo>
                  <a:cubicBezTo>
                    <a:pt x="14626" y="40129"/>
                    <a:pt x="14626" y="40267"/>
                    <a:pt x="14696" y="40406"/>
                  </a:cubicBezTo>
                  <a:cubicBezTo>
                    <a:pt x="14985" y="40811"/>
                    <a:pt x="15805" y="41940"/>
                    <a:pt x="16472" y="41940"/>
                  </a:cubicBezTo>
                  <a:cubicBezTo>
                    <a:pt x="16604" y="41940"/>
                    <a:pt x="16730" y="41895"/>
                    <a:pt x="16844" y="41792"/>
                  </a:cubicBezTo>
                  <a:cubicBezTo>
                    <a:pt x="16964" y="41733"/>
                    <a:pt x="16878" y="41570"/>
                    <a:pt x="16763" y="41570"/>
                  </a:cubicBezTo>
                  <a:cubicBezTo>
                    <a:pt x="16745" y="41570"/>
                    <a:pt x="16725" y="41575"/>
                    <a:pt x="16706" y="41584"/>
                  </a:cubicBezTo>
                  <a:cubicBezTo>
                    <a:pt x="16693" y="41590"/>
                    <a:pt x="16678" y="41593"/>
                    <a:pt x="16661" y="41593"/>
                  </a:cubicBezTo>
                  <a:cubicBezTo>
                    <a:pt x="16483" y="41593"/>
                    <a:pt x="16070" y="41295"/>
                    <a:pt x="15943" y="41168"/>
                  </a:cubicBezTo>
                  <a:cubicBezTo>
                    <a:pt x="15666" y="40960"/>
                    <a:pt x="15458" y="40683"/>
                    <a:pt x="15250" y="40406"/>
                  </a:cubicBezTo>
                  <a:cubicBezTo>
                    <a:pt x="15326" y="40388"/>
                    <a:pt x="15400" y="40380"/>
                    <a:pt x="15474" y="40380"/>
                  </a:cubicBezTo>
                  <a:cubicBezTo>
                    <a:pt x="16277" y="40380"/>
                    <a:pt x="16954" y="41359"/>
                    <a:pt x="17399" y="41931"/>
                  </a:cubicBezTo>
                  <a:cubicBezTo>
                    <a:pt x="17434" y="41966"/>
                    <a:pt x="17468" y="41983"/>
                    <a:pt x="17503" y="41983"/>
                  </a:cubicBezTo>
                  <a:cubicBezTo>
                    <a:pt x="17538" y="41983"/>
                    <a:pt x="17572" y="41966"/>
                    <a:pt x="17607" y="41931"/>
                  </a:cubicBezTo>
                  <a:cubicBezTo>
                    <a:pt x="18369" y="43525"/>
                    <a:pt x="19132" y="45120"/>
                    <a:pt x="19964" y="46714"/>
                  </a:cubicBezTo>
                  <a:cubicBezTo>
                    <a:pt x="21004" y="48655"/>
                    <a:pt x="21974" y="50734"/>
                    <a:pt x="22875" y="52814"/>
                  </a:cubicBezTo>
                  <a:cubicBezTo>
                    <a:pt x="20865" y="50249"/>
                    <a:pt x="18577" y="47892"/>
                    <a:pt x="16151" y="45674"/>
                  </a:cubicBezTo>
                  <a:cubicBezTo>
                    <a:pt x="11646" y="41376"/>
                    <a:pt x="6239" y="38118"/>
                    <a:pt x="347" y="36039"/>
                  </a:cubicBezTo>
                  <a:cubicBezTo>
                    <a:pt x="208" y="36039"/>
                    <a:pt x="0" y="36108"/>
                    <a:pt x="69" y="36247"/>
                  </a:cubicBezTo>
                  <a:cubicBezTo>
                    <a:pt x="1386" y="41168"/>
                    <a:pt x="6585" y="44426"/>
                    <a:pt x="10675" y="46852"/>
                  </a:cubicBezTo>
                  <a:cubicBezTo>
                    <a:pt x="13240" y="48447"/>
                    <a:pt x="15943" y="49695"/>
                    <a:pt x="18300" y="51566"/>
                  </a:cubicBezTo>
                  <a:cubicBezTo>
                    <a:pt x="20865" y="53646"/>
                    <a:pt x="23014" y="56141"/>
                    <a:pt x="25509" y="58221"/>
                  </a:cubicBezTo>
                  <a:cubicBezTo>
                    <a:pt x="25925" y="58983"/>
                    <a:pt x="26410" y="59676"/>
                    <a:pt x="26826" y="60439"/>
                  </a:cubicBezTo>
                  <a:cubicBezTo>
                    <a:pt x="27519" y="61479"/>
                    <a:pt x="28282" y="62588"/>
                    <a:pt x="29044" y="63628"/>
                  </a:cubicBezTo>
                  <a:cubicBezTo>
                    <a:pt x="29183" y="64043"/>
                    <a:pt x="29322" y="64459"/>
                    <a:pt x="29460" y="64806"/>
                  </a:cubicBezTo>
                  <a:cubicBezTo>
                    <a:pt x="28066" y="63197"/>
                    <a:pt x="25634" y="62376"/>
                    <a:pt x="23417" y="62376"/>
                  </a:cubicBezTo>
                  <a:cubicBezTo>
                    <a:pt x="22769" y="62376"/>
                    <a:pt x="22138" y="62447"/>
                    <a:pt x="21558" y="62588"/>
                  </a:cubicBezTo>
                  <a:cubicBezTo>
                    <a:pt x="21350" y="62588"/>
                    <a:pt x="21281" y="62865"/>
                    <a:pt x="21419" y="63004"/>
                  </a:cubicBezTo>
                  <a:cubicBezTo>
                    <a:pt x="22774" y="64947"/>
                    <a:pt x="25630" y="66791"/>
                    <a:pt x="28244" y="66791"/>
                  </a:cubicBezTo>
                  <a:cubicBezTo>
                    <a:pt x="28707" y="66791"/>
                    <a:pt x="29161" y="66733"/>
                    <a:pt x="29599" y="66608"/>
                  </a:cubicBezTo>
                  <a:cubicBezTo>
                    <a:pt x="29599" y="68549"/>
                    <a:pt x="29738" y="70490"/>
                    <a:pt x="29876" y="72431"/>
                  </a:cubicBezTo>
                  <a:cubicBezTo>
                    <a:pt x="29114" y="71599"/>
                    <a:pt x="28213" y="70837"/>
                    <a:pt x="27173" y="70282"/>
                  </a:cubicBezTo>
                  <a:cubicBezTo>
                    <a:pt x="25801" y="69491"/>
                    <a:pt x="23947" y="68820"/>
                    <a:pt x="22222" y="68820"/>
                  </a:cubicBezTo>
                  <a:cubicBezTo>
                    <a:pt x="21681" y="68820"/>
                    <a:pt x="21153" y="68885"/>
                    <a:pt x="20657" y="69034"/>
                  </a:cubicBezTo>
                  <a:cubicBezTo>
                    <a:pt x="20518" y="69104"/>
                    <a:pt x="20518" y="69312"/>
                    <a:pt x="20588" y="69381"/>
                  </a:cubicBezTo>
                  <a:cubicBezTo>
                    <a:pt x="22318" y="71854"/>
                    <a:pt x="25097" y="74712"/>
                    <a:pt x="28283" y="74712"/>
                  </a:cubicBezTo>
                  <a:cubicBezTo>
                    <a:pt x="28670" y="74712"/>
                    <a:pt x="29063" y="74670"/>
                    <a:pt x="29460" y="74580"/>
                  </a:cubicBezTo>
                  <a:lnTo>
                    <a:pt x="29599" y="74580"/>
                  </a:lnTo>
                  <a:cubicBezTo>
                    <a:pt x="29619" y="74600"/>
                    <a:pt x="29640" y="74609"/>
                    <a:pt x="29658" y="74609"/>
                  </a:cubicBezTo>
                  <a:cubicBezTo>
                    <a:pt x="29703" y="74609"/>
                    <a:pt x="29738" y="74560"/>
                    <a:pt x="29738" y="74511"/>
                  </a:cubicBezTo>
                  <a:lnTo>
                    <a:pt x="29946" y="74441"/>
                  </a:lnTo>
                  <a:lnTo>
                    <a:pt x="29946" y="74441"/>
                  </a:lnTo>
                  <a:cubicBezTo>
                    <a:pt x="29876" y="74580"/>
                    <a:pt x="29876" y="74649"/>
                    <a:pt x="29876" y="74719"/>
                  </a:cubicBezTo>
                  <a:cubicBezTo>
                    <a:pt x="29876" y="74857"/>
                    <a:pt x="29946" y="74926"/>
                    <a:pt x="30015" y="74926"/>
                  </a:cubicBezTo>
                  <a:cubicBezTo>
                    <a:pt x="30154" y="76174"/>
                    <a:pt x="30292" y="77491"/>
                    <a:pt x="30431" y="78739"/>
                  </a:cubicBezTo>
                  <a:cubicBezTo>
                    <a:pt x="29220" y="77225"/>
                    <a:pt x="27374" y="76399"/>
                    <a:pt x="25448" y="76399"/>
                  </a:cubicBezTo>
                  <a:cubicBezTo>
                    <a:pt x="25169" y="76399"/>
                    <a:pt x="24889" y="76416"/>
                    <a:pt x="24608" y="76451"/>
                  </a:cubicBezTo>
                  <a:cubicBezTo>
                    <a:pt x="24469" y="76521"/>
                    <a:pt x="24331" y="76659"/>
                    <a:pt x="24400" y="76867"/>
                  </a:cubicBezTo>
                  <a:cubicBezTo>
                    <a:pt x="25509" y="79086"/>
                    <a:pt x="27935" y="79709"/>
                    <a:pt x="30292" y="79848"/>
                  </a:cubicBezTo>
                  <a:cubicBezTo>
                    <a:pt x="30223" y="79987"/>
                    <a:pt x="30292" y="80056"/>
                    <a:pt x="30362" y="80056"/>
                  </a:cubicBezTo>
                  <a:lnTo>
                    <a:pt x="30569" y="80195"/>
                  </a:lnTo>
                  <a:cubicBezTo>
                    <a:pt x="31263" y="85671"/>
                    <a:pt x="32164" y="91216"/>
                    <a:pt x="33273" y="96693"/>
                  </a:cubicBezTo>
                  <a:cubicBezTo>
                    <a:pt x="33273" y="96762"/>
                    <a:pt x="33308" y="96796"/>
                    <a:pt x="33351" y="96796"/>
                  </a:cubicBezTo>
                  <a:cubicBezTo>
                    <a:pt x="33394" y="96796"/>
                    <a:pt x="33446" y="96762"/>
                    <a:pt x="33481" y="96693"/>
                  </a:cubicBezTo>
                  <a:cubicBezTo>
                    <a:pt x="33065" y="91355"/>
                    <a:pt x="31956" y="86087"/>
                    <a:pt x="31124" y="80749"/>
                  </a:cubicBezTo>
                  <a:cubicBezTo>
                    <a:pt x="31263" y="80749"/>
                    <a:pt x="31332" y="80611"/>
                    <a:pt x="31263" y="80541"/>
                  </a:cubicBezTo>
                  <a:cubicBezTo>
                    <a:pt x="31263" y="80472"/>
                    <a:pt x="31263" y="80333"/>
                    <a:pt x="31193" y="80264"/>
                  </a:cubicBezTo>
                  <a:cubicBezTo>
                    <a:pt x="32510" y="80195"/>
                    <a:pt x="33827" y="78739"/>
                    <a:pt x="34105" y="77630"/>
                  </a:cubicBezTo>
                  <a:cubicBezTo>
                    <a:pt x="34174" y="77491"/>
                    <a:pt x="34105" y="77283"/>
                    <a:pt x="33966" y="77283"/>
                  </a:cubicBezTo>
                  <a:cubicBezTo>
                    <a:pt x="33787" y="77232"/>
                    <a:pt x="33611" y="77208"/>
                    <a:pt x="33442" y="77208"/>
                  </a:cubicBezTo>
                  <a:cubicBezTo>
                    <a:pt x="32234" y="77208"/>
                    <a:pt x="31298" y="78416"/>
                    <a:pt x="31055" y="79571"/>
                  </a:cubicBezTo>
                  <a:cubicBezTo>
                    <a:pt x="31055" y="79571"/>
                    <a:pt x="31055" y="79571"/>
                    <a:pt x="31055" y="79640"/>
                  </a:cubicBezTo>
                  <a:lnTo>
                    <a:pt x="30985" y="79640"/>
                  </a:lnTo>
                  <a:cubicBezTo>
                    <a:pt x="30916" y="78947"/>
                    <a:pt x="30847" y="78254"/>
                    <a:pt x="30708" y="77561"/>
                  </a:cubicBezTo>
                  <a:cubicBezTo>
                    <a:pt x="30639" y="76590"/>
                    <a:pt x="30569" y="75689"/>
                    <a:pt x="30500" y="74719"/>
                  </a:cubicBezTo>
                  <a:lnTo>
                    <a:pt x="30500" y="74719"/>
                  </a:lnTo>
                  <a:cubicBezTo>
                    <a:pt x="30500" y="74719"/>
                    <a:pt x="30570" y="74788"/>
                    <a:pt x="30639" y="74788"/>
                  </a:cubicBezTo>
                  <a:cubicBezTo>
                    <a:pt x="30743" y="74797"/>
                    <a:pt x="30848" y="74801"/>
                    <a:pt x="30953" y="74801"/>
                  </a:cubicBezTo>
                  <a:cubicBezTo>
                    <a:pt x="31693" y="74801"/>
                    <a:pt x="32458" y="74589"/>
                    <a:pt x="33065" y="74164"/>
                  </a:cubicBezTo>
                  <a:cubicBezTo>
                    <a:pt x="35422" y="80264"/>
                    <a:pt x="37155" y="86572"/>
                    <a:pt x="38402" y="93019"/>
                  </a:cubicBezTo>
                  <a:cubicBezTo>
                    <a:pt x="38402" y="93088"/>
                    <a:pt x="38454" y="93123"/>
                    <a:pt x="38506" y="93123"/>
                  </a:cubicBezTo>
                  <a:cubicBezTo>
                    <a:pt x="38558" y="93123"/>
                    <a:pt x="38610" y="93088"/>
                    <a:pt x="38610" y="93019"/>
                  </a:cubicBezTo>
                  <a:cubicBezTo>
                    <a:pt x="37987" y="86433"/>
                    <a:pt x="35976" y="80125"/>
                    <a:pt x="33619" y="73887"/>
                  </a:cubicBezTo>
                  <a:cubicBezTo>
                    <a:pt x="33966" y="73609"/>
                    <a:pt x="34243" y="73332"/>
                    <a:pt x="34521" y="73055"/>
                  </a:cubicBezTo>
                  <a:cubicBezTo>
                    <a:pt x="34659" y="72916"/>
                    <a:pt x="34590" y="72708"/>
                    <a:pt x="34451" y="72570"/>
                  </a:cubicBezTo>
                  <a:cubicBezTo>
                    <a:pt x="34129" y="72301"/>
                    <a:pt x="33723" y="72199"/>
                    <a:pt x="33331" y="72199"/>
                  </a:cubicBezTo>
                  <a:cubicBezTo>
                    <a:pt x="33217" y="72199"/>
                    <a:pt x="33105" y="72207"/>
                    <a:pt x="32996" y="72223"/>
                  </a:cubicBezTo>
                  <a:cubicBezTo>
                    <a:pt x="32233" y="70351"/>
                    <a:pt x="31471" y="68480"/>
                    <a:pt x="30777" y="66608"/>
                  </a:cubicBezTo>
                  <a:lnTo>
                    <a:pt x="31124" y="66539"/>
                  </a:lnTo>
                  <a:cubicBezTo>
                    <a:pt x="35630" y="72778"/>
                    <a:pt x="40343" y="78878"/>
                    <a:pt x="42770" y="86295"/>
                  </a:cubicBezTo>
                  <a:cubicBezTo>
                    <a:pt x="42770" y="86341"/>
                    <a:pt x="42793" y="86356"/>
                    <a:pt x="42821" y="86356"/>
                  </a:cubicBezTo>
                  <a:cubicBezTo>
                    <a:pt x="42877" y="86356"/>
                    <a:pt x="42954" y="86295"/>
                    <a:pt x="42908" y="86295"/>
                  </a:cubicBezTo>
                  <a:cubicBezTo>
                    <a:pt x="41106" y="78878"/>
                    <a:pt x="36115" y="72708"/>
                    <a:pt x="31679" y="66400"/>
                  </a:cubicBezTo>
                  <a:cubicBezTo>
                    <a:pt x="34313" y="65638"/>
                    <a:pt x="37085" y="63073"/>
                    <a:pt x="37016" y="60508"/>
                  </a:cubicBezTo>
                  <a:cubicBezTo>
                    <a:pt x="37016" y="60395"/>
                    <a:pt x="36924" y="60282"/>
                    <a:pt x="36814" y="60282"/>
                  </a:cubicBezTo>
                  <a:cubicBezTo>
                    <a:pt x="36790" y="60282"/>
                    <a:pt x="36764" y="60288"/>
                    <a:pt x="36739" y="60300"/>
                  </a:cubicBezTo>
                  <a:cubicBezTo>
                    <a:pt x="34590" y="60370"/>
                    <a:pt x="31332" y="61617"/>
                    <a:pt x="30015" y="63697"/>
                  </a:cubicBezTo>
                  <a:cubicBezTo>
                    <a:pt x="30015" y="61271"/>
                    <a:pt x="30084" y="58775"/>
                    <a:pt x="30154" y="56349"/>
                  </a:cubicBezTo>
                  <a:cubicBezTo>
                    <a:pt x="33342" y="56072"/>
                    <a:pt x="35907" y="53576"/>
                    <a:pt x="36392" y="50388"/>
                  </a:cubicBezTo>
                  <a:cubicBezTo>
                    <a:pt x="36392" y="50217"/>
                    <a:pt x="36251" y="50092"/>
                    <a:pt x="36124" y="50092"/>
                  </a:cubicBezTo>
                  <a:cubicBezTo>
                    <a:pt x="36097" y="50092"/>
                    <a:pt x="36070" y="50098"/>
                    <a:pt x="36046" y="50110"/>
                  </a:cubicBezTo>
                  <a:cubicBezTo>
                    <a:pt x="33897" y="50873"/>
                    <a:pt x="31401" y="51843"/>
                    <a:pt x="30292" y="53784"/>
                  </a:cubicBezTo>
                  <a:lnTo>
                    <a:pt x="30292" y="53646"/>
                  </a:lnTo>
                  <a:cubicBezTo>
                    <a:pt x="30431" y="51358"/>
                    <a:pt x="30500" y="49071"/>
                    <a:pt x="30708" y="46714"/>
                  </a:cubicBezTo>
                  <a:cubicBezTo>
                    <a:pt x="30777" y="46714"/>
                    <a:pt x="30916" y="46714"/>
                    <a:pt x="30916" y="46575"/>
                  </a:cubicBezTo>
                  <a:cubicBezTo>
                    <a:pt x="30985" y="46506"/>
                    <a:pt x="30985" y="46367"/>
                    <a:pt x="30916" y="46298"/>
                  </a:cubicBezTo>
                  <a:lnTo>
                    <a:pt x="30916" y="46090"/>
                  </a:lnTo>
                  <a:cubicBezTo>
                    <a:pt x="34035" y="45466"/>
                    <a:pt x="35768" y="40614"/>
                    <a:pt x="35560" y="37910"/>
                  </a:cubicBezTo>
                  <a:cubicBezTo>
                    <a:pt x="35510" y="37809"/>
                    <a:pt x="35422" y="37745"/>
                    <a:pt x="35324" y="37745"/>
                  </a:cubicBezTo>
                  <a:cubicBezTo>
                    <a:pt x="35288" y="37745"/>
                    <a:pt x="35251" y="37753"/>
                    <a:pt x="35214" y="37772"/>
                  </a:cubicBezTo>
                  <a:cubicBezTo>
                    <a:pt x="33412" y="39089"/>
                    <a:pt x="32025" y="40822"/>
                    <a:pt x="30985" y="42763"/>
                  </a:cubicBezTo>
                  <a:cubicBezTo>
                    <a:pt x="31193" y="40822"/>
                    <a:pt x="31401" y="38881"/>
                    <a:pt x="31609" y="36940"/>
                  </a:cubicBezTo>
                  <a:cubicBezTo>
                    <a:pt x="31748" y="36247"/>
                    <a:pt x="31817" y="35554"/>
                    <a:pt x="31956" y="34791"/>
                  </a:cubicBezTo>
                  <a:cubicBezTo>
                    <a:pt x="34937" y="34236"/>
                    <a:pt x="36739" y="30424"/>
                    <a:pt x="37016" y="27651"/>
                  </a:cubicBezTo>
                  <a:cubicBezTo>
                    <a:pt x="37016" y="27501"/>
                    <a:pt x="36908" y="27387"/>
                    <a:pt x="36770" y="27387"/>
                  </a:cubicBezTo>
                  <a:cubicBezTo>
                    <a:pt x="36716" y="27387"/>
                    <a:pt x="36658" y="27405"/>
                    <a:pt x="36600" y="27443"/>
                  </a:cubicBezTo>
                  <a:cubicBezTo>
                    <a:pt x="34867" y="28414"/>
                    <a:pt x="33342" y="29939"/>
                    <a:pt x="32372" y="31672"/>
                  </a:cubicBezTo>
                  <a:cubicBezTo>
                    <a:pt x="32580" y="30008"/>
                    <a:pt x="32788" y="28414"/>
                    <a:pt x="32996" y="26750"/>
                  </a:cubicBezTo>
                  <a:cubicBezTo>
                    <a:pt x="33065" y="26750"/>
                    <a:pt x="33134" y="26681"/>
                    <a:pt x="33134" y="26681"/>
                  </a:cubicBezTo>
                  <a:cubicBezTo>
                    <a:pt x="33481" y="25988"/>
                    <a:pt x="33550" y="25225"/>
                    <a:pt x="33481" y="24463"/>
                  </a:cubicBezTo>
                  <a:cubicBezTo>
                    <a:pt x="35630" y="24047"/>
                    <a:pt x="37571" y="21759"/>
                    <a:pt x="38056" y="19818"/>
                  </a:cubicBezTo>
                  <a:cubicBezTo>
                    <a:pt x="38113" y="19647"/>
                    <a:pt x="37982" y="19523"/>
                    <a:pt x="37818" y="19523"/>
                  </a:cubicBezTo>
                  <a:cubicBezTo>
                    <a:pt x="37783" y="19523"/>
                    <a:pt x="37746" y="19529"/>
                    <a:pt x="37709" y="19541"/>
                  </a:cubicBezTo>
                  <a:cubicBezTo>
                    <a:pt x="36184" y="20026"/>
                    <a:pt x="34382" y="20719"/>
                    <a:pt x="33481" y="22036"/>
                  </a:cubicBezTo>
                  <a:cubicBezTo>
                    <a:pt x="33619" y="20650"/>
                    <a:pt x="33758" y="19194"/>
                    <a:pt x="33827" y="17808"/>
                  </a:cubicBezTo>
                  <a:lnTo>
                    <a:pt x="33827" y="18155"/>
                  </a:lnTo>
                  <a:cubicBezTo>
                    <a:pt x="33827" y="18224"/>
                    <a:pt x="33879" y="18259"/>
                    <a:pt x="33931" y="18259"/>
                  </a:cubicBezTo>
                  <a:cubicBezTo>
                    <a:pt x="33983" y="18259"/>
                    <a:pt x="34035" y="18224"/>
                    <a:pt x="34035" y="18155"/>
                  </a:cubicBezTo>
                  <a:cubicBezTo>
                    <a:pt x="34105" y="17808"/>
                    <a:pt x="34174" y="17461"/>
                    <a:pt x="34243" y="17115"/>
                  </a:cubicBezTo>
                  <a:cubicBezTo>
                    <a:pt x="36323" y="14758"/>
                    <a:pt x="36392" y="10945"/>
                    <a:pt x="35838" y="8103"/>
                  </a:cubicBezTo>
                  <a:cubicBezTo>
                    <a:pt x="35786" y="7947"/>
                    <a:pt x="35695" y="7869"/>
                    <a:pt x="35594" y="7869"/>
                  </a:cubicBezTo>
                  <a:cubicBezTo>
                    <a:pt x="35560" y="7869"/>
                    <a:pt x="35526" y="7878"/>
                    <a:pt x="35491" y="7895"/>
                  </a:cubicBezTo>
                  <a:cubicBezTo>
                    <a:pt x="32441" y="9074"/>
                    <a:pt x="32025" y="14689"/>
                    <a:pt x="33481" y="17392"/>
                  </a:cubicBezTo>
                  <a:lnTo>
                    <a:pt x="33342" y="17600"/>
                  </a:lnTo>
                  <a:cubicBezTo>
                    <a:pt x="33273" y="17739"/>
                    <a:pt x="33342" y="17877"/>
                    <a:pt x="33481" y="17877"/>
                  </a:cubicBezTo>
                  <a:cubicBezTo>
                    <a:pt x="33342" y="19472"/>
                    <a:pt x="33204" y="21066"/>
                    <a:pt x="32996" y="22660"/>
                  </a:cubicBezTo>
                  <a:cubicBezTo>
                    <a:pt x="32094" y="20303"/>
                    <a:pt x="30015" y="18155"/>
                    <a:pt x="28213" y="17531"/>
                  </a:cubicBezTo>
                  <a:cubicBezTo>
                    <a:pt x="28187" y="17518"/>
                    <a:pt x="28159" y="17512"/>
                    <a:pt x="28131" y="17512"/>
                  </a:cubicBezTo>
                  <a:cubicBezTo>
                    <a:pt x="28007" y="17512"/>
                    <a:pt x="27879" y="17625"/>
                    <a:pt x="27935" y="17739"/>
                  </a:cubicBezTo>
                  <a:cubicBezTo>
                    <a:pt x="28213" y="20650"/>
                    <a:pt x="29322" y="25225"/>
                    <a:pt x="32580" y="26057"/>
                  </a:cubicBezTo>
                  <a:cubicBezTo>
                    <a:pt x="32302" y="28414"/>
                    <a:pt x="31956" y="30771"/>
                    <a:pt x="31679" y="33197"/>
                  </a:cubicBezTo>
                  <a:cubicBezTo>
                    <a:pt x="31679" y="33197"/>
                    <a:pt x="31679" y="33266"/>
                    <a:pt x="31609" y="33335"/>
                  </a:cubicBezTo>
                  <a:cubicBezTo>
                    <a:pt x="31540" y="33405"/>
                    <a:pt x="31540" y="33405"/>
                    <a:pt x="31609" y="33474"/>
                  </a:cubicBezTo>
                  <a:lnTo>
                    <a:pt x="31540" y="34444"/>
                  </a:lnTo>
                  <a:lnTo>
                    <a:pt x="31471" y="34444"/>
                  </a:lnTo>
                  <a:cubicBezTo>
                    <a:pt x="31124" y="32711"/>
                    <a:pt x="30569" y="31048"/>
                    <a:pt x="29876" y="29523"/>
                  </a:cubicBezTo>
                  <a:cubicBezTo>
                    <a:pt x="29265" y="28095"/>
                    <a:pt x="28186" y="26401"/>
                    <a:pt x="26511" y="26401"/>
                  </a:cubicBezTo>
                  <a:cubicBezTo>
                    <a:pt x="26478" y="26401"/>
                    <a:pt x="26444" y="26402"/>
                    <a:pt x="26410" y="26403"/>
                  </a:cubicBezTo>
                  <a:cubicBezTo>
                    <a:pt x="26341" y="26403"/>
                    <a:pt x="26272" y="26473"/>
                    <a:pt x="26202" y="26611"/>
                  </a:cubicBezTo>
                  <a:cubicBezTo>
                    <a:pt x="26064" y="29523"/>
                    <a:pt x="27935" y="34791"/>
                    <a:pt x="31193" y="35623"/>
                  </a:cubicBezTo>
                  <a:lnTo>
                    <a:pt x="31263" y="35831"/>
                  </a:lnTo>
                  <a:cubicBezTo>
                    <a:pt x="31263" y="35900"/>
                    <a:pt x="31263" y="35900"/>
                    <a:pt x="31332" y="35969"/>
                  </a:cubicBezTo>
                  <a:lnTo>
                    <a:pt x="31193" y="36871"/>
                  </a:lnTo>
                  <a:cubicBezTo>
                    <a:pt x="30916" y="38812"/>
                    <a:pt x="30708" y="40752"/>
                    <a:pt x="30500" y="42693"/>
                  </a:cubicBezTo>
                  <a:cubicBezTo>
                    <a:pt x="29668" y="39851"/>
                    <a:pt x="27450" y="37217"/>
                    <a:pt x="24816" y="36455"/>
                  </a:cubicBezTo>
                  <a:cubicBezTo>
                    <a:pt x="24791" y="36442"/>
                    <a:pt x="24765" y="36436"/>
                    <a:pt x="24741" y="36436"/>
                  </a:cubicBezTo>
                  <a:cubicBezTo>
                    <a:pt x="24631" y="36436"/>
                    <a:pt x="24539" y="36549"/>
                    <a:pt x="24539" y="36663"/>
                  </a:cubicBezTo>
                  <a:cubicBezTo>
                    <a:pt x="23638" y="40059"/>
                    <a:pt x="26410" y="45882"/>
                    <a:pt x="30154" y="46506"/>
                  </a:cubicBezTo>
                  <a:cubicBezTo>
                    <a:pt x="30015" y="48585"/>
                    <a:pt x="29876" y="50596"/>
                    <a:pt x="29807" y="52675"/>
                  </a:cubicBezTo>
                  <a:cubicBezTo>
                    <a:pt x="28767" y="50665"/>
                    <a:pt x="26896" y="49140"/>
                    <a:pt x="24747" y="48516"/>
                  </a:cubicBezTo>
                  <a:lnTo>
                    <a:pt x="24262" y="46437"/>
                  </a:lnTo>
                  <a:cubicBezTo>
                    <a:pt x="24331" y="46437"/>
                    <a:pt x="24331" y="46367"/>
                    <a:pt x="24331" y="46298"/>
                  </a:cubicBezTo>
                  <a:cubicBezTo>
                    <a:pt x="24400" y="45535"/>
                    <a:pt x="24539" y="44704"/>
                    <a:pt x="24747" y="43872"/>
                  </a:cubicBezTo>
                  <a:lnTo>
                    <a:pt x="24747" y="43872"/>
                  </a:lnTo>
                  <a:cubicBezTo>
                    <a:pt x="25232" y="44842"/>
                    <a:pt x="24747" y="45951"/>
                    <a:pt x="24469" y="46922"/>
                  </a:cubicBezTo>
                  <a:cubicBezTo>
                    <a:pt x="24469" y="47060"/>
                    <a:pt x="24539" y="47060"/>
                    <a:pt x="24608" y="47060"/>
                  </a:cubicBezTo>
                  <a:cubicBezTo>
                    <a:pt x="25509" y="45951"/>
                    <a:pt x="25579" y="44426"/>
                    <a:pt x="24816" y="43317"/>
                  </a:cubicBezTo>
                  <a:cubicBezTo>
                    <a:pt x="24787" y="43289"/>
                    <a:pt x="24735" y="43272"/>
                    <a:pt x="24678" y="43272"/>
                  </a:cubicBezTo>
                  <a:cubicBezTo>
                    <a:pt x="24598" y="43272"/>
                    <a:pt x="24510" y="43305"/>
                    <a:pt x="24469" y="43387"/>
                  </a:cubicBezTo>
                  <a:cubicBezTo>
                    <a:pt x="24262" y="44080"/>
                    <a:pt x="24123" y="44773"/>
                    <a:pt x="24054" y="45535"/>
                  </a:cubicBezTo>
                  <a:cubicBezTo>
                    <a:pt x="23499" y="43109"/>
                    <a:pt x="22944" y="40683"/>
                    <a:pt x="22321" y="38257"/>
                  </a:cubicBezTo>
                  <a:cubicBezTo>
                    <a:pt x="22251" y="36385"/>
                    <a:pt x="22251" y="34444"/>
                    <a:pt x="22459" y="32573"/>
                  </a:cubicBezTo>
                  <a:cubicBezTo>
                    <a:pt x="22944" y="28691"/>
                    <a:pt x="23846" y="24809"/>
                    <a:pt x="24469" y="20927"/>
                  </a:cubicBezTo>
                  <a:cubicBezTo>
                    <a:pt x="25509" y="14134"/>
                    <a:pt x="26618" y="6925"/>
                    <a:pt x="24955" y="132"/>
                  </a:cubicBezTo>
                  <a:cubicBezTo>
                    <a:pt x="24955" y="56"/>
                    <a:pt x="24871" y="1"/>
                    <a:pt x="24784"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21" name="Google Shape;1421;p60"/>
            <p:cNvSpPr/>
            <p:nvPr/>
          </p:nvSpPr>
          <p:spPr>
            <a:xfrm>
              <a:off x="3135000" y="4075325"/>
              <a:ext cx="34675" cy="96050"/>
            </a:xfrm>
            <a:custGeom>
              <a:avLst/>
              <a:gdLst/>
              <a:ahLst/>
              <a:cxnLst/>
              <a:rect l="l" t="t" r="r" b="b"/>
              <a:pathLst>
                <a:path w="1387" h="3842" extrusionOk="0">
                  <a:moveTo>
                    <a:pt x="1318" y="1"/>
                  </a:moveTo>
                  <a:cubicBezTo>
                    <a:pt x="1283" y="1"/>
                    <a:pt x="1248" y="18"/>
                    <a:pt x="1248" y="53"/>
                  </a:cubicBezTo>
                  <a:cubicBezTo>
                    <a:pt x="971" y="1300"/>
                    <a:pt x="208" y="2479"/>
                    <a:pt x="1" y="3726"/>
                  </a:cubicBezTo>
                  <a:cubicBezTo>
                    <a:pt x="1" y="3808"/>
                    <a:pt x="48" y="3841"/>
                    <a:pt x="101" y="3841"/>
                  </a:cubicBezTo>
                  <a:cubicBezTo>
                    <a:pt x="139" y="3841"/>
                    <a:pt x="180" y="3825"/>
                    <a:pt x="208" y="3796"/>
                  </a:cubicBezTo>
                  <a:cubicBezTo>
                    <a:pt x="763" y="2617"/>
                    <a:pt x="1110" y="1370"/>
                    <a:pt x="1387" y="53"/>
                  </a:cubicBezTo>
                  <a:cubicBezTo>
                    <a:pt x="1387" y="18"/>
                    <a:pt x="1352" y="1"/>
                    <a:pt x="1318"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22" name="Google Shape;1422;p60"/>
            <p:cNvSpPr/>
            <p:nvPr/>
          </p:nvSpPr>
          <p:spPr>
            <a:xfrm>
              <a:off x="3220750" y="3211150"/>
              <a:ext cx="382175" cy="693375"/>
            </a:xfrm>
            <a:custGeom>
              <a:avLst/>
              <a:gdLst/>
              <a:ahLst/>
              <a:cxnLst/>
              <a:rect l="l" t="t" r="r" b="b"/>
              <a:pathLst>
                <a:path w="15287" h="27735" extrusionOk="0">
                  <a:moveTo>
                    <a:pt x="11266" y="10705"/>
                  </a:moveTo>
                  <a:lnTo>
                    <a:pt x="11266" y="10705"/>
                  </a:lnTo>
                  <a:cubicBezTo>
                    <a:pt x="10642" y="10982"/>
                    <a:pt x="9949" y="11190"/>
                    <a:pt x="9256" y="11329"/>
                  </a:cubicBezTo>
                  <a:lnTo>
                    <a:pt x="9186" y="11329"/>
                  </a:lnTo>
                  <a:cubicBezTo>
                    <a:pt x="9186" y="11259"/>
                    <a:pt x="9117" y="11190"/>
                    <a:pt x="9117" y="11190"/>
                  </a:cubicBezTo>
                  <a:cubicBezTo>
                    <a:pt x="8979" y="11121"/>
                    <a:pt x="9256" y="11121"/>
                    <a:pt x="9325" y="11121"/>
                  </a:cubicBezTo>
                  <a:lnTo>
                    <a:pt x="9325" y="11051"/>
                  </a:lnTo>
                  <a:cubicBezTo>
                    <a:pt x="9672" y="10982"/>
                    <a:pt x="10018" y="10913"/>
                    <a:pt x="10296" y="10843"/>
                  </a:cubicBezTo>
                  <a:cubicBezTo>
                    <a:pt x="10642" y="10774"/>
                    <a:pt x="10989" y="10774"/>
                    <a:pt x="11266" y="10705"/>
                  </a:cubicBezTo>
                  <a:close/>
                  <a:moveTo>
                    <a:pt x="8909" y="14517"/>
                  </a:moveTo>
                  <a:cubicBezTo>
                    <a:pt x="8147" y="15002"/>
                    <a:pt x="7246" y="15349"/>
                    <a:pt x="6344" y="15418"/>
                  </a:cubicBezTo>
                  <a:lnTo>
                    <a:pt x="6483" y="15210"/>
                  </a:lnTo>
                  <a:lnTo>
                    <a:pt x="6691" y="15210"/>
                  </a:lnTo>
                  <a:cubicBezTo>
                    <a:pt x="7315" y="14725"/>
                    <a:pt x="8077" y="14517"/>
                    <a:pt x="8909" y="14517"/>
                  </a:cubicBezTo>
                  <a:close/>
                  <a:moveTo>
                    <a:pt x="6344" y="19439"/>
                  </a:moveTo>
                  <a:cubicBezTo>
                    <a:pt x="5859" y="19577"/>
                    <a:pt x="5374" y="19647"/>
                    <a:pt x="4889" y="19716"/>
                  </a:cubicBezTo>
                  <a:cubicBezTo>
                    <a:pt x="4889" y="19647"/>
                    <a:pt x="4889" y="19577"/>
                    <a:pt x="4889" y="19577"/>
                  </a:cubicBezTo>
                  <a:cubicBezTo>
                    <a:pt x="5235" y="19508"/>
                    <a:pt x="5513" y="19439"/>
                    <a:pt x="5859" y="19439"/>
                  </a:cubicBezTo>
                  <a:close/>
                  <a:moveTo>
                    <a:pt x="15128" y="1"/>
                  </a:moveTo>
                  <a:cubicBezTo>
                    <a:pt x="15090" y="1"/>
                    <a:pt x="15050" y="9"/>
                    <a:pt x="15009" y="30"/>
                  </a:cubicBezTo>
                  <a:cubicBezTo>
                    <a:pt x="14177" y="654"/>
                    <a:pt x="13484" y="1416"/>
                    <a:pt x="12999" y="2317"/>
                  </a:cubicBezTo>
                  <a:cubicBezTo>
                    <a:pt x="12999" y="2381"/>
                    <a:pt x="12361" y="3314"/>
                    <a:pt x="12623" y="3314"/>
                  </a:cubicBezTo>
                  <a:cubicBezTo>
                    <a:pt x="12648" y="3314"/>
                    <a:pt x="12680" y="3305"/>
                    <a:pt x="12722" y="3288"/>
                  </a:cubicBezTo>
                  <a:cubicBezTo>
                    <a:pt x="12791" y="3218"/>
                    <a:pt x="12791" y="3149"/>
                    <a:pt x="12722" y="3080"/>
                  </a:cubicBezTo>
                  <a:lnTo>
                    <a:pt x="12791" y="3010"/>
                  </a:lnTo>
                  <a:cubicBezTo>
                    <a:pt x="12860" y="2941"/>
                    <a:pt x="12999" y="2802"/>
                    <a:pt x="13068" y="2733"/>
                  </a:cubicBezTo>
                  <a:cubicBezTo>
                    <a:pt x="13276" y="2456"/>
                    <a:pt x="13484" y="2109"/>
                    <a:pt x="13692" y="1832"/>
                  </a:cubicBezTo>
                  <a:cubicBezTo>
                    <a:pt x="14039" y="1416"/>
                    <a:pt x="14316" y="1069"/>
                    <a:pt x="14732" y="723"/>
                  </a:cubicBezTo>
                  <a:lnTo>
                    <a:pt x="14732" y="723"/>
                  </a:lnTo>
                  <a:cubicBezTo>
                    <a:pt x="14593" y="931"/>
                    <a:pt x="14455" y="1208"/>
                    <a:pt x="14316" y="1485"/>
                  </a:cubicBezTo>
                  <a:lnTo>
                    <a:pt x="14108" y="1763"/>
                  </a:lnTo>
                  <a:cubicBezTo>
                    <a:pt x="13554" y="2456"/>
                    <a:pt x="12930" y="3149"/>
                    <a:pt x="12375" y="3842"/>
                  </a:cubicBezTo>
                  <a:cubicBezTo>
                    <a:pt x="12236" y="3911"/>
                    <a:pt x="12306" y="4119"/>
                    <a:pt x="12444" y="4189"/>
                  </a:cubicBezTo>
                  <a:cubicBezTo>
                    <a:pt x="11959" y="4813"/>
                    <a:pt x="11543" y="5506"/>
                    <a:pt x="11127" y="6268"/>
                  </a:cubicBezTo>
                  <a:cubicBezTo>
                    <a:pt x="11127" y="5852"/>
                    <a:pt x="11127" y="5506"/>
                    <a:pt x="11127" y="5159"/>
                  </a:cubicBezTo>
                  <a:cubicBezTo>
                    <a:pt x="11058" y="4466"/>
                    <a:pt x="10989" y="3773"/>
                    <a:pt x="10850" y="3080"/>
                  </a:cubicBezTo>
                  <a:cubicBezTo>
                    <a:pt x="10850" y="3010"/>
                    <a:pt x="10781" y="3010"/>
                    <a:pt x="10781" y="3010"/>
                  </a:cubicBezTo>
                  <a:lnTo>
                    <a:pt x="10781" y="2802"/>
                  </a:lnTo>
                  <a:cubicBezTo>
                    <a:pt x="10781" y="2664"/>
                    <a:pt x="10677" y="2594"/>
                    <a:pt x="10581" y="2594"/>
                  </a:cubicBezTo>
                  <a:cubicBezTo>
                    <a:pt x="10486" y="2594"/>
                    <a:pt x="10400" y="2664"/>
                    <a:pt x="10434" y="2802"/>
                  </a:cubicBezTo>
                  <a:cubicBezTo>
                    <a:pt x="10226" y="4050"/>
                    <a:pt x="10296" y="5367"/>
                    <a:pt x="10642" y="6615"/>
                  </a:cubicBezTo>
                  <a:cubicBezTo>
                    <a:pt x="10642" y="6684"/>
                    <a:pt x="10642" y="6754"/>
                    <a:pt x="10711" y="6754"/>
                  </a:cubicBezTo>
                  <a:lnTo>
                    <a:pt x="10711" y="6823"/>
                  </a:lnTo>
                  <a:cubicBezTo>
                    <a:pt x="10088" y="7932"/>
                    <a:pt x="9394" y="8972"/>
                    <a:pt x="8771" y="10081"/>
                  </a:cubicBezTo>
                  <a:cubicBezTo>
                    <a:pt x="8701" y="9388"/>
                    <a:pt x="8563" y="8764"/>
                    <a:pt x="8355" y="8140"/>
                  </a:cubicBezTo>
                  <a:cubicBezTo>
                    <a:pt x="8355" y="7377"/>
                    <a:pt x="8147" y="6754"/>
                    <a:pt x="7869" y="6130"/>
                  </a:cubicBezTo>
                  <a:cubicBezTo>
                    <a:pt x="7811" y="6043"/>
                    <a:pt x="7741" y="6004"/>
                    <a:pt x="7679" y="6004"/>
                  </a:cubicBezTo>
                  <a:cubicBezTo>
                    <a:pt x="7593" y="6004"/>
                    <a:pt x="7523" y="6078"/>
                    <a:pt x="7523" y="6199"/>
                  </a:cubicBezTo>
                  <a:cubicBezTo>
                    <a:pt x="7246" y="7239"/>
                    <a:pt x="7315" y="8417"/>
                    <a:pt x="7731" y="9457"/>
                  </a:cubicBezTo>
                  <a:cubicBezTo>
                    <a:pt x="7731" y="9596"/>
                    <a:pt x="7731" y="9665"/>
                    <a:pt x="7800" y="9804"/>
                  </a:cubicBezTo>
                  <a:cubicBezTo>
                    <a:pt x="7851" y="9905"/>
                    <a:pt x="7939" y="9969"/>
                    <a:pt x="8037" y="9969"/>
                  </a:cubicBezTo>
                  <a:cubicBezTo>
                    <a:pt x="8072" y="9969"/>
                    <a:pt x="8110" y="9961"/>
                    <a:pt x="8147" y="9942"/>
                  </a:cubicBezTo>
                  <a:cubicBezTo>
                    <a:pt x="8216" y="10081"/>
                    <a:pt x="8355" y="10150"/>
                    <a:pt x="8424" y="10219"/>
                  </a:cubicBezTo>
                  <a:lnTo>
                    <a:pt x="8563" y="10566"/>
                  </a:lnTo>
                  <a:cubicBezTo>
                    <a:pt x="8285" y="10982"/>
                    <a:pt x="8077" y="11398"/>
                    <a:pt x="7869" y="11814"/>
                  </a:cubicBezTo>
                  <a:cubicBezTo>
                    <a:pt x="7731" y="11814"/>
                    <a:pt x="7661" y="11952"/>
                    <a:pt x="7523" y="12022"/>
                  </a:cubicBezTo>
                  <a:cubicBezTo>
                    <a:pt x="7454" y="12091"/>
                    <a:pt x="7523" y="12230"/>
                    <a:pt x="7592" y="12230"/>
                  </a:cubicBezTo>
                  <a:cubicBezTo>
                    <a:pt x="7246" y="12923"/>
                    <a:pt x="6830" y="13685"/>
                    <a:pt x="6483" y="14448"/>
                  </a:cubicBezTo>
                  <a:cubicBezTo>
                    <a:pt x="5721" y="15973"/>
                    <a:pt x="4958" y="17429"/>
                    <a:pt x="4265" y="18954"/>
                  </a:cubicBezTo>
                  <a:cubicBezTo>
                    <a:pt x="4265" y="18746"/>
                    <a:pt x="4265" y="18538"/>
                    <a:pt x="4196" y="18399"/>
                  </a:cubicBezTo>
                  <a:cubicBezTo>
                    <a:pt x="4196" y="18330"/>
                    <a:pt x="4265" y="18260"/>
                    <a:pt x="4265" y="18260"/>
                  </a:cubicBezTo>
                  <a:cubicBezTo>
                    <a:pt x="4334" y="16805"/>
                    <a:pt x="4126" y="15418"/>
                    <a:pt x="3710" y="14101"/>
                  </a:cubicBezTo>
                  <a:cubicBezTo>
                    <a:pt x="3679" y="14039"/>
                    <a:pt x="3592" y="14005"/>
                    <a:pt x="3505" y="14005"/>
                  </a:cubicBezTo>
                  <a:cubicBezTo>
                    <a:pt x="3399" y="14005"/>
                    <a:pt x="3294" y="14056"/>
                    <a:pt x="3294" y="14171"/>
                  </a:cubicBezTo>
                  <a:cubicBezTo>
                    <a:pt x="3294" y="14517"/>
                    <a:pt x="3294" y="14864"/>
                    <a:pt x="3294" y="15210"/>
                  </a:cubicBezTo>
                  <a:cubicBezTo>
                    <a:pt x="3294" y="15210"/>
                    <a:pt x="3294" y="15280"/>
                    <a:pt x="3294" y="15280"/>
                  </a:cubicBezTo>
                  <a:lnTo>
                    <a:pt x="3294" y="15418"/>
                  </a:lnTo>
                  <a:cubicBezTo>
                    <a:pt x="3294" y="16181"/>
                    <a:pt x="3364" y="16943"/>
                    <a:pt x="3572" y="17706"/>
                  </a:cubicBezTo>
                  <a:cubicBezTo>
                    <a:pt x="3641" y="18191"/>
                    <a:pt x="3710" y="18676"/>
                    <a:pt x="3780" y="19092"/>
                  </a:cubicBezTo>
                  <a:cubicBezTo>
                    <a:pt x="3780" y="19186"/>
                    <a:pt x="3836" y="19224"/>
                    <a:pt x="3898" y="19224"/>
                  </a:cubicBezTo>
                  <a:cubicBezTo>
                    <a:pt x="3973" y="19224"/>
                    <a:pt x="4057" y="19168"/>
                    <a:pt x="4057" y="19092"/>
                  </a:cubicBezTo>
                  <a:cubicBezTo>
                    <a:pt x="4057" y="19141"/>
                    <a:pt x="4092" y="19190"/>
                    <a:pt x="4136" y="19190"/>
                  </a:cubicBezTo>
                  <a:cubicBezTo>
                    <a:pt x="4155" y="19190"/>
                    <a:pt x="4175" y="19182"/>
                    <a:pt x="4196" y="19162"/>
                  </a:cubicBezTo>
                  <a:lnTo>
                    <a:pt x="4196" y="19162"/>
                  </a:lnTo>
                  <a:cubicBezTo>
                    <a:pt x="4057" y="19508"/>
                    <a:pt x="3918" y="19785"/>
                    <a:pt x="3780" y="20063"/>
                  </a:cubicBezTo>
                  <a:cubicBezTo>
                    <a:pt x="3710" y="20063"/>
                    <a:pt x="3641" y="20201"/>
                    <a:pt x="3641" y="20271"/>
                  </a:cubicBezTo>
                  <a:lnTo>
                    <a:pt x="3017" y="21449"/>
                  </a:lnTo>
                  <a:cubicBezTo>
                    <a:pt x="2532" y="22420"/>
                    <a:pt x="2185" y="23529"/>
                    <a:pt x="1700" y="24568"/>
                  </a:cubicBezTo>
                  <a:cubicBezTo>
                    <a:pt x="1631" y="24568"/>
                    <a:pt x="1561" y="24638"/>
                    <a:pt x="1492" y="24707"/>
                  </a:cubicBezTo>
                  <a:cubicBezTo>
                    <a:pt x="1353" y="23875"/>
                    <a:pt x="1146" y="23113"/>
                    <a:pt x="799" y="22420"/>
                  </a:cubicBezTo>
                  <a:cubicBezTo>
                    <a:pt x="764" y="22350"/>
                    <a:pt x="678" y="22316"/>
                    <a:pt x="600" y="22316"/>
                  </a:cubicBezTo>
                  <a:cubicBezTo>
                    <a:pt x="522" y="22316"/>
                    <a:pt x="452" y="22350"/>
                    <a:pt x="452" y="22420"/>
                  </a:cubicBezTo>
                  <a:cubicBezTo>
                    <a:pt x="452" y="22766"/>
                    <a:pt x="452" y="23113"/>
                    <a:pt x="522" y="23459"/>
                  </a:cubicBezTo>
                  <a:cubicBezTo>
                    <a:pt x="522" y="23737"/>
                    <a:pt x="591" y="23945"/>
                    <a:pt x="660" y="24222"/>
                  </a:cubicBezTo>
                  <a:cubicBezTo>
                    <a:pt x="730" y="24430"/>
                    <a:pt x="730" y="24638"/>
                    <a:pt x="799" y="24846"/>
                  </a:cubicBezTo>
                  <a:cubicBezTo>
                    <a:pt x="799" y="24915"/>
                    <a:pt x="868" y="24915"/>
                    <a:pt x="938" y="24984"/>
                  </a:cubicBezTo>
                  <a:cubicBezTo>
                    <a:pt x="938" y="24984"/>
                    <a:pt x="1007" y="25054"/>
                    <a:pt x="1007" y="25123"/>
                  </a:cubicBezTo>
                  <a:cubicBezTo>
                    <a:pt x="938" y="25262"/>
                    <a:pt x="1076" y="25331"/>
                    <a:pt x="1146" y="25331"/>
                  </a:cubicBezTo>
                  <a:cubicBezTo>
                    <a:pt x="1180" y="25366"/>
                    <a:pt x="1215" y="25383"/>
                    <a:pt x="1250" y="25383"/>
                  </a:cubicBezTo>
                  <a:cubicBezTo>
                    <a:pt x="1284" y="25383"/>
                    <a:pt x="1319" y="25366"/>
                    <a:pt x="1353" y="25331"/>
                  </a:cubicBezTo>
                  <a:lnTo>
                    <a:pt x="1353" y="25331"/>
                  </a:lnTo>
                  <a:cubicBezTo>
                    <a:pt x="1007" y="26093"/>
                    <a:pt x="591" y="26856"/>
                    <a:pt x="106" y="27549"/>
                  </a:cubicBezTo>
                  <a:cubicBezTo>
                    <a:pt x="0" y="27602"/>
                    <a:pt x="95" y="27734"/>
                    <a:pt x="207" y="27734"/>
                  </a:cubicBezTo>
                  <a:cubicBezTo>
                    <a:pt x="243" y="27734"/>
                    <a:pt x="280" y="27721"/>
                    <a:pt x="314" y="27688"/>
                  </a:cubicBezTo>
                  <a:cubicBezTo>
                    <a:pt x="938" y="26925"/>
                    <a:pt x="1423" y="26093"/>
                    <a:pt x="1700" y="25192"/>
                  </a:cubicBezTo>
                  <a:cubicBezTo>
                    <a:pt x="1977" y="25123"/>
                    <a:pt x="2255" y="24984"/>
                    <a:pt x="2532" y="24846"/>
                  </a:cubicBezTo>
                  <a:cubicBezTo>
                    <a:pt x="3017" y="24776"/>
                    <a:pt x="3502" y="24499"/>
                    <a:pt x="3988" y="24153"/>
                  </a:cubicBezTo>
                  <a:cubicBezTo>
                    <a:pt x="4114" y="24089"/>
                    <a:pt x="4010" y="23797"/>
                    <a:pt x="3834" y="23797"/>
                  </a:cubicBezTo>
                  <a:cubicBezTo>
                    <a:pt x="3817" y="23797"/>
                    <a:pt x="3798" y="23800"/>
                    <a:pt x="3780" y="23806"/>
                  </a:cubicBezTo>
                  <a:cubicBezTo>
                    <a:pt x="3294" y="23875"/>
                    <a:pt x="2809" y="24083"/>
                    <a:pt x="2393" y="24360"/>
                  </a:cubicBezTo>
                  <a:lnTo>
                    <a:pt x="2185" y="24430"/>
                  </a:lnTo>
                  <a:lnTo>
                    <a:pt x="1977" y="24499"/>
                  </a:lnTo>
                  <a:cubicBezTo>
                    <a:pt x="2047" y="24222"/>
                    <a:pt x="2185" y="24014"/>
                    <a:pt x="2255" y="23806"/>
                  </a:cubicBezTo>
                  <a:cubicBezTo>
                    <a:pt x="2740" y="22697"/>
                    <a:pt x="3225" y="21518"/>
                    <a:pt x="3780" y="20409"/>
                  </a:cubicBezTo>
                  <a:cubicBezTo>
                    <a:pt x="3814" y="20444"/>
                    <a:pt x="3832" y="20461"/>
                    <a:pt x="3849" y="20461"/>
                  </a:cubicBezTo>
                  <a:cubicBezTo>
                    <a:pt x="3866" y="20461"/>
                    <a:pt x="3884" y="20444"/>
                    <a:pt x="3918" y="20409"/>
                  </a:cubicBezTo>
                  <a:cubicBezTo>
                    <a:pt x="4611" y="20409"/>
                    <a:pt x="5305" y="20409"/>
                    <a:pt x="6067" y="20479"/>
                  </a:cubicBezTo>
                  <a:cubicBezTo>
                    <a:pt x="6206" y="20479"/>
                    <a:pt x="6206" y="20271"/>
                    <a:pt x="6136" y="20201"/>
                  </a:cubicBezTo>
                  <a:cubicBezTo>
                    <a:pt x="5998" y="20132"/>
                    <a:pt x="5859" y="20063"/>
                    <a:pt x="5721" y="19993"/>
                  </a:cubicBezTo>
                  <a:cubicBezTo>
                    <a:pt x="6275" y="19924"/>
                    <a:pt x="6830" y="19785"/>
                    <a:pt x="7384" y="19508"/>
                  </a:cubicBezTo>
                  <a:cubicBezTo>
                    <a:pt x="7523" y="19439"/>
                    <a:pt x="7523" y="19162"/>
                    <a:pt x="7315" y="19092"/>
                  </a:cubicBezTo>
                  <a:cubicBezTo>
                    <a:pt x="6934" y="19023"/>
                    <a:pt x="6552" y="18988"/>
                    <a:pt x="6180" y="18988"/>
                  </a:cubicBezTo>
                  <a:cubicBezTo>
                    <a:pt x="5807" y="18988"/>
                    <a:pt x="5443" y="19023"/>
                    <a:pt x="5097" y="19092"/>
                  </a:cubicBezTo>
                  <a:cubicBezTo>
                    <a:pt x="4750" y="19162"/>
                    <a:pt x="4404" y="19439"/>
                    <a:pt x="4681" y="19716"/>
                  </a:cubicBezTo>
                  <a:cubicBezTo>
                    <a:pt x="4473" y="19785"/>
                    <a:pt x="4265" y="19785"/>
                    <a:pt x="4057" y="19855"/>
                  </a:cubicBezTo>
                  <a:cubicBezTo>
                    <a:pt x="4681" y="18676"/>
                    <a:pt x="5305" y="17498"/>
                    <a:pt x="5929" y="16320"/>
                  </a:cubicBezTo>
                  <a:cubicBezTo>
                    <a:pt x="5998" y="16112"/>
                    <a:pt x="6067" y="15973"/>
                    <a:pt x="6136" y="15834"/>
                  </a:cubicBezTo>
                  <a:lnTo>
                    <a:pt x="6275" y="15834"/>
                  </a:lnTo>
                  <a:cubicBezTo>
                    <a:pt x="7523" y="15834"/>
                    <a:pt x="8771" y="15280"/>
                    <a:pt x="9602" y="14309"/>
                  </a:cubicBezTo>
                  <a:cubicBezTo>
                    <a:pt x="9672" y="14171"/>
                    <a:pt x="9602" y="14032"/>
                    <a:pt x="9394" y="14032"/>
                  </a:cubicBezTo>
                  <a:cubicBezTo>
                    <a:pt x="8493" y="14032"/>
                    <a:pt x="7592" y="14240"/>
                    <a:pt x="6760" y="14656"/>
                  </a:cubicBezTo>
                  <a:cubicBezTo>
                    <a:pt x="7246" y="13824"/>
                    <a:pt x="7731" y="12923"/>
                    <a:pt x="8216" y="12091"/>
                  </a:cubicBezTo>
                  <a:cubicBezTo>
                    <a:pt x="8909" y="11883"/>
                    <a:pt x="9602" y="11675"/>
                    <a:pt x="10296" y="11537"/>
                  </a:cubicBezTo>
                  <a:cubicBezTo>
                    <a:pt x="10989" y="11398"/>
                    <a:pt x="11682" y="11051"/>
                    <a:pt x="12306" y="10635"/>
                  </a:cubicBezTo>
                  <a:cubicBezTo>
                    <a:pt x="12444" y="10566"/>
                    <a:pt x="12375" y="10289"/>
                    <a:pt x="12167" y="10289"/>
                  </a:cubicBezTo>
                  <a:cubicBezTo>
                    <a:pt x="11266" y="10289"/>
                    <a:pt x="10296" y="10427"/>
                    <a:pt x="9394" y="10705"/>
                  </a:cubicBezTo>
                  <a:cubicBezTo>
                    <a:pt x="9186" y="10774"/>
                    <a:pt x="9048" y="10843"/>
                    <a:pt x="8909" y="10913"/>
                  </a:cubicBezTo>
                  <a:cubicBezTo>
                    <a:pt x="9672" y="9596"/>
                    <a:pt x="10504" y="8348"/>
                    <a:pt x="11335" y="6962"/>
                  </a:cubicBezTo>
                  <a:cubicBezTo>
                    <a:pt x="11335" y="7031"/>
                    <a:pt x="11335" y="7100"/>
                    <a:pt x="11335" y="7100"/>
                  </a:cubicBezTo>
                  <a:cubicBezTo>
                    <a:pt x="11335" y="7153"/>
                    <a:pt x="11376" y="7176"/>
                    <a:pt x="11422" y="7176"/>
                  </a:cubicBezTo>
                  <a:cubicBezTo>
                    <a:pt x="11497" y="7176"/>
                    <a:pt x="11586" y="7117"/>
                    <a:pt x="11543" y="7031"/>
                  </a:cubicBezTo>
                  <a:cubicBezTo>
                    <a:pt x="11543" y="6892"/>
                    <a:pt x="11959" y="6684"/>
                    <a:pt x="12514" y="6546"/>
                  </a:cubicBezTo>
                  <a:lnTo>
                    <a:pt x="12514" y="6546"/>
                  </a:lnTo>
                  <a:cubicBezTo>
                    <a:pt x="12029" y="6892"/>
                    <a:pt x="11613" y="7169"/>
                    <a:pt x="11127" y="7447"/>
                  </a:cubicBezTo>
                  <a:cubicBezTo>
                    <a:pt x="10889" y="7566"/>
                    <a:pt x="11009" y="7891"/>
                    <a:pt x="11224" y="7891"/>
                  </a:cubicBezTo>
                  <a:cubicBezTo>
                    <a:pt x="11259" y="7891"/>
                    <a:pt x="11297" y="7882"/>
                    <a:pt x="11335" y="7863"/>
                  </a:cubicBezTo>
                  <a:cubicBezTo>
                    <a:pt x="12098" y="7447"/>
                    <a:pt x="12860" y="6962"/>
                    <a:pt x="13692" y="6476"/>
                  </a:cubicBezTo>
                  <a:lnTo>
                    <a:pt x="13692" y="6476"/>
                  </a:lnTo>
                  <a:cubicBezTo>
                    <a:pt x="13068" y="7100"/>
                    <a:pt x="12375" y="7724"/>
                    <a:pt x="11682" y="8209"/>
                  </a:cubicBezTo>
                  <a:cubicBezTo>
                    <a:pt x="11543" y="8279"/>
                    <a:pt x="11613" y="8417"/>
                    <a:pt x="11751" y="8417"/>
                  </a:cubicBezTo>
                  <a:cubicBezTo>
                    <a:pt x="12860" y="8071"/>
                    <a:pt x="13900" y="7308"/>
                    <a:pt x="14455" y="6268"/>
                  </a:cubicBezTo>
                  <a:cubicBezTo>
                    <a:pt x="14524" y="6130"/>
                    <a:pt x="14455" y="5922"/>
                    <a:pt x="14247" y="5852"/>
                  </a:cubicBezTo>
                  <a:cubicBezTo>
                    <a:pt x="14247" y="5783"/>
                    <a:pt x="14177" y="5783"/>
                    <a:pt x="14039" y="5783"/>
                  </a:cubicBezTo>
                  <a:cubicBezTo>
                    <a:pt x="13207" y="5852"/>
                    <a:pt x="12306" y="6130"/>
                    <a:pt x="11543" y="6615"/>
                  </a:cubicBezTo>
                  <a:cubicBezTo>
                    <a:pt x="12167" y="5506"/>
                    <a:pt x="12791" y="4466"/>
                    <a:pt x="13415" y="3426"/>
                  </a:cubicBezTo>
                  <a:cubicBezTo>
                    <a:pt x="14108" y="2664"/>
                    <a:pt x="14732" y="1832"/>
                    <a:pt x="15286" y="931"/>
                  </a:cubicBezTo>
                  <a:lnTo>
                    <a:pt x="15286" y="861"/>
                  </a:lnTo>
                  <a:cubicBezTo>
                    <a:pt x="15286" y="792"/>
                    <a:pt x="15286" y="654"/>
                    <a:pt x="15148" y="584"/>
                  </a:cubicBezTo>
                  <a:cubicBezTo>
                    <a:pt x="15217" y="446"/>
                    <a:pt x="15286" y="307"/>
                    <a:pt x="15286" y="99"/>
                  </a:cubicBezTo>
                  <a:cubicBezTo>
                    <a:pt x="15286" y="50"/>
                    <a:pt x="15217" y="1"/>
                    <a:pt x="15128"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23" name="Google Shape;1423;p60"/>
            <p:cNvSpPr/>
            <p:nvPr/>
          </p:nvSpPr>
          <p:spPr>
            <a:xfrm>
              <a:off x="3344700" y="3491225"/>
              <a:ext cx="38150" cy="84425"/>
            </a:xfrm>
            <a:custGeom>
              <a:avLst/>
              <a:gdLst/>
              <a:ahLst/>
              <a:cxnLst/>
              <a:rect l="l" t="t" r="r" b="b"/>
              <a:pathLst>
                <a:path w="1526" h="3377" extrusionOk="0">
                  <a:moveTo>
                    <a:pt x="372" y="0"/>
                  </a:moveTo>
                  <a:cubicBezTo>
                    <a:pt x="268" y="0"/>
                    <a:pt x="168" y="74"/>
                    <a:pt x="208" y="195"/>
                  </a:cubicBezTo>
                  <a:cubicBezTo>
                    <a:pt x="208" y="334"/>
                    <a:pt x="208" y="472"/>
                    <a:pt x="208" y="541"/>
                  </a:cubicBezTo>
                  <a:cubicBezTo>
                    <a:pt x="139" y="611"/>
                    <a:pt x="139" y="680"/>
                    <a:pt x="139" y="749"/>
                  </a:cubicBezTo>
                  <a:cubicBezTo>
                    <a:pt x="0" y="1581"/>
                    <a:pt x="139" y="2482"/>
                    <a:pt x="485" y="3245"/>
                  </a:cubicBezTo>
                  <a:cubicBezTo>
                    <a:pt x="523" y="3321"/>
                    <a:pt x="603" y="3376"/>
                    <a:pt x="679" y="3376"/>
                  </a:cubicBezTo>
                  <a:cubicBezTo>
                    <a:pt x="741" y="3376"/>
                    <a:pt x="801" y="3339"/>
                    <a:pt x="832" y="3245"/>
                  </a:cubicBezTo>
                  <a:cubicBezTo>
                    <a:pt x="901" y="3037"/>
                    <a:pt x="901" y="3037"/>
                    <a:pt x="901" y="2968"/>
                  </a:cubicBezTo>
                  <a:cubicBezTo>
                    <a:pt x="1040" y="3037"/>
                    <a:pt x="1178" y="3106"/>
                    <a:pt x="1317" y="3176"/>
                  </a:cubicBezTo>
                  <a:cubicBezTo>
                    <a:pt x="1456" y="3176"/>
                    <a:pt x="1525" y="3037"/>
                    <a:pt x="1386" y="2968"/>
                  </a:cubicBezTo>
                  <a:cubicBezTo>
                    <a:pt x="1248" y="2898"/>
                    <a:pt x="1109" y="2760"/>
                    <a:pt x="1040" y="2621"/>
                  </a:cubicBezTo>
                  <a:cubicBezTo>
                    <a:pt x="1040" y="2552"/>
                    <a:pt x="1040" y="2552"/>
                    <a:pt x="1040" y="2552"/>
                  </a:cubicBezTo>
                  <a:cubicBezTo>
                    <a:pt x="1040" y="2205"/>
                    <a:pt x="971" y="1928"/>
                    <a:pt x="901" y="1651"/>
                  </a:cubicBezTo>
                  <a:cubicBezTo>
                    <a:pt x="832" y="1165"/>
                    <a:pt x="693" y="611"/>
                    <a:pt x="555" y="126"/>
                  </a:cubicBezTo>
                  <a:cubicBezTo>
                    <a:pt x="526" y="38"/>
                    <a:pt x="448" y="0"/>
                    <a:pt x="372"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24" name="Google Shape;1424;p60"/>
            <p:cNvSpPr/>
            <p:nvPr/>
          </p:nvSpPr>
          <p:spPr>
            <a:xfrm>
              <a:off x="2632900" y="3927250"/>
              <a:ext cx="437675" cy="298900"/>
            </a:xfrm>
            <a:custGeom>
              <a:avLst/>
              <a:gdLst/>
              <a:ahLst/>
              <a:cxnLst/>
              <a:rect l="l" t="t" r="r" b="b"/>
              <a:pathLst>
                <a:path w="17507" h="11956" extrusionOk="0">
                  <a:moveTo>
                    <a:pt x="315" y="1"/>
                  </a:moveTo>
                  <a:cubicBezTo>
                    <a:pt x="141" y="1"/>
                    <a:pt x="1" y="181"/>
                    <a:pt x="121" y="361"/>
                  </a:cubicBezTo>
                  <a:cubicBezTo>
                    <a:pt x="314" y="618"/>
                    <a:pt x="1339" y="2124"/>
                    <a:pt x="1930" y="2124"/>
                  </a:cubicBezTo>
                  <a:cubicBezTo>
                    <a:pt x="1977" y="2124"/>
                    <a:pt x="2021" y="2114"/>
                    <a:pt x="2062" y="2094"/>
                  </a:cubicBezTo>
                  <a:cubicBezTo>
                    <a:pt x="2616" y="2718"/>
                    <a:pt x="3310" y="3272"/>
                    <a:pt x="4072" y="3619"/>
                  </a:cubicBezTo>
                  <a:lnTo>
                    <a:pt x="4141" y="3619"/>
                  </a:lnTo>
                  <a:cubicBezTo>
                    <a:pt x="4188" y="3650"/>
                    <a:pt x="4232" y="3664"/>
                    <a:pt x="4270" y="3664"/>
                  </a:cubicBezTo>
                  <a:cubicBezTo>
                    <a:pt x="4401" y="3664"/>
                    <a:pt x="4472" y="3503"/>
                    <a:pt x="4419" y="3342"/>
                  </a:cubicBezTo>
                  <a:lnTo>
                    <a:pt x="4419" y="3342"/>
                  </a:lnTo>
                  <a:cubicBezTo>
                    <a:pt x="4557" y="3411"/>
                    <a:pt x="4627" y="3480"/>
                    <a:pt x="4765" y="3480"/>
                  </a:cubicBezTo>
                  <a:cubicBezTo>
                    <a:pt x="4835" y="3480"/>
                    <a:pt x="4904" y="3411"/>
                    <a:pt x="4835" y="3272"/>
                  </a:cubicBezTo>
                  <a:lnTo>
                    <a:pt x="4765" y="3134"/>
                  </a:lnTo>
                  <a:lnTo>
                    <a:pt x="4765" y="3134"/>
                  </a:lnTo>
                  <a:cubicBezTo>
                    <a:pt x="5666" y="3757"/>
                    <a:pt x="6567" y="4381"/>
                    <a:pt x="7538" y="4936"/>
                  </a:cubicBezTo>
                  <a:lnTo>
                    <a:pt x="7469" y="4936"/>
                  </a:lnTo>
                  <a:cubicBezTo>
                    <a:pt x="6905" y="4815"/>
                    <a:pt x="6341" y="4741"/>
                    <a:pt x="5777" y="4741"/>
                  </a:cubicBezTo>
                  <a:cubicBezTo>
                    <a:pt x="5370" y="4741"/>
                    <a:pt x="4964" y="4779"/>
                    <a:pt x="4557" y="4867"/>
                  </a:cubicBezTo>
                  <a:cubicBezTo>
                    <a:pt x="4280" y="4867"/>
                    <a:pt x="4280" y="5282"/>
                    <a:pt x="4557" y="5352"/>
                  </a:cubicBezTo>
                  <a:cubicBezTo>
                    <a:pt x="4835" y="5421"/>
                    <a:pt x="4973" y="5421"/>
                    <a:pt x="5181" y="5421"/>
                  </a:cubicBezTo>
                  <a:cubicBezTo>
                    <a:pt x="4557" y="5490"/>
                    <a:pt x="3933" y="5629"/>
                    <a:pt x="3379" y="5837"/>
                  </a:cubicBezTo>
                  <a:cubicBezTo>
                    <a:pt x="3123" y="5965"/>
                    <a:pt x="3162" y="6330"/>
                    <a:pt x="3389" y="6330"/>
                  </a:cubicBezTo>
                  <a:cubicBezTo>
                    <a:pt x="3407" y="6330"/>
                    <a:pt x="3427" y="6327"/>
                    <a:pt x="3448" y="6322"/>
                  </a:cubicBezTo>
                  <a:cubicBezTo>
                    <a:pt x="4349" y="6184"/>
                    <a:pt x="5250" y="6045"/>
                    <a:pt x="6152" y="5837"/>
                  </a:cubicBezTo>
                  <a:lnTo>
                    <a:pt x="7053" y="5698"/>
                  </a:lnTo>
                  <a:cubicBezTo>
                    <a:pt x="7191" y="5698"/>
                    <a:pt x="7261" y="5560"/>
                    <a:pt x="7261" y="5421"/>
                  </a:cubicBezTo>
                  <a:cubicBezTo>
                    <a:pt x="7399" y="5421"/>
                    <a:pt x="7538" y="5352"/>
                    <a:pt x="7746" y="5213"/>
                  </a:cubicBezTo>
                  <a:cubicBezTo>
                    <a:pt x="7746" y="5213"/>
                    <a:pt x="7815" y="5144"/>
                    <a:pt x="7815" y="5144"/>
                  </a:cubicBezTo>
                  <a:lnTo>
                    <a:pt x="10380" y="6738"/>
                  </a:lnTo>
                  <a:cubicBezTo>
                    <a:pt x="9880" y="6588"/>
                    <a:pt x="9381" y="6474"/>
                    <a:pt x="8855" y="6474"/>
                  </a:cubicBezTo>
                  <a:cubicBezTo>
                    <a:pt x="8652" y="6474"/>
                    <a:pt x="8444" y="6491"/>
                    <a:pt x="8231" y="6530"/>
                  </a:cubicBezTo>
                  <a:cubicBezTo>
                    <a:pt x="8092" y="6530"/>
                    <a:pt x="8092" y="6738"/>
                    <a:pt x="8162" y="6807"/>
                  </a:cubicBezTo>
                  <a:cubicBezTo>
                    <a:pt x="9202" y="7709"/>
                    <a:pt x="10519" y="7778"/>
                    <a:pt x="11766" y="8124"/>
                  </a:cubicBezTo>
                  <a:cubicBezTo>
                    <a:pt x="11800" y="8158"/>
                    <a:pt x="11833" y="8171"/>
                    <a:pt x="11862" y="8171"/>
                  </a:cubicBezTo>
                  <a:cubicBezTo>
                    <a:pt x="11956" y="8171"/>
                    <a:pt x="12010" y="8039"/>
                    <a:pt x="11905" y="7986"/>
                  </a:cubicBezTo>
                  <a:lnTo>
                    <a:pt x="11697" y="7917"/>
                  </a:lnTo>
                  <a:cubicBezTo>
                    <a:pt x="11766" y="7917"/>
                    <a:pt x="11836" y="7847"/>
                    <a:pt x="11836" y="7709"/>
                  </a:cubicBezTo>
                  <a:lnTo>
                    <a:pt x="11905" y="7709"/>
                  </a:lnTo>
                  <a:lnTo>
                    <a:pt x="12113" y="7847"/>
                  </a:lnTo>
                  <a:cubicBezTo>
                    <a:pt x="12182" y="7986"/>
                    <a:pt x="12321" y="8124"/>
                    <a:pt x="12460" y="8263"/>
                  </a:cubicBezTo>
                  <a:lnTo>
                    <a:pt x="12598" y="8263"/>
                  </a:lnTo>
                  <a:cubicBezTo>
                    <a:pt x="14262" y="9303"/>
                    <a:pt x="15856" y="10551"/>
                    <a:pt x="17312" y="11937"/>
                  </a:cubicBezTo>
                  <a:cubicBezTo>
                    <a:pt x="17325" y="11950"/>
                    <a:pt x="17341" y="11956"/>
                    <a:pt x="17357" y="11956"/>
                  </a:cubicBezTo>
                  <a:cubicBezTo>
                    <a:pt x="17426" y="11956"/>
                    <a:pt x="17507" y="11854"/>
                    <a:pt x="17450" y="11798"/>
                  </a:cubicBezTo>
                  <a:cubicBezTo>
                    <a:pt x="15995" y="10065"/>
                    <a:pt x="14331" y="8540"/>
                    <a:pt x="12390" y="7362"/>
                  </a:cubicBezTo>
                  <a:cubicBezTo>
                    <a:pt x="12321" y="7293"/>
                    <a:pt x="12321" y="7293"/>
                    <a:pt x="12321" y="7223"/>
                  </a:cubicBezTo>
                  <a:cubicBezTo>
                    <a:pt x="12321" y="7154"/>
                    <a:pt x="12252" y="7085"/>
                    <a:pt x="12252" y="7085"/>
                  </a:cubicBezTo>
                  <a:cubicBezTo>
                    <a:pt x="11836" y="6322"/>
                    <a:pt x="11420" y="5560"/>
                    <a:pt x="11073" y="4867"/>
                  </a:cubicBezTo>
                  <a:cubicBezTo>
                    <a:pt x="11027" y="4774"/>
                    <a:pt x="10950" y="4736"/>
                    <a:pt x="10873" y="4736"/>
                  </a:cubicBezTo>
                  <a:cubicBezTo>
                    <a:pt x="10719" y="4736"/>
                    <a:pt x="10565" y="4890"/>
                    <a:pt x="10657" y="5074"/>
                  </a:cubicBezTo>
                  <a:cubicBezTo>
                    <a:pt x="10796" y="5629"/>
                    <a:pt x="11004" y="6114"/>
                    <a:pt x="11212" y="6669"/>
                  </a:cubicBezTo>
                  <a:cubicBezTo>
                    <a:pt x="10311" y="6114"/>
                    <a:pt x="9340" y="5560"/>
                    <a:pt x="8370" y="5005"/>
                  </a:cubicBezTo>
                  <a:cubicBezTo>
                    <a:pt x="8370" y="5005"/>
                    <a:pt x="8370" y="4936"/>
                    <a:pt x="8370" y="4867"/>
                  </a:cubicBezTo>
                  <a:cubicBezTo>
                    <a:pt x="8370" y="4797"/>
                    <a:pt x="8370" y="4797"/>
                    <a:pt x="8370" y="4728"/>
                  </a:cubicBezTo>
                  <a:lnTo>
                    <a:pt x="8508" y="4867"/>
                  </a:lnTo>
                  <a:cubicBezTo>
                    <a:pt x="8535" y="4893"/>
                    <a:pt x="8564" y="4904"/>
                    <a:pt x="8592" y="4904"/>
                  </a:cubicBezTo>
                  <a:cubicBezTo>
                    <a:pt x="8714" y="4904"/>
                    <a:pt x="8828" y="4701"/>
                    <a:pt x="8716" y="4589"/>
                  </a:cubicBezTo>
                  <a:lnTo>
                    <a:pt x="8716" y="4520"/>
                  </a:lnTo>
                  <a:cubicBezTo>
                    <a:pt x="8508" y="4173"/>
                    <a:pt x="8231" y="3896"/>
                    <a:pt x="8023" y="3549"/>
                  </a:cubicBezTo>
                  <a:cubicBezTo>
                    <a:pt x="7815" y="3203"/>
                    <a:pt x="7677" y="2926"/>
                    <a:pt x="7469" y="2579"/>
                  </a:cubicBezTo>
                  <a:cubicBezTo>
                    <a:pt x="7444" y="2507"/>
                    <a:pt x="7395" y="2476"/>
                    <a:pt x="7344" y="2476"/>
                  </a:cubicBezTo>
                  <a:cubicBezTo>
                    <a:pt x="7248" y="2476"/>
                    <a:pt x="7146" y="2582"/>
                    <a:pt x="7191" y="2718"/>
                  </a:cubicBezTo>
                  <a:cubicBezTo>
                    <a:pt x="7156" y="2706"/>
                    <a:pt x="7118" y="2700"/>
                    <a:pt x="7081" y="2700"/>
                  </a:cubicBezTo>
                  <a:cubicBezTo>
                    <a:pt x="6900" y="2700"/>
                    <a:pt x="6730" y="2835"/>
                    <a:pt x="6845" y="3064"/>
                  </a:cubicBezTo>
                  <a:cubicBezTo>
                    <a:pt x="7191" y="3619"/>
                    <a:pt x="7469" y="4173"/>
                    <a:pt x="7815" y="4728"/>
                  </a:cubicBezTo>
                  <a:cubicBezTo>
                    <a:pt x="6290" y="3827"/>
                    <a:pt x="4765" y="3064"/>
                    <a:pt x="3379" y="2094"/>
                  </a:cubicBezTo>
                  <a:cubicBezTo>
                    <a:pt x="2894" y="1678"/>
                    <a:pt x="2339" y="1331"/>
                    <a:pt x="1784" y="1054"/>
                  </a:cubicBezTo>
                  <a:cubicBezTo>
                    <a:pt x="1299" y="707"/>
                    <a:pt x="883" y="361"/>
                    <a:pt x="398" y="14"/>
                  </a:cubicBezTo>
                  <a:cubicBezTo>
                    <a:pt x="370" y="5"/>
                    <a:pt x="342" y="1"/>
                    <a:pt x="315" y="1"/>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sp>
          <p:nvSpPr>
            <p:cNvPr id="1425" name="Google Shape;1425;p60"/>
            <p:cNvSpPr/>
            <p:nvPr/>
          </p:nvSpPr>
          <p:spPr>
            <a:xfrm>
              <a:off x="2904525" y="4173050"/>
              <a:ext cx="86675" cy="26000"/>
            </a:xfrm>
            <a:custGeom>
              <a:avLst/>
              <a:gdLst/>
              <a:ahLst/>
              <a:cxnLst/>
              <a:rect l="l" t="t" r="r" b="b"/>
              <a:pathLst>
                <a:path w="3467" h="1040" extrusionOk="0">
                  <a:moveTo>
                    <a:pt x="1456" y="511"/>
                  </a:moveTo>
                  <a:cubicBezTo>
                    <a:pt x="1525" y="580"/>
                    <a:pt x="1595" y="649"/>
                    <a:pt x="1733" y="649"/>
                  </a:cubicBezTo>
                  <a:lnTo>
                    <a:pt x="2565" y="511"/>
                  </a:lnTo>
                  <a:lnTo>
                    <a:pt x="2565" y="511"/>
                  </a:lnTo>
                  <a:cubicBezTo>
                    <a:pt x="2305" y="659"/>
                    <a:pt x="2005" y="728"/>
                    <a:pt x="1708" y="728"/>
                  </a:cubicBezTo>
                  <a:cubicBezTo>
                    <a:pt x="1451" y="728"/>
                    <a:pt x="1196" y="677"/>
                    <a:pt x="971" y="580"/>
                  </a:cubicBezTo>
                  <a:lnTo>
                    <a:pt x="1456" y="511"/>
                  </a:lnTo>
                  <a:close/>
                  <a:moveTo>
                    <a:pt x="2493" y="0"/>
                  </a:moveTo>
                  <a:cubicBezTo>
                    <a:pt x="1735" y="0"/>
                    <a:pt x="966" y="91"/>
                    <a:pt x="277" y="303"/>
                  </a:cubicBezTo>
                  <a:cubicBezTo>
                    <a:pt x="70" y="303"/>
                    <a:pt x="0" y="580"/>
                    <a:pt x="208" y="649"/>
                  </a:cubicBezTo>
                  <a:cubicBezTo>
                    <a:pt x="714" y="886"/>
                    <a:pt x="1237" y="1040"/>
                    <a:pt x="1736" y="1040"/>
                  </a:cubicBezTo>
                  <a:cubicBezTo>
                    <a:pt x="2262" y="1040"/>
                    <a:pt x="2762" y="868"/>
                    <a:pt x="3189" y="441"/>
                  </a:cubicBezTo>
                  <a:cubicBezTo>
                    <a:pt x="3258" y="441"/>
                    <a:pt x="3327" y="372"/>
                    <a:pt x="3327" y="303"/>
                  </a:cubicBezTo>
                  <a:cubicBezTo>
                    <a:pt x="3466" y="233"/>
                    <a:pt x="3466" y="164"/>
                    <a:pt x="3327" y="95"/>
                  </a:cubicBezTo>
                  <a:cubicBezTo>
                    <a:pt x="3327" y="25"/>
                    <a:pt x="3258" y="25"/>
                    <a:pt x="3258" y="25"/>
                  </a:cubicBezTo>
                  <a:lnTo>
                    <a:pt x="3189" y="25"/>
                  </a:lnTo>
                  <a:cubicBezTo>
                    <a:pt x="2960" y="9"/>
                    <a:pt x="2727" y="0"/>
                    <a:pt x="2493" y="0"/>
                  </a:cubicBezTo>
                  <a:close/>
                </a:path>
              </a:pathLst>
            </a:custGeom>
            <a:solidFill>
              <a:schemeClr val="accent2"/>
            </a:solidFill>
            <a:ln>
              <a:noFill/>
            </a:ln>
          </p:spPr>
          <p:txBody>
            <a:bodyPr spcFirstLastPara="1" wrap="square" lIns="121900" tIns="121900" rIns="121900" bIns="121900" anchor="ctr" anchorCtr="0">
              <a:noAutofit/>
            </a:bodyPr>
            <a:lstStyle/>
            <a:p>
              <a:pPr>
                <a:defRPr/>
              </a:pPr>
              <a:endParaRPr sz="2400"/>
            </a:p>
          </p:txBody>
        </p:sp>
      </p:grpSp>
      <p:sp>
        <p:nvSpPr>
          <p:cNvPr id="5" name="TextBox 4">
            <a:extLst>
              <a:ext uri="{FF2B5EF4-FFF2-40B4-BE49-F238E27FC236}">
                <a16:creationId xmlns:a16="http://schemas.microsoft.com/office/drawing/2014/main" id="{1516F8B1-2A74-E4DA-030E-38AB8D212225}"/>
              </a:ext>
            </a:extLst>
          </p:cNvPr>
          <p:cNvSpPr txBox="1"/>
          <p:nvPr/>
        </p:nvSpPr>
        <p:spPr>
          <a:xfrm>
            <a:off x="1160527" y="744161"/>
            <a:ext cx="8661349" cy="3063916"/>
          </a:xfrm>
          <a:prstGeom prst="rect">
            <a:avLst/>
          </a:prstGeom>
          <a:noFill/>
        </p:spPr>
        <p:txBody>
          <a:bodyPr wrap="square">
            <a:spAutoFit/>
          </a:bodyPr>
          <a:lstStyle/>
          <a:p>
            <a:pPr algn="ctr">
              <a:lnSpc>
                <a:spcPct val="115000"/>
              </a:lnSpc>
              <a:spcAft>
                <a:spcPts val="1067"/>
              </a:spcAft>
            </a:pPr>
            <a:r>
              <a:rPr lang="es-ES_tradnl" sz="3200" b="1" dirty="0" smtClean="0">
                <a:solidFill>
                  <a:srgbClr val="0070C0"/>
                </a:solidFill>
                <a:latin typeface="Times New Roman" panose="02020603050405020304" pitchFamily="18" charset="0"/>
                <a:ea typeface="Times New Roman" panose="02020603050405020304" pitchFamily="18" charset="0"/>
              </a:rPr>
              <a:t>TIẾT 58,59: VĂN </a:t>
            </a:r>
            <a:r>
              <a:rPr lang="es-ES_tradnl" sz="3200" b="1" dirty="0">
                <a:solidFill>
                  <a:srgbClr val="0070C0"/>
                </a:solidFill>
                <a:latin typeface="Times New Roman" panose="02020603050405020304" pitchFamily="18" charset="0"/>
                <a:ea typeface="Times New Roman" panose="02020603050405020304" pitchFamily="18" charset="0"/>
              </a:rPr>
              <a:t>BẢN 2: </a:t>
            </a:r>
          </a:p>
          <a:p>
            <a:pPr algn="ctr">
              <a:lnSpc>
                <a:spcPct val="115000"/>
              </a:lnSpc>
              <a:spcAft>
                <a:spcPts val="1067"/>
              </a:spcAft>
            </a:pPr>
            <a:r>
              <a:rPr lang="es-ES_tradnl" sz="4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CHÙM TRUYỆN CƯỜI DÂN GIAN </a:t>
            </a:r>
          </a:p>
          <a:p>
            <a:pPr algn="ctr">
              <a:lnSpc>
                <a:spcPct val="115000"/>
              </a:lnSpc>
              <a:spcAft>
                <a:spcPts val="1067"/>
              </a:spcAft>
            </a:pPr>
            <a:r>
              <a:rPr lang="es-ES_tradnl" sz="4000" b="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VIỆT NAM</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15000"/>
              </a:lnSpc>
              <a:spcAft>
                <a:spcPts val="1067"/>
              </a:spcAft>
            </a:pPr>
            <a:endParaRPr lang="en-US" sz="3200" dirty="0">
              <a:latin typeface="Calibri" panose="020F0502020204030204" pitchFamily="34" charset="0"/>
              <a:ea typeface="Calibri" panose="020F0502020204030204" pitchFamily="34" charset="0"/>
            </a:endParaRPr>
          </a:p>
        </p:txBody>
      </p:sp>
      <p:pic>
        <p:nvPicPr>
          <p:cNvPr id="2050" name="Picture 2" descr="Mất rồi! Cháy! [Truyện cười dân gian Việt Nam] - Truyện dân gian">
            <a:extLst>
              <a:ext uri="{FF2B5EF4-FFF2-40B4-BE49-F238E27FC236}">
                <a16:creationId xmlns:a16="http://schemas.microsoft.com/office/drawing/2014/main" id="{445BE7EA-902F-301D-F35D-509B6A78A8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3855563"/>
            <a:ext cx="3866620" cy="3002437"/>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5 câu truyện cười dân gian Việt Nam có ý nghĩa sâu sắc cha ông để lại">
            <a:extLst>
              <a:ext uri="{FF2B5EF4-FFF2-40B4-BE49-F238E27FC236}">
                <a16:creationId xmlns:a16="http://schemas.microsoft.com/office/drawing/2014/main" id="{9A950250-7ACD-DA37-B2DD-E4A03D72F8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66621" y="3855563"/>
            <a:ext cx="4103071" cy="300243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Top 10 Truyện cười dân gian châm biếm hay nhất - toplist.vn">
            <a:extLst>
              <a:ext uri="{FF2B5EF4-FFF2-40B4-BE49-F238E27FC236}">
                <a16:creationId xmlns:a16="http://schemas.microsoft.com/office/drawing/2014/main" id="{5077876B-29D3-E27B-FFF7-8291D0C1850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00939" y="3919877"/>
            <a:ext cx="4191060" cy="29381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39232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3" name="Rectangle 2">
            <a:extLst>
              <a:ext uri="{FF2B5EF4-FFF2-40B4-BE49-F238E27FC236}">
                <a16:creationId xmlns:a16="http://schemas.microsoft.com/office/drawing/2014/main" id="{6713AA56-24B8-1A98-AD4E-2A2C40F57068}"/>
              </a:ext>
            </a:extLst>
          </p:cNvPr>
          <p:cNvSpPr/>
          <p:nvPr/>
        </p:nvSpPr>
        <p:spPr>
          <a:xfrm>
            <a:off x="1695510" y="2484234"/>
            <a:ext cx="9403716" cy="688330"/>
          </a:xfrm>
          <a:prstGeom prst="rect">
            <a:avLst/>
          </a:prstGeom>
        </p:spPr>
        <p:txBody>
          <a:bodyPr wrap="square">
            <a:spAutoFit/>
          </a:bodyPr>
          <a:lstStyle/>
          <a:p>
            <a:pPr algn="just">
              <a:lnSpc>
                <a:spcPct val="150000"/>
              </a:lnSpc>
              <a:buClrTx/>
              <a:defRPr/>
            </a:pPr>
            <a:endParaRPr lang="en-US" sz="2933" dirty="0">
              <a:solidFill>
                <a:prstClr val="black"/>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E3962AC4-8FF4-A49C-E97F-3DA01F30C52C}"/>
              </a:ext>
            </a:extLst>
          </p:cNvPr>
          <p:cNvSpPr txBox="1"/>
          <p:nvPr/>
        </p:nvSpPr>
        <p:spPr>
          <a:xfrm>
            <a:off x="559845" y="410065"/>
            <a:ext cx="6524531" cy="666786"/>
          </a:xfrm>
          <a:prstGeom prst="rect">
            <a:avLst/>
          </a:prstGeom>
          <a:noFill/>
        </p:spPr>
        <p:txBody>
          <a:bodyPr wrap="square">
            <a:spAutoFit/>
          </a:bodyPr>
          <a:lstStyle/>
          <a:p>
            <a:r>
              <a:rPr lang="en-US" sz="3733" b="1" dirty="0">
                <a:solidFill>
                  <a:srgbClr val="0070C0"/>
                </a:solidFill>
                <a:latin typeface="Times New Roman" panose="02020603050405020304" pitchFamily="18" charset="0"/>
                <a:ea typeface="Times New Roman" panose="02020603050405020304" pitchFamily="18" charset="0"/>
              </a:rPr>
              <a:t> I. TÌM HIỂU CHUNG</a:t>
            </a:r>
            <a:endParaRPr lang="en-US" sz="3733" dirty="0">
              <a:solidFill>
                <a:srgbClr val="0070C0"/>
              </a:solidFill>
            </a:endParaRPr>
          </a:p>
        </p:txBody>
      </p:sp>
      <p:sp>
        <p:nvSpPr>
          <p:cNvPr id="6" name="TextBox 5">
            <a:extLst>
              <a:ext uri="{FF2B5EF4-FFF2-40B4-BE49-F238E27FC236}">
                <a16:creationId xmlns:a16="http://schemas.microsoft.com/office/drawing/2014/main" id="{93914748-7618-80BC-24D5-9469FD40C31C}"/>
              </a:ext>
            </a:extLst>
          </p:cNvPr>
          <p:cNvSpPr txBox="1"/>
          <p:nvPr/>
        </p:nvSpPr>
        <p:spPr>
          <a:xfrm>
            <a:off x="989014" y="1159138"/>
            <a:ext cx="6524531" cy="666786"/>
          </a:xfrm>
          <a:prstGeom prst="rect">
            <a:avLst/>
          </a:prstGeom>
          <a:noFill/>
        </p:spPr>
        <p:txBody>
          <a:bodyPr wrap="square">
            <a:spAutoFit/>
          </a:bodyPr>
          <a:lstStyle/>
          <a:p>
            <a:r>
              <a:rPr lang="en-US" sz="3733" b="1" dirty="0">
                <a:solidFill>
                  <a:srgbClr val="0070C0"/>
                </a:solidFill>
                <a:latin typeface="Times New Roman" panose="02020603050405020304" pitchFamily="18" charset="0"/>
                <a:ea typeface="Times New Roman" panose="02020603050405020304" pitchFamily="18" charset="0"/>
              </a:rPr>
              <a:t> * </a:t>
            </a:r>
            <a:r>
              <a:rPr lang="en-US" sz="3733" b="1" dirty="0" err="1">
                <a:solidFill>
                  <a:srgbClr val="0070C0"/>
                </a:solidFill>
                <a:latin typeface="Times New Roman" panose="02020603050405020304" pitchFamily="18" charset="0"/>
                <a:ea typeface="Times New Roman" panose="02020603050405020304" pitchFamily="18" charset="0"/>
              </a:rPr>
              <a:t>Đặc</a:t>
            </a:r>
            <a:r>
              <a:rPr lang="en-US" sz="3733" b="1" dirty="0">
                <a:solidFill>
                  <a:srgbClr val="0070C0"/>
                </a:solidFill>
                <a:latin typeface="Times New Roman" panose="02020603050405020304" pitchFamily="18" charset="0"/>
                <a:ea typeface="Times New Roman" panose="02020603050405020304" pitchFamily="18" charset="0"/>
              </a:rPr>
              <a:t> </a:t>
            </a:r>
            <a:r>
              <a:rPr lang="en-US" sz="3733" b="1" dirty="0" err="1">
                <a:solidFill>
                  <a:srgbClr val="0070C0"/>
                </a:solidFill>
                <a:latin typeface="Times New Roman" panose="02020603050405020304" pitchFamily="18" charset="0"/>
                <a:ea typeface="Times New Roman" panose="02020603050405020304" pitchFamily="18" charset="0"/>
              </a:rPr>
              <a:t>điểm</a:t>
            </a:r>
            <a:r>
              <a:rPr lang="en-US" sz="3733" b="1" dirty="0">
                <a:solidFill>
                  <a:srgbClr val="0070C0"/>
                </a:solidFill>
                <a:latin typeface="Times New Roman" panose="02020603050405020304" pitchFamily="18" charset="0"/>
                <a:ea typeface="Times New Roman" panose="02020603050405020304" pitchFamily="18" charset="0"/>
              </a:rPr>
              <a:t> </a:t>
            </a:r>
            <a:r>
              <a:rPr lang="en-US" sz="3733" b="1" dirty="0" err="1">
                <a:solidFill>
                  <a:srgbClr val="0070C0"/>
                </a:solidFill>
                <a:latin typeface="Times New Roman" panose="02020603050405020304" pitchFamily="18" charset="0"/>
                <a:ea typeface="Times New Roman" panose="02020603050405020304" pitchFamily="18" charset="0"/>
              </a:rPr>
              <a:t>truyện</a:t>
            </a:r>
            <a:r>
              <a:rPr lang="en-US" sz="3733" b="1" dirty="0">
                <a:solidFill>
                  <a:srgbClr val="0070C0"/>
                </a:solidFill>
                <a:latin typeface="Times New Roman" panose="02020603050405020304" pitchFamily="18" charset="0"/>
                <a:ea typeface="Times New Roman" panose="02020603050405020304" pitchFamily="18" charset="0"/>
              </a:rPr>
              <a:t> </a:t>
            </a:r>
            <a:r>
              <a:rPr lang="en-US" sz="3733" b="1" dirty="0" err="1">
                <a:solidFill>
                  <a:srgbClr val="0070C0"/>
                </a:solidFill>
                <a:latin typeface="Times New Roman" panose="02020603050405020304" pitchFamily="18" charset="0"/>
                <a:ea typeface="Times New Roman" panose="02020603050405020304" pitchFamily="18" charset="0"/>
              </a:rPr>
              <a:t>cười</a:t>
            </a:r>
            <a:endParaRPr lang="en-US" sz="3733" dirty="0">
              <a:solidFill>
                <a:srgbClr val="0070C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heel(1)">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9F08E83-8FA6-617E-8FA4-6A1099FD9E17}"/>
              </a:ext>
            </a:extLst>
          </p:cNvPr>
          <p:cNvSpPr txBox="1"/>
          <p:nvPr/>
        </p:nvSpPr>
        <p:spPr>
          <a:xfrm>
            <a:off x="1026059" y="786326"/>
            <a:ext cx="10719304" cy="1323632"/>
          </a:xfrm>
          <a:prstGeom prst="rect">
            <a:avLst/>
          </a:prstGeom>
          <a:noFill/>
        </p:spPr>
        <p:txBody>
          <a:bodyPr wrap="square">
            <a:spAutoFit/>
          </a:bodyPr>
          <a:lstStyle/>
          <a:p>
            <a:pPr algn="just">
              <a:spcAft>
                <a:spcPts val="1067"/>
              </a:spcAft>
            </a:pP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Truyện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cười</a:t>
            </a:r>
            <a:r>
              <a:rPr lang="en-US" sz="2667" i="1"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là</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những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truyện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dân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gian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ngắn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có</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kết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cấu</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chặt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chẽ</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kết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thúc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bất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ngờ</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kể</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về</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những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sự</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việc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hành</a:t>
            </a:r>
            <a:r>
              <a:rPr lang="en-US" sz="2667" dirty="0">
                <a:latin typeface="Times New Roman" panose="02020603050405020304" pitchFamily="18" charset="0"/>
                <a:ea typeface="Times New Roman" panose="02020603050405020304" pitchFamily="18" charset="0"/>
              </a:rPr>
              <a:t> vi </a:t>
            </a:r>
            <a:r>
              <a:rPr lang="en-US" sz="2667" dirty="0" err="1">
                <a:latin typeface="Times New Roman" panose="02020603050405020304" pitchFamily="18" charset="0"/>
                <a:ea typeface="Times New Roman" panose="02020603050405020304" pitchFamily="18" charset="0"/>
              </a:rPr>
              <a:t>trái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tự</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nhiên</a:t>
            </a:r>
            <a:r>
              <a:rPr lang="en-US" sz="2667" dirty="0">
                <a:latin typeface="Times New Roman" panose="02020603050405020304" pitchFamily="18" charset="0"/>
                <a:ea typeface="Times New Roman" panose="02020603050405020304" pitchFamily="18" charset="0"/>
              </a:rPr>
              <a:t> của con </a:t>
            </a:r>
            <a:r>
              <a:rPr lang="en-US" sz="2667" dirty="0" err="1">
                <a:latin typeface="Times New Roman" panose="02020603050405020304" pitchFamily="18" charset="0"/>
                <a:ea typeface="Times New Roman" panose="02020603050405020304" pitchFamily="18" charset="0"/>
              </a:rPr>
              <a:t>người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có</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tác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dụng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gây</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cười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nhằm</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mục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đích</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giải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trí</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và</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phê</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phán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xã</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hội</a:t>
            </a:r>
            <a:r>
              <a:rPr lang="en-US" sz="2667" dirty="0">
                <a:latin typeface="Times New Roman" panose="02020603050405020304" pitchFamily="18" charset="0"/>
                <a:ea typeface="Times New Roman" panose="02020603050405020304" pitchFamily="18" charset="0"/>
              </a:rPr>
              <a:t>.</a:t>
            </a:r>
            <a:endParaRPr lang="en-US" sz="2667" dirty="0">
              <a:latin typeface="Calibri" panose="020F0502020204030204" pitchFamily="34" charset="0"/>
              <a:ea typeface="Calibri" panose="020F0502020204030204" pitchFamily="34" charset="0"/>
            </a:endParaRPr>
          </a:p>
        </p:txBody>
      </p:sp>
      <p:sp>
        <p:nvSpPr>
          <p:cNvPr id="7" name="TextBox 6">
            <a:extLst>
              <a:ext uri="{FF2B5EF4-FFF2-40B4-BE49-F238E27FC236}">
                <a16:creationId xmlns:a16="http://schemas.microsoft.com/office/drawing/2014/main" id="{C9BD3526-AAEF-A05B-AA29-5C99177834E8}"/>
              </a:ext>
            </a:extLst>
          </p:cNvPr>
          <p:cNvSpPr txBox="1"/>
          <p:nvPr/>
        </p:nvSpPr>
        <p:spPr>
          <a:xfrm>
            <a:off x="1026059" y="2821040"/>
            <a:ext cx="11165940" cy="3798989"/>
          </a:xfrm>
          <a:prstGeom prst="rect">
            <a:avLst/>
          </a:prstGeom>
          <a:noFill/>
        </p:spPr>
        <p:txBody>
          <a:bodyPr wrap="square">
            <a:spAutoFit/>
          </a:bodyPr>
          <a:lstStyle/>
          <a:p>
            <a:pPr algn="just">
              <a:spcAft>
                <a:spcPts val="1067"/>
              </a:spcAft>
            </a:pP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Truyện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cười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thường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khai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thác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những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mâu</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thuẫn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trái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tự</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nhiên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những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hành</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động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kệch</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cỡm</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rởm</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đời</a:t>
            </a:r>
            <a:r>
              <a:rPr lang="en-US" sz="2667" dirty="0">
                <a:latin typeface="Times New Roman" panose="02020603050405020304" pitchFamily="18" charset="0"/>
                <a:ea typeface="Times New Roman" panose="02020603050405020304" pitchFamily="18" charset="0"/>
              </a:rPr>
              <a:t> hay </a:t>
            </a:r>
            <a:r>
              <a:rPr lang="en-US" sz="2667" dirty="0" err="1">
                <a:latin typeface="Times New Roman" panose="02020603050405020304" pitchFamily="18" charset="0"/>
                <a:ea typeface="Times New Roman" panose="02020603050405020304" pitchFamily="18" charset="0"/>
              </a:rPr>
              <a:t>dốt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nát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trong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cuộc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sống</a:t>
            </a:r>
            <a:r>
              <a:rPr lang="en-US" sz="2667" dirty="0">
                <a:latin typeface="Times New Roman" panose="02020603050405020304" pitchFamily="18" charset="0"/>
                <a:ea typeface="Times New Roman" panose="02020603050405020304" pitchFamily="18" charset="0"/>
              </a:rPr>
              <a:t>.</a:t>
            </a:r>
            <a:endParaRPr lang="en-US" sz="2667" dirty="0">
              <a:latin typeface="Calibri" panose="020F0502020204030204" pitchFamily="34" charset="0"/>
              <a:ea typeface="Calibri" panose="020F0502020204030204" pitchFamily="34" charset="0"/>
            </a:endParaRPr>
          </a:p>
          <a:p>
            <a:pPr algn="just">
              <a:spcAft>
                <a:spcPts val="1067"/>
              </a:spcAft>
            </a:pP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Truyện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thường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ngắn</a:t>
            </a:r>
            <a:r>
              <a:rPr lang="en-US" sz="2667" dirty="0">
                <a:latin typeface="Times New Roman" panose="02020603050405020304" pitchFamily="18" charset="0"/>
                <a:ea typeface="Times New Roman" panose="02020603050405020304" pitchFamily="18" charset="0"/>
              </a:rPr>
              <a:t> nhưng </a:t>
            </a:r>
            <a:r>
              <a:rPr lang="en-US" sz="2667" dirty="0" err="1">
                <a:latin typeface="Times New Roman" panose="02020603050405020304" pitchFamily="18" charset="0"/>
                <a:ea typeface="Times New Roman" panose="02020603050405020304" pitchFamily="18" charset="0"/>
              </a:rPr>
              <a:t>chặt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chẽ</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ít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các</a:t>
            </a:r>
            <a:r>
              <a:rPr lang="en-US" sz="2667" dirty="0">
                <a:latin typeface="Times New Roman" panose="02020603050405020304" pitchFamily="18" charset="0"/>
                <a:ea typeface="Times New Roman" panose="02020603050405020304" pitchFamily="18" charset="0"/>
              </a:rPr>
              <a:t> chi </a:t>
            </a:r>
            <a:r>
              <a:rPr lang="en-US" sz="2667" dirty="0" err="1">
                <a:latin typeface="Times New Roman" panose="02020603050405020304" pitchFamily="18" charset="0"/>
                <a:ea typeface="Times New Roman" panose="02020603050405020304" pitchFamily="18" charset="0"/>
              </a:rPr>
              <a:t>tiết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rườm</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rà</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mâu</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thuẫn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phát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triển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nhanh</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và</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kết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thúc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bất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ngờ</a:t>
            </a:r>
            <a:r>
              <a:rPr lang="en-US" sz="2667" dirty="0">
                <a:latin typeface="Times New Roman" panose="02020603050405020304" pitchFamily="18" charset="0"/>
                <a:ea typeface="Times New Roman" panose="02020603050405020304" pitchFamily="18" charset="0"/>
              </a:rPr>
              <a:t>.</a:t>
            </a:r>
            <a:endParaRPr lang="en-US" sz="2667" dirty="0">
              <a:latin typeface="Calibri" panose="020F0502020204030204" pitchFamily="34" charset="0"/>
              <a:ea typeface="Calibri" panose="020F0502020204030204" pitchFamily="34" charset="0"/>
            </a:endParaRPr>
          </a:p>
          <a:p>
            <a:pPr algn="just">
              <a:spcAft>
                <a:spcPts val="1067"/>
              </a:spcAft>
            </a:pP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Truyện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cười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mang</a:t>
            </a:r>
            <a:r>
              <a:rPr lang="en-US" sz="2667" dirty="0">
                <a:latin typeface="Times New Roman" panose="02020603050405020304" pitchFamily="18" charset="0"/>
                <a:ea typeface="Times New Roman" panose="02020603050405020304" pitchFamily="18" charset="0"/>
              </a:rPr>
              <a:t> ý </a:t>
            </a:r>
            <a:r>
              <a:rPr lang="en-US" sz="2667" dirty="0" err="1">
                <a:latin typeface="Times New Roman" panose="02020603050405020304" pitchFamily="18" charset="0"/>
                <a:ea typeface="Times New Roman" panose="02020603050405020304" pitchFamily="18" charset="0"/>
              </a:rPr>
              <a:t>nghĩa</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giải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trí</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và</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giáo</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dục</a:t>
            </a:r>
            <a:r>
              <a:rPr lang="en-US" sz="2667" dirty="0">
                <a:latin typeface="Times New Roman" panose="02020603050405020304" pitchFamily="18" charset="0"/>
                <a:ea typeface="Times New Roman" panose="02020603050405020304" pitchFamily="18" charset="0"/>
              </a:rPr>
              <a:t>.</a:t>
            </a:r>
            <a:endParaRPr lang="en-US" sz="2667" dirty="0">
              <a:latin typeface="Calibri" panose="020F0502020204030204" pitchFamily="34" charset="0"/>
              <a:ea typeface="Calibri" panose="020F0502020204030204" pitchFamily="34" charset="0"/>
            </a:endParaRPr>
          </a:p>
          <a:p>
            <a:pPr algn="just">
              <a:spcAft>
                <a:spcPts val="1067"/>
              </a:spcAft>
            </a:pP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Ngoài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tiếng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cười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nó</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tập</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trung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phê</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phán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những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thói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hư</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tật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xấu</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trong</a:t>
            </a:r>
            <a:r>
              <a:rPr lang="en-US" sz="2667" dirty="0">
                <a:latin typeface="Times New Roman" panose="02020603050405020304" pitchFamily="18" charset="0"/>
                <a:ea typeface="Times New Roman" panose="02020603050405020304" pitchFamily="18" charset="0"/>
              </a:rPr>
              <a:t> nội </a:t>
            </a:r>
            <a:r>
              <a:rPr lang="en-US" sz="2667" dirty="0" err="1">
                <a:latin typeface="Times New Roman" panose="02020603050405020304" pitchFamily="18" charset="0"/>
                <a:ea typeface="Times New Roman" panose="02020603050405020304" pitchFamily="18" charset="0"/>
              </a:rPr>
              <a:t>bộ</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nhân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dân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vì</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thế</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mới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có</a:t>
            </a:r>
            <a:r>
              <a:rPr lang="en-US" sz="2667" dirty="0">
                <a:latin typeface="Times New Roman" panose="02020603050405020304" pitchFamily="18" charset="0"/>
                <a:ea typeface="Times New Roman" panose="02020603050405020304" pitchFamily="18" charset="0"/>
              </a:rPr>
              <a:t> ý </a:t>
            </a:r>
            <a:r>
              <a:rPr lang="en-US" sz="2667" dirty="0" err="1">
                <a:latin typeface="Times New Roman" panose="02020603050405020304" pitchFamily="18" charset="0"/>
                <a:ea typeface="Times New Roman" panose="02020603050405020304" pitchFamily="18" charset="0"/>
              </a:rPr>
              <a:t>kiến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cho</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rằng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truyện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cười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không</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chỉ</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là</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sản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phẩm</a:t>
            </a:r>
            <a:r>
              <a:rPr lang="en-US" sz="2667" dirty="0">
                <a:latin typeface="Times New Roman" panose="02020603050405020304" pitchFamily="18" charset="0"/>
                <a:ea typeface="Times New Roman" panose="02020603050405020304" pitchFamily="18" charset="0"/>
              </a:rPr>
              <a:t> của </a:t>
            </a:r>
            <a:r>
              <a:rPr lang="en-US" sz="2667" dirty="0" err="1">
                <a:latin typeface="Times New Roman" panose="02020603050405020304" pitchFamily="18" charset="0"/>
                <a:ea typeface="Times New Roman" panose="02020603050405020304" pitchFamily="18" charset="0"/>
              </a:rPr>
              <a:t>óc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khôi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hài</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mà</a:t>
            </a:r>
            <a:r>
              <a:rPr lang="en-US" sz="2667" dirty="0">
                <a:latin typeface="Times New Roman" panose="02020603050405020304" pitchFamily="18" charset="0"/>
                <a:ea typeface="Times New Roman" panose="02020603050405020304" pitchFamily="18" charset="0"/>
              </a:rPr>
              <a:t> còn </a:t>
            </a:r>
            <a:r>
              <a:rPr lang="en-US" sz="2667" dirty="0" err="1">
                <a:latin typeface="Times New Roman" panose="02020603050405020304" pitchFamily="18" charset="0"/>
                <a:ea typeface="Times New Roman" panose="02020603050405020304" pitchFamily="18" charset="0"/>
              </a:rPr>
              <a:t>là</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một</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thứ</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vũ</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khí</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đấu</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tranh</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đắc</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dụng</a:t>
            </a:r>
            <a:r>
              <a:rPr lang="en-US" sz="2667" dirty="0">
                <a:latin typeface="Times New Roman" panose="02020603050405020304" pitchFamily="18" charset="0"/>
                <a:ea typeface="Times New Roman" panose="02020603050405020304" pitchFamily="18" charset="0"/>
              </a:rPr>
              <a:t> của </a:t>
            </a:r>
            <a:r>
              <a:rPr lang="en-US" sz="2667" dirty="0" err="1">
                <a:latin typeface="Times New Roman" panose="02020603050405020304" pitchFamily="18" charset="0"/>
                <a:ea typeface="Times New Roman" panose="02020603050405020304" pitchFamily="18" charset="0"/>
              </a:rPr>
              <a:t>nhân</a:t>
            </a:r>
            <a:r>
              <a:rPr lang="en-US" sz="2667" dirty="0">
                <a:latin typeface="Times New Roman" panose="02020603050405020304" pitchFamily="18" charset="0"/>
                <a:ea typeface="Times New Roman" panose="02020603050405020304" pitchFamily="18" charset="0"/>
              </a:rPr>
              <a:t> </a:t>
            </a:r>
            <a:r>
              <a:rPr lang="en-US" sz="2667" dirty="0" err="1">
                <a:latin typeface="Times New Roman" panose="02020603050405020304" pitchFamily="18" charset="0"/>
                <a:ea typeface="Times New Roman" panose="02020603050405020304" pitchFamily="18" charset="0"/>
              </a:rPr>
              <a:t>dân</a:t>
            </a:r>
            <a:r>
              <a:rPr lang="en-US" sz="2667" dirty="0">
                <a:latin typeface="Times New Roman" panose="02020603050405020304" pitchFamily="18" charset="0"/>
                <a:ea typeface="Times New Roman" panose="02020603050405020304" pitchFamily="18" charset="0"/>
              </a:rPr>
              <a:t> ta.</a:t>
            </a:r>
            <a:endParaRPr lang="en-US" sz="2667" dirty="0">
              <a:latin typeface="Calibri" panose="020F0502020204030204" pitchFamily="34" charset="0"/>
              <a:ea typeface="Calibri" panose="020F0502020204030204" pitchFamily="34" charset="0"/>
            </a:endParaRPr>
          </a:p>
        </p:txBody>
      </p:sp>
      <p:sp>
        <p:nvSpPr>
          <p:cNvPr id="9" name="TextBox 8">
            <a:extLst>
              <a:ext uri="{FF2B5EF4-FFF2-40B4-BE49-F238E27FC236}">
                <a16:creationId xmlns:a16="http://schemas.microsoft.com/office/drawing/2014/main" id="{EF8585F7-A14B-4AFB-A777-4BE0F9F561CE}"/>
              </a:ext>
            </a:extLst>
          </p:cNvPr>
          <p:cNvSpPr txBox="1"/>
          <p:nvPr/>
        </p:nvSpPr>
        <p:spPr>
          <a:xfrm>
            <a:off x="1026059" y="273069"/>
            <a:ext cx="6138248" cy="502766"/>
          </a:xfrm>
          <a:prstGeom prst="rect">
            <a:avLst/>
          </a:prstGeom>
          <a:noFill/>
        </p:spPr>
        <p:txBody>
          <a:bodyPr wrap="square">
            <a:spAutoFit/>
          </a:bodyPr>
          <a:lstStyle/>
          <a:p>
            <a:pPr algn="just" defTabSz="1219170">
              <a:spcAft>
                <a:spcPts val="1067"/>
              </a:spcAft>
              <a:buClr>
                <a:srgbClr val="000000"/>
              </a:buClr>
              <a:defRPr/>
            </a:pPr>
            <a:r>
              <a:rPr lang="en-US" sz="2667"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667" kern="0" dirty="0" err="1">
                <a:solidFill>
                  <a:srgbClr val="FF0000"/>
                </a:solidFill>
                <a:latin typeface="Times New Roman" panose="02020603050405020304" pitchFamily="18" charset="0"/>
                <a:ea typeface="Times New Roman" panose="02020603050405020304" pitchFamily="18" charset="0"/>
                <a:cs typeface="Arial"/>
                <a:sym typeface="Arial"/>
              </a:rPr>
              <a:t>Khái</a:t>
            </a:r>
            <a:r>
              <a:rPr lang="en-US" sz="2667"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667" kern="0" dirty="0" err="1">
                <a:solidFill>
                  <a:srgbClr val="FF0000"/>
                </a:solidFill>
                <a:latin typeface="Times New Roman" panose="02020603050405020304" pitchFamily="18" charset="0"/>
                <a:ea typeface="Times New Roman" panose="02020603050405020304" pitchFamily="18" charset="0"/>
                <a:cs typeface="Arial"/>
                <a:sym typeface="Arial"/>
              </a:rPr>
              <a:t>niệm</a:t>
            </a:r>
            <a:r>
              <a:rPr lang="en-US" sz="2667" kern="0" dirty="0">
                <a:solidFill>
                  <a:srgbClr val="FF0000"/>
                </a:solidFill>
                <a:latin typeface="Times New Roman" panose="02020603050405020304" pitchFamily="18" charset="0"/>
                <a:ea typeface="Times New Roman" panose="02020603050405020304" pitchFamily="18" charset="0"/>
                <a:cs typeface="Arial"/>
                <a:sym typeface="Arial"/>
              </a:rPr>
              <a:t>:</a:t>
            </a:r>
          </a:p>
        </p:txBody>
      </p:sp>
      <p:sp>
        <p:nvSpPr>
          <p:cNvPr id="11" name="TextBox 10">
            <a:extLst>
              <a:ext uri="{FF2B5EF4-FFF2-40B4-BE49-F238E27FC236}">
                <a16:creationId xmlns:a16="http://schemas.microsoft.com/office/drawing/2014/main" id="{2778E38D-9D92-A284-0AE3-34D89E362062}"/>
              </a:ext>
            </a:extLst>
          </p:cNvPr>
          <p:cNvSpPr txBox="1"/>
          <p:nvPr/>
        </p:nvSpPr>
        <p:spPr>
          <a:xfrm>
            <a:off x="1026059" y="2284029"/>
            <a:ext cx="6138248" cy="502766"/>
          </a:xfrm>
          <a:prstGeom prst="rect">
            <a:avLst/>
          </a:prstGeom>
          <a:noFill/>
        </p:spPr>
        <p:txBody>
          <a:bodyPr wrap="square">
            <a:spAutoFit/>
          </a:bodyPr>
          <a:lstStyle/>
          <a:p>
            <a:pPr algn="just" defTabSz="1219170">
              <a:spcAft>
                <a:spcPts val="1067"/>
              </a:spcAft>
              <a:buClr>
                <a:srgbClr val="000000"/>
              </a:buClr>
              <a:defRPr/>
            </a:pPr>
            <a:r>
              <a:rPr lang="en-US" sz="2667"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667" kern="0" dirty="0" err="1">
                <a:solidFill>
                  <a:srgbClr val="FF0000"/>
                </a:solidFill>
                <a:latin typeface="Times New Roman" panose="02020603050405020304" pitchFamily="18" charset="0"/>
                <a:ea typeface="Times New Roman" panose="02020603050405020304" pitchFamily="18" charset="0"/>
                <a:cs typeface="Arial"/>
                <a:sym typeface="Arial"/>
              </a:rPr>
              <a:t>Đặc</a:t>
            </a:r>
            <a:r>
              <a:rPr lang="en-US" sz="2667" kern="0" dirty="0">
                <a:solidFill>
                  <a:srgbClr val="FF0000"/>
                </a:solidFill>
                <a:latin typeface="Times New Roman" panose="02020603050405020304" pitchFamily="18" charset="0"/>
                <a:ea typeface="Times New Roman" panose="02020603050405020304" pitchFamily="18" charset="0"/>
                <a:cs typeface="Arial"/>
                <a:sym typeface="Arial"/>
              </a:rPr>
              <a:t> </a:t>
            </a:r>
            <a:r>
              <a:rPr lang="en-US" sz="2667" kern="0" dirty="0" err="1">
                <a:solidFill>
                  <a:srgbClr val="FF0000"/>
                </a:solidFill>
                <a:latin typeface="Times New Roman" panose="02020603050405020304" pitchFamily="18" charset="0"/>
                <a:ea typeface="Times New Roman" panose="02020603050405020304" pitchFamily="18" charset="0"/>
                <a:cs typeface="Arial"/>
                <a:sym typeface="Arial"/>
              </a:rPr>
              <a:t>điểm</a:t>
            </a:r>
            <a:r>
              <a:rPr lang="en-US" sz="2667" kern="0" dirty="0">
                <a:solidFill>
                  <a:srgbClr val="FF0000"/>
                </a:solidFill>
                <a:latin typeface="Times New Roman" panose="02020603050405020304" pitchFamily="18" charset="0"/>
                <a:ea typeface="Times New Roman" panose="02020603050405020304" pitchFamily="18" charset="0"/>
                <a:cs typeface="Arial"/>
                <a:sym typeface="Arial"/>
              </a:rPr>
              <a:t>:</a:t>
            </a:r>
            <a:endParaRPr lang="en-US" sz="2667" kern="0" dirty="0">
              <a:solidFill>
                <a:srgbClr val="FF0000"/>
              </a:solidFill>
              <a:latin typeface="Calibri" panose="020F0502020204030204" pitchFamily="34" charset="0"/>
              <a:ea typeface="Calibri" panose="020F0502020204030204" pitchFamily="34" charset="0"/>
              <a:cs typeface="Arial"/>
              <a:sym typeface="Arial"/>
            </a:endParaRPr>
          </a:p>
        </p:txBody>
      </p:sp>
    </p:spTree>
    <p:extLst>
      <p:ext uri="{BB962C8B-B14F-4D97-AF65-F5344CB8AC3E}">
        <p14:creationId xmlns:p14="http://schemas.microsoft.com/office/powerpoint/2010/main" val="246187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E0F2D84-148D-8C86-DEC5-50334C93D19B}"/>
              </a:ext>
            </a:extLst>
          </p:cNvPr>
          <p:cNvSpPr txBox="1"/>
          <p:nvPr/>
        </p:nvSpPr>
        <p:spPr>
          <a:xfrm>
            <a:off x="1448554" y="580288"/>
            <a:ext cx="10103668" cy="2062296"/>
          </a:xfrm>
          <a:prstGeom prst="rect">
            <a:avLst/>
          </a:prstGeom>
          <a:noFill/>
        </p:spPr>
        <p:txBody>
          <a:bodyPr wrap="square">
            <a:spAutoFit/>
          </a:bodyPr>
          <a:lstStyle/>
          <a:p>
            <a:r>
              <a:rPr lang="en-US" sz="4267" dirty="0">
                <a:latin typeface="Times New Roman" panose="02020603050405020304" pitchFamily="18" charset="0"/>
                <a:ea typeface="Times New Roman" panose="02020603050405020304" pitchFamily="18" charset="0"/>
              </a:rPr>
              <a:t>- Khi </a:t>
            </a:r>
            <a:r>
              <a:rPr lang="en-US" sz="4267" dirty="0" err="1">
                <a:latin typeface="Times New Roman" panose="02020603050405020304" pitchFamily="18" charset="0"/>
                <a:ea typeface="Times New Roman" panose="02020603050405020304" pitchFamily="18" charset="0"/>
              </a:rPr>
              <a:t>đọc</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hiểu</a:t>
            </a:r>
            <a:r>
              <a:rPr lang="en-US" sz="4267" dirty="0">
                <a:latin typeface="Times New Roman" panose="02020603050405020304" pitchFamily="18" charset="0"/>
                <a:ea typeface="Times New Roman" panose="02020603050405020304" pitchFamily="18" charset="0"/>
              </a:rPr>
              <a:t> văn bản </a:t>
            </a:r>
            <a:r>
              <a:rPr lang="en-US" sz="4267" dirty="0" err="1">
                <a:latin typeface="Times New Roman" panose="02020603050405020304" pitchFamily="18" charset="0"/>
                <a:ea typeface="Times New Roman" panose="02020603050405020304" pitchFamily="18" charset="0"/>
              </a:rPr>
              <a:t>truyện</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cười</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cần</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lưu</a:t>
            </a:r>
            <a:r>
              <a:rPr lang="en-US" sz="4267" dirty="0">
                <a:latin typeface="Times New Roman" panose="02020603050405020304" pitchFamily="18" charset="0"/>
                <a:ea typeface="Times New Roman" panose="02020603050405020304" pitchFamily="18" charset="0"/>
              </a:rPr>
              <a:t> ý </a:t>
            </a:r>
            <a:r>
              <a:rPr lang="en-US" sz="4267" dirty="0" err="1">
                <a:latin typeface="Times New Roman" panose="02020603050405020304" pitchFamily="18" charset="0"/>
                <a:ea typeface="Times New Roman" panose="02020603050405020304" pitchFamily="18" charset="0"/>
              </a:rPr>
              <a:t>về</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đối</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tượng</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nguyên</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nhân</a:t>
            </a:r>
            <a:r>
              <a:rPr lang="en-US" sz="4267" dirty="0">
                <a:latin typeface="Times New Roman" panose="02020603050405020304" pitchFamily="18" charset="0"/>
                <a:ea typeface="Times New Roman" panose="02020603050405020304" pitchFamily="18" charset="0"/>
              </a:rPr>
              <a:t>, ý </a:t>
            </a:r>
            <a:r>
              <a:rPr lang="en-US" sz="4267" dirty="0" err="1">
                <a:latin typeface="Times New Roman" panose="02020603050405020304" pitchFamily="18" charset="0"/>
                <a:ea typeface="Times New Roman" panose="02020603050405020304" pitchFamily="18" charset="0"/>
              </a:rPr>
              <a:t>nghĩa</a:t>
            </a:r>
            <a:r>
              <a:rPr lang="en-US" sz="4267" dirty="0">
                <a:latin typeface="Times New Roman" panose="02020603050405020304" pitchFamily="18" charset="0"/>
                <a:ea typeface="Times New Roman" panose="02020603050405020304" pitchFamily="18" charset="0"/>
              </a:rPr>
              <a:t> của </a:t>
            </a:r>
            <a:r>
              <a:rPr lang="en-US" sz="4267" dirty="0" err="1">
                <a:latin typeface="Times New Roman" panose="02020603050405020304" pitchFamily="18" charset="0"/>
                <a:ea typeface="Times New Roman" panose="02020603050405020304" pitchFamily="18" charset="0"/>
              </a:rPr>
              <a:t>tiếng</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cười</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và</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nghệ</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thuật</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gây</a:t>
            </a:r>
            <a:r>
              <a:rPr lang="en-US" sz="4267" dirty="0">
                <a:latin typeface="Times New Roman" panose="02020603050405020304" pitchFamily="18" charset="0"/>
                <a:ea typeface="Times New Roman" panose="02020603050405020304" pitchFamily="18" charset="0"/>
              </a:rPr>
              <a:t> </a:t>
            </a:r>
            <a:r>
              <a:rPr lang="en-US" sz="4267" dirty="0" err="1">
                <a:latin typeface="Times New Roman" panose="02020603050405020304" pitchFamily="18" charset="0"/>
                <a:ea typeface="Times New Roman" panose="02020603050405020304" pitchFamily="18" charset="0"/>
              </a:rPr>
              <a:t>cười</a:t>
            </a:r>
            <a:r>
              <a:rPr lang="en-US" sz="4267" dirty="0">
                <a:latin typeface="Times New Roman" panose="02020603050405020304" pitchFamily="18" charset="0"/>
                <a:ea typeface="Times New Roman" panose="02020603050405020304" pitchFamily="18" charset="0"/>
              </a:rPr>
              <a:t> của </a:t>
            </a:r>
            <a:r>
              <a:rPr lang="en-US" sz="4267" dirty="0" err="1">
                <a:latin typeface="Times New Roman" panose="02020603050405020304" pitchFamily="18" charset="0"/>
                <a:ea typeface="Times New Roman" panose="02020603050405020304" pitchFamily="18" charset="0"/>
              </a:rPr>
              <a:t>truyện</a:t>
            </a:r>
            <a:r>
              <a:rPr lang="en-US" sz="4267" dirty="0">
                <a:latin typeface="Times New Roman" panose="02020603050405020304" pitchFamily="18" charset="0"/>
                <a:ea typeface="Times New Roman" panose="02020603050405020304" pitchFamily="18" charset="0"/>
              </a:rPr>
              <a:t>.</a:t>
            </a:r>
            <a:endParaRPr lang="en-US" sz="4267" dirty="0"/>
          </a:p>
        </p:txBody>
      </p:sp>
      <p:pic>
        <p:nvPicPr>
          <p:cNvPr id="2050" name="Picture 2" descr="Truyện cười: Kiểu đầu khó lặp lại | baotintuc.vn">
            <a:extLst>
              <a:ext uri="{FF2B5EF4-FFF2-40B4-BE49-F238E27FC236}">
                <a16:creationId xmlns:a16="http://schemas.microsoft.com/office/drawing/2014/main" id="{A21FE48E-BD7E-31AD-E0BB-44CDFE38D9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067" y="3737069"/>
            <a:ext cx="3733800" cy="2938352"/>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Truyện cười: Kiểu đầu khó lặp lại | baotintuc.vn">
            <a:extLst>
              <a:ext uri="{FF2B5EF4-FFF2-40B4-BE49-F238E27FC236}">
                <a16:creationId xmlns:a16="http://schemas.microsoft.com/office/drawing/2014/main" id="{7C2E8314-BAD9-EFF7-1E71-9194C5E1BA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58200" y="4673600"/>
            <a:ext cx="3733800" cy="218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60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pic>
        <p:nvPicPr>
          <p:cNvPr id="11" name="Google Shape;254;p31"/>
          <p:cNvPicPr preferRelativeResize="0"/>
          <p:nvPr/>
        </p:nvPicPr>
        <p:blipFill>
          <a:blip r:embed="rId3">
            <a:alphaModFix/>
          </a:blip>
          <a:stretch>
            <a:fillRect/>
          </a:stretch>
        </p:blipFill>
        <p:spPr>
          <a:xfrm rot="-6530643">
            <a:off x="8158191" y="603132"/>
            <a:ext cx="4532149" cy="3042133"/>
          </a:xfrm>
          <a:prstGeom prst="rect">
            <a:avLst/>
          </a:prstGeom>
          <a:noFill/>
          <a:ln>
            <a:noFill/>
          </a:ln>
        </p:spPr>
      </p:pic>
      <p:sp>
        <p:nvSpPr>
          <p:cNvPr id="12" name="Google Shape;255;p31"/>
          <p:cNvSpPr/>
          <p:nvPr/>
        </p:nvSpPr>
        <p:spPr>
          <a:xfrm rot="10800000">
            <a:off x="9215333" y="-330533"/>
            <a:ext cx="2417864" cy="4494799"/>
          </a:xfrm>
          <a:custGeom>
            <a:avLst/>
            <a:gdLst/>
            <a:ahLst/>
            <a:cxnLst/>
            <a:rect l="l" t="t" r="r" b="b"/>
            <a:pathLst>
              <a:path w="23361" h="43428" extrusionOk="0">
                <a:moveTo>
                  <a:pt x="1627" y="363"/>
                </a:moveTo>
                <a:cubicBezTo>
                  <a:pt x="1637" y="363"/>
                  <a:pt x="1649" y="367"/>
                  <a:pt x="1664" y="374"/>
                </a:cubicBezTo>
                <a:cubicBezTo>
                  <a:pt x="2635" y="859"/>
                  <a:pt x="3466" y="1622"/>
                  <a:pt x="4090" y="2454"/>
                </a:cubicBezTo>
                <a:cubicBezTo>
                  <a:pt x="4437" y="2870"/>
                  <a:pt x="4783" y="3355"/>
                  <a:pt x="5061" y="3840"/>
                </a:cubicBezTo>
                <a:cubicBezTo>
                  <a:pt x="4229" y="2592"/>
                  <a:pt x="3120" y="1553"/>
                  <a:pt x="1733" y="859"/>
                </a:cubicBezTo>
                <a:cubicBezTo>
                  <a:pt x="1609" y="611"/>
                  <a:pt x="1541" y="363"/>
                  <a:pt x="1627" y="363"/>
                </a:cubicBezTo>
                <a:close/>
                <a:moveTo>
                  <a:pt x="1872" y="1206"/>
                </a:moveTo>
                <a:lnTo>
                  <a:pt x="1872" y="1206"/>
                </a:lnTo>
                <a:cubicBezTo>
                  <a:pt x="2981" y="1969"/>
                  <a:pt x="4021" y="2870"/>
                  <a:pt x="4783" y="4048"/>
                </a:cubicBezTo>
                <a:cubicBezTo>
                  <a:pt x="5130" y="4464"/>
                  <a:pt x="5407" y="4949"/>
                  <a:pt x="5754" y="5434"/>
                </a:cubicBezTo>
                <a:cubicBezTo>
                  <a:pt x="5546" y="5157"/>
                  <a:pt x="5338" y="4880"/>
                  <a:pt x="5061" y="4603"/>
                </a:cubicBezTo>
                <a:cubicBezTo>
                  <a:pt x="5061" y="4582"/>
                  <a:pt x="5049" y="4574"/>
                  <a:pt x="5034" y="4574"/>
                </a:cubicBezTo>
                <a:cubicBezTo>
                  <a:pt x="4997" y="4574"/>
                  <a:pt x="4942" y="4623"/>
                  <a:pt x="4991" y="4672"/>
                </a:cubicBezTo>
                <a:lnTo>
                  <a:pt x="5061" y="4811"/>
                </a:lnTo>
                <a:cubicBezTo>
                  <a:pt x="4229" y="3979"/>
                  <a:pt x="3328" y="3286"/>
                  <a:pt x="2635" y="2454"/>
                </a:cubicBezTo>
                <a:cubicBezTo>
                  <a:pt x="2357" y="2038"/>
                  <a:pt x="2080" y="1622"/>
                  <a:pt x="1872" y="1206"/>
                </a:cubicBezTo>
                <a:close/>
                <a:moveTo>
                  <a:pt x="4853" y="5019"/>
                </a:moveTo>
                <a:cubicBezTo>
                  <a:pt x="5199" y="5365"/>
                  <a:pt x="5615" y="5712"/>
                  <a:pt x="5962" y="6058"/>
                </a:cubicBezTo>
                <a:cubicBezTo>
                  <a:pt x="5546" y="5712"/>
                  <a:pt x="5130" y="5365"/>
                  <a:pt x="4714" y="5019"/>
                </a:cubicBezTo>
                <a:close/>
                <a:moveTo>
                  <a:pt x="908" y="865"/>
                </a:moveTo>
                <a:cubicBezTo>
                  <a:pt x="998" y="865"/>
                  <a:pt x="1110" y="885"/>
                  <a:pt x="1248" y="929"/>
                </a:cubicBezTo>
                <a:cubicBezTo>
                  <a:pt x="1317" y="998"/>
                  <a:pt x="1317" y="998"/>
                  <a:pt x="1387" y="998"/>
                </a:cubicBezTo>
                <a:cubicBezTo>
                  <a:pt x="1733" y="1899"/>
                  <a:pt x="2219" y="2662"/>
                  <a:pt x="2981" y="3286"/>
                </a:cubicBezTo>
                <a:lnTo>
                  <a:pt x="2773" y="3147"/>
                </a:lnTo>
                <a:lnTo>
                  <a:pt x="2080" y="2454"/>
                </a:lnTo>
                <a:cubicBezTo>
                  <a:pt x="2048" y="2422"/>
                  <a:pt x="2016" y="2408"/>
                  <a:pt x="1987" y="2408"/>
                </a:cubicBezTo>
                <a:cubicBezTo>
                  <a:pt x="1892" y="2408"/>
                  <a:pt x="1835" y="2555"/>
                  <a:pt x="1941" y="2662"/>
                </a:cubicBezTo>
                <a:cubicBezTo>
                  <a:pt x="2219" y="2939"/>
                  <a:pt x="2496" y="3216"/>
                  <a:pt x="2842" y="3494"/>
                </a:cubicBezTo>
                <a:cubicBezTo>
                  <a:pt x="2981" y="3632"/>
                  <a:pt x="3050" y="3771"/>
                  <a:pt x="3189" y="3909"/>
                </a:cubicBezTo>
                <a:cubicBezTo>
                  <a:pt x="4229" y="4949"/>
                  <a:pt x="5407" y="5920"/>
                  <a:pt x="6516" y="6890"/>
                </a:cubicBezTo>
                <a:cubicBezTo>
                  <a:pt x="5477" y="6336"/>
                  <a:pt x="4506" y="5712"/>
                  <a:pt x="3605" y="5019"/>
                </a:cubicBezTo>
                <a:cubicBezTo>
                  <a:pt x="2912" y="4464"/>
                  <a:pt x="2219" y="3840"/>
                  <a:pt x="1595" y="3147"/>
                </a:cubicBezTo>
                <a:cubicBezTo>
                  <a:pt x="1343" y="2895"/>
                  <a:pt x="1" y="865"/>
                  <a:pt x="908" y="865"/>
                </a:cubicBezTo>
                <a:close/>
                <a:moveTo>
                  <a:pt x="5886" y="8512"/>
                </a:moveTo>
                <a:cubicBezTo>
                  <a:pt x="5930" y="8512"/>
                  <a:pt x="5980" y="8528"/>
                  <a:pt x="6031" y="8554"/>
                </a:cubicBezTo>
                <a:cubicBezTo>
                  <a:pt x="5962" y="8623"/>
                  <a:pt x="5962" y="8762"/>
                  <a:pt x="6031" y="8762"/>
                </a:cubicBezTo>
                <a:lnTo>
                  <a:pt x="6308" y="8900"/>
                </a:lnTo>
                <a:cubicBezTo>
                  <a:pt x="6308" y="8900"/>
                  <a:pt x="6378" y="8970"/>
                  <a:pt x="6308" y="8970"/>
                </a:cubicBezTo>
                <a:lnTo>
                  <a:pt x="6378" y="8970"/>
                </a:lnTo>
                <a:cubicBezTo>
                  <a:pt x="6355" y="8993"/>
                  <a:pt x="6324" y="9001"/>
                  <a:pt x="6290" y="9001"/>
                </a:cubicBezTo>
                <a:cubicBezTo>
                  <a:pt x="6224" y="9001"/>
                  <a:pt x="6147" y="8970"/>
                  <a:pt x="6100" y="8970"/>
                </a:cubicBezTo>
                <a:cubicBezTo>
                  <a:pt x="5962" y="8970"/>
                  <a:pt x="5823" y="8900"/>
                  <a:pt x="5754" y="8900"/>
                </a:cubicBezTo>
                <a:cubicBezTo>
                  <a:pt x="5754" y="8831"/>
                  <a:pt x="5754" y="8762"/>
                  <a:pt x="5754" y="8692"/>
                </a:cubicBezTo>
                <a:cubicBezTo>
                  <a:pt x="5754" y="8561"/>
                  <a:pt x="5810" y="8512"/>
                  <a:pt x="5886" y="8512"/>
                </a:cubicBezTo>
                <a:close/>
                <a:moveTo>
                  <a:pt x="10608" y="9641"/>
                </a:moveTo>
                <a:cubicBezTo>
                  <a:pt x="10607" y="9643"/>
                  <a:pt x="10606" y="9650"/>
                  <a:pt x="10606" y="9663"/>
                </a:cubicBezTo>
                <a:cubicBezTo>
                  <a:pt x="10606" y="9655"/>
                  <a:pt x="10607" y="9648"/>
                  <a:pt x="10608" y="9641"/>
                </a:cubicBezTo>
                <a:close/>
                <a:moveTo>
                  <a:pt x="3879" y="10107"/>
                </a:moveTo>
                <a:cubicBezTo>
                  <a:pt x="3938" y="10107"/>
                  <a:pt x="4014" y="10123"/>
                  <a:pt x="4090" y="10148"/>
                </a:cubicBezTo>
                <a:cubicBezTo>
                  <a:pt x="4160" y="10564"/>
                  <a:pt x="4298" y="11049"/>
                  <a:pt x="4575" y="11396"/>
                </a:cubicBezTo>
                <a:cubicBezTo>
                  <a:pt x="4229" y="11049"/>
                  <a:pt x="3952" y="10703"/>
                  <a:pt x="3813" y="10287"/>
                </a:cubicBezTo>
                <a:cubicBezTo>
                  <a:pt x="3725" y="10155"/>
                  <a:pt x="3776" y="10107"/>
                  <a:pt x="3879" y="10107"/>
                </a:cubicBezTo>
                <a:close/>
                <a:moveTo>
                  <a:pt x="9281" y="4291"/>
                </a:moveTo>
                <a:cubicBezTo>
                  <a:pt x="9621" y="4291"/>
                  <a:pt x="10370" y="5378"/>
                  <a:pt x="10467" y="5573"/>
                </a:cubicBezTo>
                <a:cubicBezTo>
                  <a:pt x="10606" y="6058"/>
                  <a:pt x="10814" y="6544"/>
                  <a:pt x="10953" y="7029"/>
                </a:cubicBezTo>
                <a:cubicBezTo>
                  <a:pt x="11022" y="7791"/>
                  <a:pt x="11091" y="8554"/>
                  <a:pt x="11230" y="9316"/>
                </a:cubicBezTo>
                <a:cubicBezTo>
                  <a:pt x="11230" y="10010"/>
                  <a:pt x="11299" y="10703"/>
                  <a:pt x="11299" y="11396"/>
                </a:cubicBezTo>
                <a:cubicBezTo>
                  <a:pt x="11299" y="11119"/>
                  <a:pt x="11230" y="10911"/>
                  <a:pt x="11161" y="10633"/>
                </a:cubicBezTo>
                <a:cubicBezTo>
                  <a:pt x="11091" y="10356"/>
                  <a:pt x="11091" y="10148"/>
                  <a:pt x="11091" y="9940"/>
                </a:cubicBezTo>
                <a:cubicBezTo>
                  <a:pt x="11022" y="8277"/>
                  <a:pt x="10606" y="6613"/>
                  <a:pt x="9844" y="5157"/>
                </a:cubicBezTo>
                <a:cubicBezTo>
                  <a:pt x="9844" y="5114"/>
                  <a:pt x="9824" y="5098"/>
                  <a:pt x="9796" y="5098"/>
                </a:cubicBezTo>
                <a:cubicBezTo>
                  <a:pt x="9735" y="5098"/>
                  <a:pt x="9636" y="5179"/>
                  <a:pt x="9636" y="5227"/>
                </a:cubicBezTo>
                <a:cubicBezTo>
                  <a:pt x="9566" y="5365"/>
                  <a:pt x="9566" y="5573"/>
                  <a:pt x="9636" y="5781"/>
                </a:cubicBezTo>
                <a:cubicBezTo>
                  <a:pt x="9601" y="5850"/>
                  <a:pt x="9653" y="5885"/>
                  <a:pt x="9714" y="5885"/>
                </a:cubicBezTo>
                <a:cubicBezTo>
                  <a:pt x="9774" y="5885"/>
                  <a:pt x="9844" y="5850"/>
                  <a:pt x="9844" y="5781"/>
                </a:cubicBezTo>
                <a:cubicBezTo>
                  <a:pt x="10052" y="5920"/>
                  <a:pt x="10260" y="6197"/>
                  <a:pt x="10190" y="6474"/>
                </a:cubicBezTo>
                <a:cubicBezTo>
                  <a:pt x="10467" y="7375"/>
                  <a:pt x="10675" y="8277"/>
                  <a:pt x="10745" y="9247"/>
                </a:cubicBezTo>
                <a:lnTo>
                  <a:pt x="10745" y="9455"/>
                </a:lnTo>
                <a:cubicBezTo>
                  <a:pt x="10683" y="9517"/>
                  <a:pt x="10621" y="9579"/>
                  <a:pt x="10608" y="9641"/>
                </a:cubicBezTo>
                <a:lnTo>
                  <a:pt x="10608" y="9641"/>
                </a:lnTo>
                <a:cubicBezTo>
                  <a:pt x="10609" y="9640"/>
                  <a:pt x="10609" y="9640"/>
                  <a:pt x="10610" y="9640"/>
                </a:cubicBezTo>
                <a:cubicBezTo>
                  <a:pt x="10637" y="9640"/>
                  <a:pt x="10819" y="10755"/>
                  <a:pt x="10883" y="11396"/>
                </a:cubicBezTo>
                <a:lnTo>
                  <a:pt x="10883" y="11673"/>
                </a:lnTo>
                <a:cubicBezTo>
                  <a:pt x="10606" y="10911"/>
                  <a:pt x="10398" y="10079"/>
                  <a:pt x="10260" y="9316"/>
                </a:cubicBezTo>
                <a:cubicBezTo>
                  <a:pt x="9913" y="7861"/>
                  <a:pt x="9428" y="6474"/>
                  <a:pt x="9150" y="5019"/>
                </a:cubicBezTo>
                <a:cubicBezTo>
                  <a:pt x="9068" y="4484"/>
                  <a:pt x="9138" y="4291"/>
                  <a:pt x="9281" y="4291"/>
                </a:cubicBezTo>
                <a:close/>
                <a:moveTo>
                  <a:pt x="4645" y="10287"/>
                </a:moveTo>
                <a:cubicBezTo>
                  <a:pt x="5130" y="10495"/>
                  <a:pt x="5615" y="10703"/>
                  <a:pt x="6100" y="10911"/>
                </a:cubicBezTo>
                <a:cubicBezTo>
                  <a:pt x="6863" y="11535"/>
                  <a:pt x="7487" y="12158"/>
                  <a:pt x="8111" y="12921"/>
                </a:cubicBezTo>
                <a:cubicBezTo>
                  <a:pt x="8388" y="13267"/>
                  <a:pt x="8665" y="13614"/>
                  <a:pt x="9012" y="13961"/>
                </a:cubicBezTo>
                <a:cubicBezTo>
                  <a:pt x="7972" y="13060"/>
                  <a:pt x="6932" y="12228"/>
                  <a:pt x="5962" y="11188"/>
                </a:cubicBezTo>
                <a:cubicBezTo>
                  <a:pt x="5949" y="11175"/>
                  <a:pt x="5933" y="11169"/>
                  <a:pt x="5916" y="11169"/>
                </a:cubicBezTo>
                <a:cubicBezTo>
                  <a:pt x="5847" y="11169"/>
                  <a:pt x="5767" y="11270"/>
                  <a:pt x="5823" y="11327"/>
                </a:cubicBezTo>
                <a:cubicBezTo>
                  <a:pt x="6794" y="12366"/>
                  <a:pt x="7833" y="13475"/>
                  <a:pt x="8942" y="14515"/>
                </a:cubicBezTo>
                <a:lnTo>
                  <a:pt x="8596" y="14238"/>
                </a:lnTo>
                <a:lnTo>
                  <a:pt x="8527" y="14238"/>
                </a:lnTo>
                <a:cubicBezTo>
                  <a:pt x="8596" y="14238"/>
                  <a:pt x="8596" y="14169"/>
                  <a:pt x="8527" y="14169"/>
                </a:cubicBezTo>
                <a:cubicBezTo>
                  <a:pt x="7833" y="13614"/>
                  <a:pt x="7071" y="13129"/>
                  <a:pt x="6308" y="12574"/>
                </a:cubicBezTo>
                <a:cubicBezTo>
                  <a:pt x="5823" y="12228"/>
                  <a:pt x="4367" y="10703"/>
                  <a:pt x="4645" y="10287"/>
                </a:cubicBezTo>
                <a:close/>
                <a:moveTo>
                  <a:pt x="9497" y="17981"/>
                </a:moveTo>
                <a:cubicBezTo>
                  <a:pt x="9705" y="17981"/>
                  <a:pt x="9913" y="18050"/>
                  <a:pt x="9982" y="18189"/>
                </a:cubicBezTo>
                <a:lnTo>
                  <a:pt x="9913" y="18189"/>
                </a:lnTo>
                <a:cubicBezTo>
                  <a:pt x="9774" y="18189"/>
                  <a:pt x="9705" y="18466"/>
                  <a:pt x="9913" y="18466"/>
                </a:cubicBezTo>
                <a:lnTo>
                  <a:pt x="10121" y="18466"/>
                </a:lnTo>
                <a:cubicBezTo>
                  <a:pt x="10052" y="18536"/>
                  <a:pt x="9913" y="18605"/>
                  <a:pt x="9844" y="18605"/>
                </a:cubicBezTo>
                <a:cubicBezTo>
                  <a:pt x="9774" y="18536"/>
                  <a:pt x="9705" y="18466"/>
                  <a:pt x="9705" y="18397"/>
                </a:cubicBezTo>
                <a:cubicBezTo>
                  <a:pt x="9685" y="18377"/>
                  <a:pt x="9664" y="18368"/>
                  <a:pt x="9646" y="18368"/>
                </a:cubicBezTo>
                <a:cubicBezTo>
                  <a:pt x="9601" y="18368"/>
                  <a:pt x="9566" y="18417"/>
                  <a:pt x="9566" y="18466"/>
                </a:cubicBezTo>
                <a:lnTo>
                  <a:pt x="9566" y="18536"/>
                </a:lnTo>
                <a:cubicBezTo>
                  <a:pt x="9497" y="18466"/>
                  <a:pt x="9428" y="18397"/>
                  <a:pt x="9358" y="18328"/>
                </a:cubicBezTo>
                <a:cubicBezTo>
                  <a:pt x="9358" y="18189"/>
                  <a:pt x="9358" y="17981"/>
                  <a:pt x="9497" y="17981"/>
                </a:cubicBezTo>
                <a:close/>
                <a:moveTo>
                  <a:pt x="14696" y="15971"/>
                </a:moveTo>
                <a:cubicBezTo>
                  <a:pt x="14696" y="16110"/>
                  <a:pt x="14696" y="16248"/>
                  <a:pt x="14627" y="16456"/>
                </a:cubicBezTo>
                <a:cubicBezTo>
                  <a:pt x="14557" y="17288"/>
                  <a:pt x="14419" y="18189"/>
                  <a:pt x="14349" y="19021"/>
                </a:cubicBezTo>
                <a:cubicBezTo>
                  <a:pt x="14349" y="18328"/>
                  <a:pt x="14349" y="17635"/>
                  <a:pt x="14419" y="16872"/>
                </a:cubicBezTo>
                <a:cubicBezTo>
                  <a:pt x="14488" y="16595"/>
                  <a:pt x="14627" y="16248"/>
                  <a:pt x="14696" y="15971"/>
                </a:cubicBezTo>
                <a:close/>
                <a:moveTo>
                  <a:pt x="14456" y="9836"/>
                </a:moveTo>
                <a:cubicBezTo>
                  <a:pt x="14518" y="9836"/>
                  <a:pt x="14576" y="9888"/>
                  <a:pt x="14627" y="10010"/>
                </a:cubicBezTo>
                <a:cubicBezTo>
                  <a:pt x="14765" y="10356"/>
                  <a:pt x="14835" y="10772"/>
                  <a:pt x="14835" y="11119"/>
                </a:cubicBezTo>
                <a:cubicBezTo>
                  <a:pt x="14904" y="11950"/>
                  <a:pt x="14904" y="12713"/>
                  <a:pt x="14835" y="13545"/>
                </a:cubicBezTo>
                <a:cubicBezTo>
                  <a:pt x="14765" y="14238"/>
                  <a:pt x="14627" y="14931"/>
                  <a:pt x="14488" y="15624"/>
                </a:cubicBezTo>
                <a:cubicBezTo>
                  <a:pt x="14627" y="14446"/>
                  <a:pt x="14696" y="13267"/>
                  <a:pt x="14835" y="12089"/>
                </a:cubicBezTo>
                <a:cubicBezTo>
                  <a:pt x="14835" y="12054"/>
                  <a:pt x="14783" y="12037"/>
                  <a:pt x="14731" y="12037"/>
                </a:cubicBezTo>
                <a:cubicBezTo>
                  <a:pt x="14679" y="12037"/>
                  <a:pt x="14627" y="12054"/>
                  <a:pt x="14627" y="12089"/>
                </a:cubicBezTo>
                <a:cubicBezTo>
                  <a:pt x="14627" y="12228"/>
                  <a:pt x="14627" y="12366"/>
                  <a:pt x="14557" y="12505"/>
                </a:cubicBezTo>
                <a:cubicBezTo>
                  <a:pt x="14557" y="11812"/>
                  <a:pt x="14627" y="11119"/>
                  <a:pt x="14696" y="10495"/>
                </a:cubicBezTo>
                <a:cubicBezTo>
                  <a:pt x="14696" y="10391"/>
                  <a:pt x="14627" y="10339"/>
                  <a:pt x="14557" y="10339"/>
                </a:cubicBezTo>
                <a:cubicBezTo>
                  <a:pt x="14488" y="10339"/>
                  <a:pt x="14419" y="10391"/>
                  <a:pt x="14419" y="10495"/>
                </a:cubicBezTo>
                <a:cubicBezTo>
                  <a:pt x="14280" y="12366"/>
                  <a:pt x="14280" y="14238"/>
                  <a:pt x="14141" y="16110"/>
                </a:cubicBezTo>
                <a:cubicBezTo>
                  <a:pt x="14072" y="17149"/>
                  <a:pt x="14003" y="18189"/>
                  <a:pt x="14003" y="19160"/>
                </a:cubicBezTo>
                <a:cubicBezTo>
                  <a:pt x="13448" y="16733"/>
                  <a:pt x="13310" y="14238"/>
                  <a:pt x="13587" y="11742"/>
                </a:cubicBezTo>
                <a:cubicBezTo>
                  <a:pt x="13587" y="11624"/>
                  <a:pt x="14093" y="9836"/>
                  <a:pt x="14456" y="9836"/>
                </a:cubicBezTo>
                <a:close/>
                <a:moveTo>
                  <a:pt x="18716" y="18925"/>
                </a:moveTo>
                <a:cubicBezTo>
                  <a:pt x="19027" y="18925"/>
                  <a:pt x="19349" y="19310"/>
                  <a:pt x="19410" y="19853"/>
                </a:cubicBezTo>
                <a:cubicBezTo>
                  <a:pt x="19548" y="20685"/>
                  <a:pt x="19548" y="21586"/>
                  <a:pt x="19410" y="22418"/>
                </a:cubicBezTo>
                <a:cubicBezTo>
                  <a:pt x="19340" y="22210"/>
                  <a:pt x="19202" y="21932"/>
                  <a:pt x="19063" y="21724"/>
                </a:cubicBezTo>
                <a:lnTo>
                  <a:pt x="18994" y="21724"/>
                </a:lnTo>
                <a:cubicBezTo>
                  <a:pt x="19063" y="20754"/>
                  <a:pt x="18924" y="19853"/>
                  <a:pt x="18578" y="18952"/>
                </a:cubicBezTo>
                <a:cubicBezTo>
                  <a:pt x="18623" y="18934"/>
                  <a:pt x="18669" y="18925"/>
                  <a:pt x="18716" y="18925"/>
                </a:cubicBezTo>
                <a:close/>
                <a:moveTo>
                  <a:pt x="2704" y="19714"/>
                </a:moveTo>
                <a:lnTo>
                  <a:pt x="2704" y="19714"/>
                </a:lnTo>
                <a:cubicBezTo>
                  <a:pt x="2912" y="19783"/>
                  <a:pt x="3050" y="19922"/>
                  <a:pt x="3120" y="19991"/>
                </a:cubicBezTo>
                <a:cubicBezTo>
                  <a:pt x="3536" y="20477"/>
                  <a:pt x="3952" y="21031"/>
                  <a:pt x="4367" y="21586"/>
                </a:cubicBezTo>
                <a:cubicBezTo>
                  <a:pt x="4645" y="21932"/>
                  <a:pt x="4922" y="22348"/>
                  <a:pt x="5199" y="22695"/>
                </a:cubicBezTo>
                <a:cubicBezTo>
                  <a:pt x="4783" y="22348"/>
                  <a:pt x="4437" y="21932"/>
                  <a:pt x="4090" y="21586"/>
                </a:cubicBezTo>
                <a:cubicBezTo>
                  <a:pt x="3536" y="21031"/>
                  <a:pt x="3120" y="20407"/>
                  <a:pt x="2704" y="19714"/>
                </a:cubicBezTo>
                <a:close/>
                <a:moveTo>
                  <a:pt x="1733" y="18813"/>
                </a:moveTo>
                <a:cubicBezTo>
                  <a:pt x="1872" y="19021"/>
                  <a:pt x="2080" y="19160"/>
                  <a:pt x="2288" y="19298"/>
                </a:cubicBezTo>
                <a:cubicBezTo>
                  <a:pt x="3050" y="20962"/>
                  <a:pt x="4160" y="22348"/>
                  <a:pt x="5477" y="23527"/>
                </a:cubicBezTo>
                <a:cubicBezTo>
                  <a:pt x="3674" y="22556"/>
                  <a:pt x="2288" y="20823"/>
                  <a:pt x="1733" y="18813"/>
                </a:cubicBezTo>
                <a:close/>
                <a:moveTo>
                  <a:pt x="2333" y="18234"/>
                </a:moveTo>
                <a:cubicBezTo>
                  <a:pt x="2450" y="18234"/>
                  <a:pt x="2739" y="18513"/>
                  <a:pt x="2981" y="18674"/>
                </a:cubicBezTo>
                <a:cubicBezTo>
                  <a:pt x="4506" y="20061"/>
                  <a:pt x="5754" y="21794"/>
                  <a:pt x="6447" y="23804"/>
                </a:cubicBezTo>
                <a:lnTo>
                  <a:pt x="6031" y="23388"/>
                </a:lnTo>
                <a:cubicBezTo>
                  <a:pt x="4922" y="21794"/>
                  <a:pt x="3952" y="20061"/>
                  <a:pt x="2427" y="18952"/>
                </a:cubicBezTo>
                <a:cubicBezTo>
                  <a:pt x="2427" y="18882"/>
                  <a:pt x="2427" y="18882"/>
                  <a:pt x="2427" y="18813"/>
                </a:cubicBezTo>
                <a:cubicBezTo>
                  <a:pt x="2253" y="18378"/>
                  <a:pt x="2248" y="18234"/>
                  <a:pt x="2333" y="18234"/>
                </a:cubicBezTo>
                <a:close/>
                <a:moveTo>
                  <a:pt x="18231" y="19298"/>
                </a:moveTo>
                <a:cubicBezTo>
                  <a:pt x="18300" y="19506"/>
                  <a:pt x="18439" y="19783"/>
                  <a:pt x="18439" y="19922"/>
                </a:cubicBezTo>
                <a:cubicBezTo>
                  <a:pt x="18578" y="20338"/>
                  <a:pt x="18578" y="20754"/>
                  <a:pt x="18578" y="21170"/>
                </a:cubicBezTo>
                <a:lnTo>
                  <a:pt x="18578" y="21932"/>
                </a:lnTo>
                <a:cubicBezTo>
                  <a:pt x="18092" y="22556"/>
                  <a:pt x="17746" y="23180"/>
                  <a:pt x="17538" y="23943"/>
                </a:cubicBezTo>
                <a:cubicBezTo>
                  <a:pt x="17538" y="23249"/>
                  <a:pt x="17677" y="22556"/>
                  <a:pt x="17677" y="21932"/>
                </a:cubicBezTo>
                <a:cubicBezTo>
                  <a:pt x="17746" y="21170"/>
                  <a:pt x="17885" y="20407"/>
                  <a:pt x="18092" y="19645"/>
                </a:cubicBezTo>
                <a:cubicBezTo>
                  <a:pt x="18092" y="19506"/>
                  <a:pt x="18162" y="19368"/>
                  <a:pt x="18231" y="19298"/>
                </a:cubicBezTo>
                <a:close/>
                <a:moveTo>
                  <a:pt x="15736" y="23527"/>
                </a:moveTo>
                <a:cubicBezTo>
                  <a:pt x="16003" y="23634"/>
                  <a:pt x="16064" y="23906"/>
                  <a:pt x="16078" y="24216"/>
                </a:cubicBezTo>
                <a:lnTo>
                  <a:pt x="16078" y="24216"/>
                </a:lnTo>
                <a:cubicBezTo>
                  <a:pt x="16013" y="24148"/>
                  <a:pt x="16013" y="24080"/>
                  <a:pt x="16013" y="24012"/>
                </a:cubicBezTo>
                <a:cubicBezTo>
                  <a:pt x="15944" y="23943"/>
                  <a:pt x="15874" y="23943"/>
                  <a:pt x="15805" y="23943"/>
                </a:cubicBezTo>
                <a:lnTo>
                  <a:pt x="15736" y="24012"/>
                </a:lnTo>
                <a:cubicBezTo>
                  <a:pt x="15666" y="23873"/>
                  <a:pt x="15666" y="23665"/>
                  <a:pt x="15736" y="23527"/>
                </a:cubicBezTo>
                <a:close/>
                <a:moveTo>
                  <a:pt x="8111" y="21655"/>
                </a:moveTo>
                <a:lnTo>
                  <a:pt x="8111" y="21655"/>
                </a:lnTo>
                <a:cubicBezTo>
                  <a:pt x="8180" y="21724"/>
                  <a:pt x="8180" y="21794"/>
                  <a:pt x="8249" y="21863"/>
                </a:cubicBezTo>
                <a:cubicBezTo>
                  <a:pt x="8527" y="22487"/>
                  <a:pt x="8735" y="23041"/>
                  <a:pt x="8942" y="23665"/>
                </a:cubicBezTo>
                <a:cubicBezTo>
                  <a:pt x="9081" y="23943"/>
                  <a:pt x="9150" y="24151"/>
                  <a:pt x="9220" y="24428"/>
                </a:cubicBezTo>
                <a:cubicBezTo>
                  <a:pt x="8735" y="23527"/>
                  <a:pt x="8388" y="22625"/>
                  <a:pt x="8111" y="21655"/>
                </a:cubicBezTo>
                <a:close/>
                <a:moveTo>
                  <a:pt x="15848" y="24237"/>
                </a:moveTo>
                <a:cubicBezTo>
                  <a:pt x="15874" y="24237"/>
                  <a:pt x="15909" y="24254"/>
                  <a:pt x="15944" y="24289"/>
                </a:cubicBezTo>
                <a:cubicBezTo>
                  <a:pt x="16004" y="24289"/>
                  <a:pt x="16065" y="24289"/>
                  <a:pt x="16079" y="24242"/>
                </a:cubicBezTo>
                <a:lnTo>
                  <a:pt x="16079" y="24242"/>
                </a:lnTo>
                <a:cubicBezTo>
                  <a:pt x="16082" y="24326"/>
                  <a:pt x="16082" y="24411"/>
                  <a:pt x="16082" y="24497"/>
                </a:cubicBezTo>
                <a:cubicBezTo>
                  <a:pt x="15944" y="24428"/>
                  <a:pt x="15874" y="24358"/>
                  <a:pt x="15805" y="24289"/>
                </a:cubicBezTo>
                <a:cubicBezTo>
                  <a:pt x="15805" y="24254"/>
                  <a:pt x="15822" y="24237"/>
                  <a:pt x="15848" y="24237"/>
                </a:cubicBezTo>
                <a:close/>
                <a:moveTo>
                  <a:pt x="18578" y="22625"/>
                </a:moveTo>
                <a:lnTo>
                  <a:pt x="18578" y="22625"/>
                </a:lnTo>
                <a:cubicBezTo>
                  <a:pt x="18508" y="23111"/>
                  <a:pt x="18439" y="23596"/>
                  <a:pt x="18370" y="24081"/>
                </a:cubicBezTo>
                <a:cubicBezTo>
                  <a:pt x="18231" y="24428"/>
                  <a:pt x="18162" y="24774"/>
                  <a:pt x="18023" y="25121"/>
                </a:cubicBezTo>
                <a:cubicBezTo>
                  <a:pt x="17954" y="25121"/>
                  <a:pt x="17954" y="25190"/>
                  <a:pt x="17885" y="25260"/>
                </a:cubicBezTo>
                <a:cubicBezTo>
                  <a:pt x="17885" y="25329"/>
                  <a:pt x="17885" y="25468"/>
                  <a:pt x="17885" y="25606"/>
                </a:cubicBezTo>
                <a:cubicBezTo>
                  <a:pt x="17815" y="25537"/>
                  <a:pt x="17746" y="25537"/>
                  <a:pt x="17746" y="25468"/>
                </a:cubicBezTo>
                <a:cubicBezTo>
                  <a:pt x="17746" y="25260"/>
                  <a:pt x="17746" y="25121"/>
                  <a:pt x="17815" y="24913"/>
                </a:cubicBezTo>
                <a:lnTo>
                  <a:pt x="17746" y="24913"/>
                </a:lnTo>
                <a:cubicBezTo>
                  <a:pt x="17954" y="24151"/>
                  <a:pt x="18162" y="23319"/>
                  <a:pt x="18578" y="22625"/>
                </a:cubicBezTo>
                <a:close/>
                <a:moveTo>
                  <a:pt x="7167" y="20495"/>
                </a:moveTo>
                <a:cubicBezTo>
                  <a:pt x="7289" y="20495"/>
                  <a:pt x="7508" y="20728"/>
                  <a:pt x="7695" y="20962"/>
                </a:cubicBezTo>
                <a:cubicBezTo>
                  <a:pt x="7764" y="22625"/>
                  <a:pt x="8735" y="24220"/>
                  <a:pt x="9428" y="25676"/>
                </a:cubicBezTo>
                <a:cubicBezTo>
                  <a:pt x="9081" y="25329"/>
                  <a:pt x="8804" y="24913"/>
                  <a:pt x="8527" y="24497"/>
                </a:cubicBezTo>
                <a:cubicBezTo>
                  <a:pt x="7625" y="23457"/>
                  <a:pt x="7140" y="22071"/>
                  <a:pt x="7071" y="20685"/>
                </a:cubicBezTo>
                <a:cubicBezTo>
                  <a:pt x="7071" y="20549"/>
                  <a:pt x="7108" y="20495"/>
                  <a:pt x="7167" y="20495"/>
                </a:cubicBezTo>
                <a:close/>
                <a:moveTo>
                  <a:pt x="9913" y="25953"/>
                </a:moveTo>
                <a:cubicBezTo>
                  <a:pt x="9980" y="26223"/>
                  <a:pt x="10048" y="26558"/>
                  <a:pt x="10179" y="26767"/>
                </a:cubicBezTo>
                <a:lnTo>
                  <a:pt x="10179" y="26767"/>
                </a:lnTo>
                <a:cubicBezTo>
                  <a:pt x="10176" y="26770"/>
                  <a:pt x="10173" y="26771"/>
                  <a:pt x="10170" y="26771"/>
                </a:cubicBezTo>
                <a:cubicBezTo>
                  <a:pt x="10113" y="26771"/>
                  <a:pt x="9944" y="26443"/>
                  <a:pt x="9774" y="26161"/>
                </a:cubicBezTo>
                <a:cubicBezTo>
                  <a:pt x="9844" y="26161"/>
                  <a:pt x="9913" y="26091"/>
                  <a:pt x="9913" y="26022"/>
                </a:cubicBezTo>
                <a:lnTo>
                  <a:pt x="9913" y="25953"/>
                </a:lnTo>
                <a:close/>
                <a:moveTo>
                  <a:pt x="13085" y="26479"/>
                </a:moveTo>
                <a:cubicBezTo>
                  <a:pt x="13183" y="26479"/>
                  <a:pt x="13281" y="26528"/>
                  <a:pt x="13379" y="26577"/>
                </a:cubicBezTo>
                <a:cubicBezTo>
                  <a:pt x="13448" y="26785"/>
                  <a:pt x="13587" y="26923"/>
                  <a:pt x="13587" y="27131"/>
                </a:cubicBezTo>
                <a:lnTo>
                  <a:pt x="13517" y="27131"/>
                </a:lnTo>
                <a:lnTo>
                  <a:pt x="13448" y="26993"/>
                </a:lnTo>
                <a:cubicBezTo>
                  <a:pt x="13448" y="26854"/>
                  <a:pt x="13379" y="26785"/>
                  <a:pt x="13310" y="26715"/>
                </a:cubicBezTo>
                <a:cubicBezTo>
                  <a:pt x="13226" y="26632"/>
                  <a:pt x="13149" y="26599"/>
                  <a:pt x="13080" y="26599"/>
                </a:cubicBezTo>
                <a:cubicBezTo>
                  <a:pt x="12971" y="26599"/>
                  <a:pt x="12883" y="26681"/>
                  <a:pt x="12822" y="26780"/>
                </a:cubicBezTo>
                <a:lnTo>
                  <a:pt x="12822" y="26780"/>
                </a:lnTo>
                <a:cubicBezTo>
                  <a:pt x="12757" y="26643"/>
                  <a:pt x="12826" y="26507"/>
                  <a:pt x="12963" y="26507"/>
                </a:cubicBezTo>
                <a:cubicBezTo>
                  <a:pt x="13004" y="26487"/>
                  <a:pt x="13044" y="26479"/>
                  <a:pt x="13085" y="26479"/>
                </a:cubicBezTo>
                <a:close/>
                <a:moveTo>
                  <a:pt x="13528" y="27141"/>
                </a:moveTo>
                <a:cubicBezTo>
                  <a:pt x="13558" y="27150"/>
                  <a:pt x="13567" y="27162"/>
                  <a:pt x="13561" y="27162"/>
                </a:cubicBezTo>
                <a:cubicBezTo>
                  <a:pt x="13557" y="27162"/>
                  <a:pt x="13545" y="27157"/>
                  <a:pt x="13528" y="27141"/>
                </a:cubicBezTo>
                <a:close/>
                <a:moveTo>
                  <a:pt x="18924" y="22418"/>
                </a:moveTo>
                <a:cubicBezTo>
                  <a:pt x="19063" y="22487"/>
                  <a:pt x="19132" y="22625"/>
                  <a:pt x="19202" y="22903"/>
                </a:cubicBezTo>
                <a:cubicBezTo>
                  <a:pt x="19271" y="23180"/>
                  <a:pt x="19271" y="23457"/>
                  <a:pt x="19202" y="23735"/>
                </a:cubicBezTo>
                <a:cubicBezTo>
                  <a:pt x="19202" y="24081"/>
                  <a:pt x="19063" y="24358"/>
                  <a:pt x="19063" y="24705"/>
                </a:cubicBezTo>
                <a:lnTo>
                  <a:pt x="19063" y="24774"/>
                </a:lnTo>
                <a:cubicBezTo>
                  <a:pt x="18786" y="25468"/>
                  <a:pt x="18439" y="26161"/>
                  <a:pt x="18300" y="26785"/>
                </a:cubicBezTo>
                <a:cubicBezTo>
                  <a:pt x="18231" y="26785"/>
                  <a:pt x="18231" y="26854"/>
                  <a:pt x="18300" y="26854"/>
                </a:cubicBezTo>
                <a:cubicBezTo>
                  <a:pt x="18162" y="27131"/>
                  <a:pt x="18092" y="27201"/>
                  <a:pt x="18023" y="27201"/>
                </a:cubicBezTo>
                <a:lnTo>
                  <a:pt x="18092" y="26091"/>
                </a:lnTo>
                <a:cubicBezTo>
                  <a:pt x="18647" y="24913"/>
                  <a:pt x="18924" y="23665"/>
                  <a:pt x="18924" y="22418"/>
                </a:cubicBezTo>
                <a:close/>
                <a:moveTo>
                  <a:pt x="13032" y="26923"/>
                </a:moveTo>
                <a:cubicBezTo>
                  <a:pt x="13102" y="26993"/>
                  <a:pt x="13102" y="26993"/>
                  <a:pt x="13171" y="27062"/>
                </a:cubicBezTo>
                <a:cubicBezTo>
                  <a:pt x="13171" y="27131"/>
                  <a:pt x="13171" y="27201"/>
                  <a:pt x="13240" y="27201"/>
                </a:cubicBezTo>
                <a:cubicBezTo>
                  <a:pt x="13171" y="27201"/>
                  <a:pt x="13171" y="27270"/>
                  <a:pt x="13171" y="27270"/>
                </a:cubicBezTo>
                <a:cubicBezTo>
                  <a:pt x="13102" y="27339"/>
                  <a:pt x="13032" y="27339"/>
                  <a:pt x="12963" y="27339"/>
                </a:cubicBezTo>
                <a:cubicBezTo>
                  <a:pt x="12894" y="27270"/>
                  <a:pt x="12894" y="27131"/>
                  <a:pt x="12824" y="27062"/>
                </a:cubicBezTo>
                <a:lnTo>
                  <a:pt x="12894" y="27062"/>
                </a:lnTo>
                <a:cubicBezTo>
                  <a:pt x="12963" y="26993"/>
                  <a:pt x="12963" y="26993"/>
                  <a:pt x="13032" y="26923"/>
                </a:cubicBezTo>
                <a:close/>
                <a:moveTo>
                  <a:pt x="5061" y="27270"/>
                </a:moveTo>
                <a:cubicBezTo>
                  <a:pt x="4991" y="27270"/>
                  <a:pt x="4991" y="27408"/>
                  <a:pt x="5061" y="27478"/>
                </a:cubicBezTo>
                <a:lnTo>
                  <a:pt x="5338" y="27686"/>
                </a:lnTo>
                <a:cubicBezTo>
                  <a:pt x="4853" y="27686"/>
                  <a:pt x="4367" y="27686"/>
                  <a:pt x="3882" y="27755"/>
                </a:cubicBezTo>
                <a:cubicBezTo>
                  <a:pt x="3120" y="27270"/>
                  <a:pt x="4783" y="27270"/>
                  <a:pt x="4922" y="27270"/>
                </a:cubicBezTo>
                <a:close/>
                <a:moveTo>
                  <a:pt x="4298" y="27963"/>
                </a:moveTo>
                <a:cubicBezTo>
                  <a:pt x="4714" y="27963"/>
                  <a:pt x="5130" y="28032"/>
                  <a:pt x="5546" y="28102"/>
                </a:cubicBezTo>
                <a:lnTo>
                  <a:pt x="5962" y="28171"/>
                </a:lnTo>
                <a:cubicBezTo>
                  <a:pt x="6747" y="28635"/>
                  <a:pt x="7533" y="29026"/>
                  <a:pt x="8337" y="29343"/>
                </a:cubicBezTo>
                <a:lnTo>
                  <a:pt x="8337" y="29343"/>
                </a:lnTo>
                <a:cubicBezTo>
                  <a:pt x="7609" y="29095"/>
                  <a:pt x="6855" y="28857"/>
                  <a:pt x="6100" y="28656"/>
                </a:cubicBezTo>
                <a:cubicBezTo>
                  <a:pt x="5477" y="28518"/>
                  <a:pt x="4853" y="28240"/>
                  <a:pt x="4298" y="27963"/>
                </a:cubicBezTo>
                <a:close/>
                <a:moveTo>
                  <a:pt x="4298" y="28310"/>
                </a:moveTo>
                <a:cubicBezTo>
                  <a:pt x="4853" y="28587"/>
                  <a:pt x="5407" y="28795"/>
                  <a:pt x="6031" y="28933"/>
                </a:cubicBezTo>
                <a:cubicBezTo>
                  <a:pt x="6863" y="29141"/>
                  <a:pt x="7695" y="29419"/>
                  <a:pt x="8457" y="29696"/>
                </a:cubicBezTo>
                <a:lnTo>
                  <a:pt x="8388" y="29696"/>
                </a:lnTo>
                <a:cubicBezTo>
                  <a:pt x="7348" y="29488"/>
                  <a:pt x="6378" y="29211"/>
                  <a:pt x="5338" y="28933"/>
                </a:cubicBezTo>
                <a:cubicBezTo>
                  <a:pt x="5269" y="28933"/>
                  <a:pt x="4645" y="28587"/>
                  <a:pt x="4298" y="28310"/>
                </a:cubicBezTo>
                <a:close/>
                <a:moveTo>
                  <a:pt x="5615" y="27478"/>
                </a:moveTo>
                <a:cubicBezTo>
                  <a:pt x="6170" y="27686"/>
                  <a:pt x="6794" y="27824"/>
                  <a:pt x="7417" y="27894"/>
                </a:cubicBezTo>
                <a:lnTo>
                  <a:pt x="7556" y="27963"/>
                </a:lnTo>
                <a:cubicBezTo>
                  <a:pt x="8804" y="28448"/>
                  <a:pt x="9913" y="29072"/>
                  <a:pt x="11022" y="29765"/>
                </a:cubicBezTo>
                <a:lnTo>
                  <a:pt x="10606" y="29627"/>
                </a:lnTo>
                <a:cubicBezTo>
                  <a:pt x="9220" y="28795"/>
                  <a:pt x="7695" y="28171"/>
                  <a:pt x="6100" y="27824"/>
                </a:cubicBezTo>
                <a:cubicBezTo>
                  <a:pt x="5962" y="27686"/>
                  <a:pt x="5754" y="27616"/>
                  <a:pt x="5615" y="27478"/>
                </a:cubicBezTo>
                <a:close/>
                <a:moveTo>
                  <a:pt x="9663" y="29793"/>
                </a:moveTo>
                <a:lnTo>
                  <a:pt x="9663" y="29793"/>
                </a:lnTo>
                <a:cubicBezTo>
                  <a:pt x="9996" y="29888"/>
                  <a:pt x="10333" y="29971"/>
                  <a:pt x="10675" y="30043"/>
                </a:cubicBezTo>
                <a:lnTo>
                  <a:pt x="10953" y="30181"/>
                </a:lnTo>
                <a:lnTo>
                  <a:pt x="10606" y="30112"/>
                </a:lnTo>
                <a:cubicBezTo>
                  <a:pt x="10292" y="30022"/>
                  <a:pt x="9978" y="29903"/>
                  <a:pt x="9663" y="29793"/>
                </a:cubicBezTo>
                <a:close/>
                <a:moveTo>
                  <a:pt x="15528" y="29904"/>
                </a:moveTo>
                <a:cubicBezTo>
                  <a:pt x="15805" y="29904"/>
                  <a:pt x="15805" y="30181"/>
                  <a:pt x="15736" y="30389"/>
                </a:cubicBezTo>
                <a:cubicBezTo>
                  <a:pt x="15736" y="30320"/>
                  <a:pt x="15666" y="30320"/>
                  <a:pt x="15666" y="30251"/>
                </a:cubicBezTo>
                <a:cubicBezTo>
                  <a:pt x="15666" y="30181"/>
                  <a:pt x="15666" y="30112"/>
                  <a:pt x="15597" y="30112"/>
                </a:cubicBezTo>
                <a:cubicBezTo>
                  <a:pt x="15597" y="30077"/>
                  <a:pt x="15597" y="30060"/>
                  <a:pt x="15588" y="30060"/>
                </a:cubicBezTo>
                <a:cubicBezTo>
                  <a:pt x="15580" y="30060"/>
                  <a:pt x="15562" y="30077"/>
                  <a:pt x="15528" y="30112"/>
                </a:cubicBezTo>
                <a:cubicBezTo>
                  <a:pt x="15528" y="30043"/>
                  <a:pt x="15458" y="29973"/>
                  <a:pt x="15458" y="29904"/>
                </a:cubicBezTo>
                <a:close/>
                <a:moveTo>
                  <a:pt x="22460" y="26854"/>
                </a:moveTo>
                <a:cubicBezTo>
                  <a:pt x="22529" y="27062"/>
                  <a:pt x="22529" y="27339"/>
                  <a:pt x="22529" y="27547"/>
                </a:cubicBezTo>
                <a:lnTo>
                  <a:pt x="22598" y="27478"/>
                </a:lnTo>
                <a:lnTo>
                  <a:pt x="22598" y="27478"/>
                </a:lnTo>
                <a:cubicBezTo>
                  <a:pt x="22667" y="29349"/>
                  <a:pt x="22252" y="31290"/>
                  <a:pt x="21420" y="32954"/>
                </a:cubicBezTo>
                <a:cubicBezTo>
                  <a:pt x="21236" y="33353"/>
                  <a:pt x="21092" y="33507"/>
                  <a:pt x="20984" y="33507"/>
                </a:cubicBezTo>
                <a:cubicBezTo>
                  <a:pt x="20847" y="33507"/>
                  <a:pt x="20765" y="33263"/>
                  <a:pt x="20727" y="32954"/>
                </a:cubicBezTo>
                <a:cubicBezTo>
                  <a:pt x="20796" y="32677"/>
                  <a:pt x="20865" y="32330"/>
                  <a:pt x="20935" y="31983"/>
                </a:cubicBezTo>
                <a:cubicBezTo>
                  <a:pt x="21004" y="31983"/>
                  <a:pt x="21004" y="31914"/>
                  <a:pt x="21073" y="31914"/>
                </a:cubicBezTo>
                <a:cubicBezTo>
                  <a:pt x="21073" y="31706"/>
                  <a:pt x="21073" y="31498"/>
                  <a:pt x="21073" y="31360"/>
                </a:cubicBezTo>
                <a:cubicBezTo>
                  <a:pt x="21073" y="31290"/>
                  <a:pt x="21073" y="31221"/>
                  <a:pt x="21004" y="31221"/>
                </a:cubicBezTo>
                <a:lnTo>
                  <a:pt x="21004" y="30874"/>
                </a:lnTo>
                <a:cubicBezTo>
                  <a:pt x="21073" y="30181"/>
                  <a:pt x="21212" y="29557"/>
                  <a:pt x="21489" y="28864"/>
                </a:cubicBezTo>
                <a:lnTo>
                  <a:pt x="21489" y="28864"/>
                </a:lnTo>
                <a:cubicBezTo>
                  <a:pt x="21489" y="29141"/>
                  <a:pt x="21489" y="29419"/>
                  <a:pt x="21420" y="29627"/>
                </a:cubicBezTo>
                <a:cubicBezTo>
                  <a:pt x="21350" y="30666"/>
                  <a:pt x="21212" y="31706"/>
                  <a:pt x="21142" y="32746"/>
                </a:cubicBezTo>
                <a:cubicBezTo>
                  <a:pt x="21142" y="32815"/>
                  <a:pt x="21194" y="32850"/>
                  <a:pt x="21246" y="32850"/>
                </a:cubicBezTo>
                <a:cubicBezTo>
                  <a:pt x="21298" y="32850"/>
                  <a:pt x="21350" y="32815"/>
                  <a:pt x="21350" y="32746"/>
                </a:cubicBezTo>
                <a:cubicBezTo>
                  <a:pt x="21697" y="31221"/>
                  <a:pt x="21836" y="29627"/>
                  <a:pt x="21836" y="28032"/>
                </a:cubicBezTo>
                <a:lnTo>
                  <a:pt x="21974" y="27616"/>
                </a:lnTo>
                <a:cubicBezTo>
                  <a:pt x="22113" y="27339"/>
                  <a:pt x="22252" y="27131"/>
                  <a:pt x="22460" y="26854"/>
                </a:cubicBezTo>
                <a:close/>
                <a:moveTo>
                  <a:pt x="8871" y="33347"/>
                </a:moveTo>
                <a:cubicBezTo>
                  <a:pt x="9543" y="33347"/>
                  <a:pt x="10329" y="33532"/>
                  <a:pt x="11022" y="33716"/>
                </a:cubicBezTo>
                <a:cubicBezTo>
                  <a:pt x="10745" y="33716"/>
                  <a:pt x="10467" y="33647"/>
                  <a:pt x="10121" y="33647"/>
                </a:cubicBezTo>
                <a:cubicBezTo>
                  <a:pt x="9289" y="33647"/>
                  <a:pt x="8457" y="33647"/>
                  <a:pt x="7625" y="33716"/>
                </a:cubicBezTo>
                <a:cubicBezTo>
                  <a:pt x="7695" y="33647"/>
                  <a:pt x="7764" y="33578"/>
                  <a:pt x="7903" y="33578"/>
                </a:cubicBezTo>
                <a:lnTo>
                  <a:pt x="7972" y="33509"/>
                </a:lnTo>
                <a:cubicBezTo>
                  <a:pt x="8226" y="33393"/>
                  <a:pt x="8534" y="33347"/>
                  <a:pt x="8871" y="33347"/>
                </a:cubicBezTo>
                <a:close/>
                <a:moveTo>
                  <a:pt x="10081" y="34078"/>
                </a:moveTo>
                <a:cubicBezTo>
                  <a:pt x="11062" y="34078"/>
                  <a:pt x="12050" y="34207"/>
                  <a:pt x="12963" y="34410"/>
                </a:cubicBezTo>
                <a:lnTo>
                  <a:pt x="13310" y="34479"/>
                </a:lnTo>
                <a:cubicBezTo>
                  <a:pt x="12616" y="34548"/>
                  <a:pt x="11992" y="34618"/>
                  <a:pt x="11299" y="34687"/>
                </a:cubicBezTo>
                <a:lnTo>
                  <a:pt x="11369" y="34618"/>
                </a:lnTo>
                <a:cubicBezTo>
                  <a:pt x="10467" y="34618"/>
                  <a:pt x="9497" y="34618"/>
                  <a:pt x="8596" y="34548"/>
                </a:cubicBezTo>
                <a:lnTo>
                  <a:pt x="8388" y="34548"/>
                </a:lnTo>
                <a:cubicBezTo>
                  <a:pt x="8249" y="34410"/>
                  <a:pt x="8111" y="34340"/>
                  <a:pt x="7903" y="34271"/>
                </a:cubicBezTo>
                <a:cubicBezTo>
                  <a:pt x="8319" y="34202"/>
                  <a:pt x="8665" y="34132"/>
                  <a:pt x="9012" y="34132"/>
                </a:cubicBezTo>
                <a:cubicBezTo>
                  <a:pt x="9365" y="34095"/>
                  <a:pt x="9723" y="34078"/>
                  <a:pt x="10081" y="34078"/>
                </a:cubicBezTo>
                <a:close/>
                <a:moveTo>
                  <a:pt x="13310" y="34756"/>
                </a:moveTo>
                <a:lnTo>
                  <a:pt x="13310" y="34756"/>
                </a:lnTo>
                <a:cubicBezTo>
                  <a:pt x="12686" y="35034"/>
                  <a:pt x="11992" y="35103"/>
                  <a:pt x="11299" y="35172"/>
                </a:cubicBezTo>
                <a:lnTo>
                  <a:pt x="11299" y="35103"/>
                </a:lnTo>
                <a:cubicBezTo>
                  <a:pt x="10745" y="35034"/>
                  <a:pt x="10190" y="34964"/>
                  <a:pt x="9566" y="34895"/>
                </a:cubicBezTo>
                <a:lnTo>
                  <a:pt x="10606" y="34895"/>
                </a:lnTo>
                <a:cubicBezTo>
                  <a:pt x="11507" y="34895"/>
                  <a:pt x="12408" y="34826"/>
                  <a:pt x="13310" y="34756"/>
                </a:cubicBezTo>
                <a:close/>
                <a:moveTo>
                  <a:pt x="1252" y="0"/>
                </a:moveTo>
                <a:cubicBezTo>
                  <a:pt x="1189" y="0"/>
                  <a:pt x="1128" y="65"/>
                  <a:pt x="1179" y="166"/>
                </a:cubicBezTo>
                <a:cubicBezTo>
                  <a:pt x="1179" y="305"/>
                  <a:pt x="1179" y="513"/>
                  <a:pt x="1248" y="721"/>
                </a:cubicBezTo>
                <a:cubicBezTo>
                  <a:pt x="971" y="652"/>
                  <a:pt x="694" y="582"/>
                  <a:pt x="416" y="582"/>
                </a:cubicBezTo>
                <a:cubicBezTo>
                  <a:pt x="347" y="582"/>
                  <a:pt x="278" y="652"/>
                  <a:pt x="278" y="721"/>
                </a:cubicBezTo>
                <a:cubicBezTo>
                  <a:pt x="416" y="3909"/>
                  <a:pt x="4090" y="5989"/>
                  <a:pt x="6724" y="7306"/>
                </a:cubicBezTo>
                <a:cubicBezTo>
                  <a:pt x="7210" y="8138"/>
                  <a:pt x="7695" y="9039"/>
                  <a:pt x="8180" y="9871"/>
                </a:cubicBezTo>
                <a:cubicBezTo>
                  <a:pt x="7695" y="9386"/>
                  <a:pt x="7071" y="9039"/>
                  <a:pt x="6447" y="8692"/>
                </a:cubicBezTo>
                <a:cubicBezTo>
                  <a:pt x="6378" y="8692"/>
                  <a:pt x="6378" y="8623"/>
                  <a:pt x="6308" y="8554"/>
                </a:cubicBezTo>
                <a:cubicBezTo>
                  <a:pt x="6194" y="8402"/>
                  <a:pt x="6018" y="8291"/>
                  <a:pt x="5847" y="8291"/>
                </a:cubicBezTo>
                <a:cubicBezTo>
                  <a:pt x="5707" y="8291"/>
                  <a:pt x="5570" y="8366"/>
                  <a:pt x="5477" y="8554"/>
                </a:cubicBezTo>
                <a:cubicBezTo>
                  <a:pt x="5407" y="8623"/>
                  <a:pt x="5407" y="8692"/>
                  <a:pt x="5407" y="8831"/>
                </a:cubicBezTo>
                <a:cubicBezTo>
                  <a:pt x="5338" y="8831"/>
                  <a:pt x="5338" y="8900"/>
                  <a:pt x="5407" y="8900"/>
                </a:cubicBezTo>
                <a:cubicBezTo>
                  <a:pt x="5477" y="9178"/>
                  <a:pt x="5615" y="9386"/>
                  <a:pt x="5892" y="9455"/>
                </a:cubicBezTo>
                <a:cubicBezTo>
                  <a:pt x="5962" y="9455"/>
                  <a:pt x="5962" y="9386"/>
                  <a:pt x="5962" y="9316"/>
                </a:cubicBezTo>
                <a:lnTo>
                  <a:pt x="5823" y="9178"/>
                </a:lnTo>
                <a:cubicBezTo>
                  <a:pt x="5962" y="9178"/>
                  <a:pt x="6100" y="9247"/>
                  <a:pt x="6239" y="9247"/>
                </a:cubicBezTo>
                <a:cubicBezTo>
                  <a:pt x="6378" y="9247"/>
                  <a:pt x="6447" y="9108"/>
                  <a:pt x="6447" y="9039"/>
                </a:cubicBezTo>
                <a:cubicBezTo>
                  <a:pt x="7279" y="9386"/>
                  <a:pt x="7972" y="10010"/>
                  <a:pt x="8527" y="10633"/>
                </a:cubicBezTo>
                <a:cubicBezTo>
                  <a:pt x="9358" y="12297"/>
                  <a:pt x="10052" y="13891"/>
                  <a:pt x="10745" y="15555"/>
                </a:cubicBezTo>
                <a:cubicBezTo>
                  <a:pt x="8804" y="13614"/>
                  <a:pt x="7348" y="9871"/>
                  <a:pt x="4160" y="9802"/>
                </a:cubicBezTo>
                <a:cubicBezTo>
                  <a:pt x="4160" y="9767"/>
                  <a:pt x="4160" y="9750"/>
                  <a:pt x="4151" y="9750"/>
                </a:cubicBezTo>
                <a:cubicBezTo>
                  <a:pt x="4142" y="9750"/>
                  <a:pt x="4125" y="9767"/>
                  <a:pt x="4090" y="9802"/>
                </a:cubicBezTo>
                <a:cubicBezTo>
                  <a:pt x="3986" y="9767"/>
                  <a:pt x="3882" y="9750"/>
                  <a:pt x="3778" y="9750"/>
                </a:cubicBezTo>
                <a:cubicBezTo>
                  <a:pt x="3674" y="9750"/>
                  <a:pt x="3570" y="9767"/>
                  <a:pt x="3466" y="9802"/>
                </a:cubicBezTo>
                <a:cubicBezTo>
                  <a:pt x="3397" y="9802"/>
                  <a:pt x="3328" y="9871"/>
                  <a:pt x="3328" y="9940"/>
                </a:cubicBezTo>
                <a:cubicBezTo>
                  <a:pt x="3744" y="11465"/>
                  <a:pt x="4991" y="12366"/>
                  <a:pt x="6170" y="13198"/>
                </a:cubicBezTo>
                <a:cubicBezTo>
                  <a:pt x="7556" y="14099"/>
                  <a:pt x="10260" y="15000"/>
                  <a:pt x="10953" y="16525"/>
                </a:cubicBezTo>
                <a:cubicBezTo>
                  <a:pt x="10953" y="16560"/>
                  <a:pt x="10987" y="16577"/>
                  <a:pt x="11022" y="16577"/>
                </a:cubicBezTo>
                <a:cubicBezTo>
                  <a:pt x="11057" y="16577"/>
                  <a:pt x="11091" y="16560"/>
                  <a:pt x="11091" y="16525"/>
                </a:cubicBezTo>
                <a:cubicBezTo>
                  <a:pt x="11646" y="17912"/>
                  <a:pt x="12131" y="19368"/>
                  <a:pt x="12686" y="20754"/>
                </a:cubicBezTo>
                <a:cubicBezTo>
                  <a:pt x="12478" y="20477"/>
                  <a:pt x="12270" y="20199"/>
                  <a:pt x="12062" y="19922"/>
                </a:cubicBezTo>
                <a:cubicBezTo>
                  <a:pt x="11646" y="19229"/>
                  <a:pt x="11091" y="18674"/>
                  <a:pt x="10329" y="18328"/>
                </a:cubicBezTo>
                <a:cubicBezTo>
                  <a:pt x="10277" y="17962"/>
                  <a:pt x="9869" y="17675"/>
                  <a:pt x="9494" y="17675"/>
                </a:cubicBezTo>
                <a:cubicBezTo>
                  <a:pt x="9372" y="17675"/>
                  <a:pt x="9253" y="17705"/>
                  <a:pt x="9150" y="17773"/>
                </a:cubicBezTo>
                <a:cubicBezTo>
                  <a:pt x="9081" y="17843"/>
                  <a:pt x="9012" y="17912"/>
                  <a:pt x="9012" y="17981"/>
                </a:cubicBezTo>
                <a:cubicBezTo>
                  <a:pt x="8873" y="18466"/>
                  <a:pt x="9220" y="18882"/>
                  <a:pt x="9636" y="18952"/>
                </a:cubicBezTo>
                <a:cubicBezTo>
                  <a:pt x="9982" y="18952"/>
                  <a:pt x="10260" y="18813"/>
                  <a:pt x="10329" y="18536"/>
                </a:cubicBezTo>
                <a:cubicBezTo>
                  <a:pt x="11369" y="18952"/>
                  <a:pt x="12339" y="20269"/>
                  <a:pt x="12963" y="21447"/>
                </a:cubicBezTo>
                <a:cubicBezTo>
                  <a:pt x="13171" y="22140"/>
                  <a:pt x="13448" y="22833"/>
                  <a:pt x="13656" y="23457"/>
                </a:cubicBezTo>
                <a:cubicBezTo>
                  <a:pt x="15042" y="27270"/>
                  <a:pt x="16706" y="30944"/>
                  <a:pt x="18439" y="34618"/>
                </a:cubicBezTo>
                <a:cubicBezTo>
                  <a:pt x="18023" y="34202"/>
                  <a:pt x="17677" y="33855"/>
                  <a:pt x="17261" y="33509"/>
                </a:cubicBezTo>
                <a:cubicBezTo>
                  <a:pt x="17261" y="33509"/>
                  <a:pt x="17261" y="33439"/>
                  <a:pt x="17261" y="33439"/>
                </a:cubicBezTo>
                <a:cubicBezTo>
                  <a:pt x="17053" y="33301"/>
                  <a:pt x="16914" y="33162"/>
                  <a:pt x="16706" y="32954"/>
                </a:cubicBezTo>
                <a:cubicBezTo>
                  <a:pt x="16775" y="32954"/>
                  <a:pt x="16775" y="32885"/>
                  <a:pt x="16706" y="32815"/>
                </a:cubicBezTo>
                <a:cubicBezTo>
                  <a:pt x="16290" y="32399"/>
                  <a:pt x="16013" y="31845"/>
                  <a:pt x="15874" y="31290"/>
                </a:cubicBezTo>
                <a:cubicBezTo>
                  <a:pt x="15736" y="31013"/>
                  <a:pt x="15666" y="30736"/>
                  <a:pt x="15666" y="30528"/>
                </a:cubicBezTo>
                <a:lnTo>
                  <a:pt x="15736" y="30528"/>
                </a:lnTo>
                <a:cubicBezTo>
                  <a:pt x="15770" y="30562"/>
                  <a:pt x="15805" y="30580"/>
                  <a:pt x="15831" y="30580"/>
                </a:cubicBezTo>
                <a:cubicBezTo>
                  <a:pt x="15857" y="30580"/>
                  <a:pt x="15874" y="30562"/>
                  <a:pt x="15874" y="30528"/>
                </a:cubicBezTo>
                <a:cubicBezTo>
                  <a:pt x="16006" y="30133"/>
                  <a:pt x="16013" y="29552"/>
                  <a:pt x="15540" y="29552"/>
                </a:cubicBezTo>
                <a:cubicBezTo>
                  <a:pt x="15514" y="29552"/>
                  <a:pt x="15487" y="29554"/>
                  <a:pt x="15458" y="29557"/>
                </a:cubicBezTo>
                <a:cubicBezTo>
                  <a:pt x="15320" y="29557"/>
                  <a:pt x="15181" y="29696"/>
                  <a:pt x="15112" y="29835"/>
                </a:cubicBezTo>
                <a:cubicBezTo>
                  <a:pt x="15042" y="30112"/>
                  <a:pt x="15181" y="30320"/>
                  <a:pt x="15389" y="30458"/>
                </a:cubicBezTo>
                <a:cubicBezTo>
                  <a:pt x="15458" y="30736"/>
                  <a:pt x="15528" y="31082"/>
                  <a:pt x="15597" y="31221"/>
                </a:cubicBezTo>
                <a:cubicBezTo>
                  <a:pt x="15597" y="31360"/>
                  <a:pt x="15736" y="31776"/>
                  <a:pt x="15874" y="32122"/>
                </a:cubicBezTo>
                <a:cubicBezTo>
                  <a:pt x="14904" y="30736"/>
                  <a:pt x="14072" y="29211"/>
                  <a:pt x="13517" y="27616"/>
                </a:cubicBezTo>
                <a:lnTo>
                  <a:pt x="13587" y="27616"/>
                </a:lnTo>
                <a:cubicBezTo>
                  <a:pt x="13795" y="27201"/>
                  <a:pt x="13725" y="26646"/>
                  <a:pt x="13379" y="26369"/>
                </a:cubicBezTo>
                <a:cubicBezTo>
                  <a:pt x="13247" y="26237"/>
                  <a:pt x="13115" y="26189"/>
                  <a:pt x="12983" y="26189"/>
                </a:cubicBezTo>
                <a:cubicBezTo>
                  <a:pt x="12907" y="26189"/>
                  <a:pt x="12831" y="26205"/>
                  <a:pt x="12755" y="26230"/>
                </a:cubicBezTo>
                <a:cubicBezTo>
                  <a:pt x="12339" y="26299"/>
                  <a:pt x="12408" y="26785"/>
                  <a:pt x="12478" y="27062"/>
                </a:cubicBezTo>
                <a:cubicBezTo>
                  <a:pt x="12478" y="27408"/>
                  <a:pt x="12616" y="27616"/>
                  <a:pt x="12894" y="27616"/>
                </a:cubicBezTo>
                <a:cubicBezTo>
                  <a:pt x="12944" y="27718"/>
                  <a:pt x="13032" y="27782"/>
                  <a:pt x="13130" y="27782"/>
                </a:cubicBezTo>
                <a:cubicBezTo>
                  <a:pt x="13166" y="27782"/>
                  <a:pt x="13203" y="27774"/>
                  <a:pt x="13240" y="27755"/>
                </a:cubicBezTo>
                <a:cubicBezTo>
                  <a:pt x="13864" y="29557"/>
                  <a:pt x="14765" y="31152"/>
                  <a:pt x="15944" y="32607"/>
                </a:cubicBezTo>
                <a:cubicBezTo>
                  <a:pt x="15250" y="32122"/>
                  <a:pt x="14488" y="31637"/>
                  <a:pt x="13795" y="31152"/>
                </a:cubicBezTo>
                <a:cubicBezTo>
                  <a:pt x="13864" y="31152"/>
                  <a:pt x="13864" y="31082"/>
                  <a:pt x="13795" y="31082"/>
                </a:cubicBezTo>
                <a:lnTo>
                  <a:pt x="13448" y="30944"/>
                </a:lnTo>
                <a:lnTo>
                  <a:pt x="13032" y="30597"/>
                </a:lnTo>
                <a:cubicBezTo>
                  <a:pt x="12547" y="30251"/>
                  <a:pt x="12062" y="29835"/>
                  <a:pt x="11646" y="29419"/>
                </a:cubicBezTo>
                <a:cubicBezTo>
                  <a:pt x="11230" y="28656"/>
                  <a:pt x="10883" y="27894"/>
                  <a:pt x="10606" y="27131"/>
                </a:cubicBezTo>
                <a:cubicBezTo>
                  <a:pt x="10606" y="27131"/>
                  <a:pt x="10606" y="27062"/>
                  <a:pt x="10606" y="27062"/>
                </a:cubicBezTo>
                <a:cubicBezTo>
                  <a:pt x="10052" y="25468"/>
                  <a:pt x="9636" y="23873"/>
                  <a:pt x="8942" y="22418"/>
                </a:cubicBezTo>
                <a:lnTo>
                  <a:pt x="8873" y="22418"/>
                </a:lnTo>
                <a:cubicBezTo>
                  <a:pt x="8596" y="21724"/>
                  <a:pt x="8249" y="21100"/>
                  <a:pt x="7903" y="20477"/>
                </a:cubicBezTo>
                <a:cubicBezTo>
                  <a:pt x="7868" y="20442"/>
                  <a:pt x="7833" y="20425"/>
                  <a:pt x="7799" y="20425"/>
                </a:cubicBezTo>
                <a:cubicBezTo>
                  <a:pt x="7764" y="20425"/>
                  <a:pt x="7729" y="20442"/>
                  <a:pt x="7695" y="20477"/>
                </a:cubicBezTo>
                <a:cubicBezTo>
                  <a:pt x="7556" y="20338"/>
                  <a:pt x="7417" y="20199"/>
                  <a:pt x="7279" y="20061"/>
                </a:cubicBezTo>
                <a:cubicBezTo>
                  <a:pt x="7250" y="20032"/>
                  <a:pt x="7210" y="20015"/>
                  <a:pt x="7172" y="20015"/>
                </a:cubicBezTo>
                <a:cubicBezTo>
                  <a:pt x="7118" y="20015"/>
                  <a:pt x="7071" y="20049"/>
                  <a:pt x="7071" y="20130"/>
                </a:cubicBezTo>
                <a:cubicBezTo>
                  <a:pt x="5892" y="22348"/>
                  <a:pt x="8804" y="25676"/>
                  <a:pt x="10329" y="27131"/>
                </a:cubicBezTo>
                <a:cubicBezTo>
                  <a:pt x="10537" y="27686"/>
                  <a:pt x="10814" y="28310"/>
                  <a:pt x="11091" y="28864"/>
                </a:cubicBezTo>
                <a:cubicBezTo>
                  <a:pt x="9705" y="27339"/>
                  <a:pt x="8457" y="25676"/>
                  <a:pt x="6932" y="24289"/>
                </a:cubicBezTo>
                <a:cubicBezTo>
                  <a:pt x="6170" y="22002"/>
                  <a:pt x="4506" y="18744"/>
                  <a:pt x="2080" y="17981"/>
                </a:cubicBezTo>
                <a:cubicBezTo>
                  <a:pt x="2043" y="17963"/>
                  <a:pt x="2011" y="17954"/>
                  <a:pt x="1983" y="17954"/>
                </a:cubicBezTo>
                <a:cubicBezTo>
                  <a:pt x="1909" y="17954"/>
                  <a:pt x="1872" y="18018"/>
                  <a:pt x="1872" y="18120"/>
                </a:cubicBezTo>
                <a:cubicBezTo>
                  <a:pt x="1941" y="18328"/>
                  <a:pt x="2011" y="18536"/>
                  <a:pt x="2080" y="18744"/>
                </a:cubicBezTo>
                <a:cubicBezTo>
                  <a:pt x="1941" y="18674"/>
                  <a:pt x="1803" y="18536"/>
                  <a:pt x="1664" y="18466"/>
                </a:cubicBezTo>
                <a:cubicBezTo>
                  <a:pt x="1525" y="18466"/>
                  <a:pt x="1387" y="18536"/>
                  <a:pt x="1456" y="18674"/>
                </a:cubicBezTo>
                <a:cubicBezTo>
                  <a:pt x="1733" y="20615"/>
                  <a:pt x="3744" y="23457"/>
                  <a:pt x="5962" y="24012"/>
                </a:cubicBezTo>
                <a:lnTo>
                  <a:pt x="6447" y="24497"/>
                </a:lnTo>
                <a:cubicBezTo>
                  <a:pt x="6476" y="24526"/>
                  <a:pt x="6528" y="24543"/>
                  <a:pt x="6580" y="24543"/>
                </a:cubicBezTo>
                <a:cubicBezTo>
                  <a:pt x="6653" y="24543"/>
                  <a:pt x="6724" y="24509"/>
                  <a:pt x="6724" y="24428"/>
                </a:cubicBezTo>
                <a:lnTo>
                  <a:pt x="6863" y="24428"/>
                </a:lnTo>
                <a:cubicBezTo>
                  <a:pt x="8527" y="26022"/>
                  <a:pt x="9913" y="27755"/>
                  <a:pt x="11507" y="29419"/>
                </a:cubicBezTo>
                <a:lnTo>
                  <a:pt x="11854" y="29765"/>
                </a:lnTo>
                <a:lnTo>
                  <a:pt x="12062" y="29973"/>
                </a:lnTo>
                <a:lnTo>
                  <a:pt x="11854" y="29835"/>
                </a:lnTo>
                <a:cubicBezTo>
                  <a:pt x="10606" y="28726"/>
                  <a:pt x="9428" y="27547"/>
                  <a:pt x="8319" y="26230"/>
                </a:cubicBezTo>
                <a:cubicBezTo>
                  <a:pt x="8298" y="26210"/>
                  <a:pt x="8278" y="26201"/>
                  <a:pt x="8259" y="26201"/>
                </a:cubicBezTo>
                <a:cubicBezTo>
                  <a:pt x="8215" y="26201"/>
                  <a:pt x="8180" y="26250"/>
                  <a:pt x="8180" y="26299"/>
                </a:cubicBezTo>
                <a:cubicBezTo>
                  <a:pt x="8942" y="27339"/>
                  <a:pt x="9774" y="28310"/>
                  <a:pt x="10675" y="29141"/>
                </a:cubicBezTo>
                <a:lnTo>
                  <a:pt x="10537" y="29072"/>
                </a:lnTo>
                <a:lnTo>
                  <a:pt x="10329" y="28933"/>
                </a:lnTo>
                <a:cubicBezTo>
                  <a:pt x="8630" y="27925"/>
                  <a:pt x="6728" y="26875"/>
                  <a:pt x="4965" y="26875"/>
                </a:cubicBezTo>
                <a:cubicBezTo>
                  <a:pt x="4426" y="26875"/>
                  <a:pt x="3900" y="26973"/>
                  <a:pt x="3397" y="27201"/>
                </a:cubicBezTo>
                <a:cubicBezTo>
                  <a:pt x="3258" y="27270"/>
                  <a:pt x="3258" y="27339"/>
                  <a:pt x="3328" y="27408"/>
                </a:cubicBezTo>
                <a:cubicBezTo>
                  <a:pt x="3397" y="27547"/>
                  <a:pt x="3466" y="27686"/>
                  <a:pt x="3605" y="27824"/>
                </a:cubicBezTo>
                <a:lnTo>
                  <a:pt x="3536" y="27824"/>
                </a:lnTo>
                <a:cubicBezTo>
                  <a:pt x="3466" y="27824"/>
                  <a:pt x="3466" y="27963"/>
                  <a:pt x="3536" y="27963"/>
                </a:cubicBezTo>
                <a:cubicBezTo>
                  <a:pt x="5477" y="29765"/>
                  <a:pt x="8457" y="29904"/>
                  <a:pt x="11161" y="30389"/>
                </a:cubicBezTo>
                <a:lnTo>
                  <a:pt x="12062" y="30597"/>
                </a:lnTo>
                <a:lnTo>
                  <a:pt x="12131" y="30597"/>
                </a:lnTo>
                <a:lnTo>
                  <a:pt x="12478" y="30666"/>
                </a:lnTo>
                <a:lnTo>
                  <a:pt x="13102" y="31152"/>
                </a:lnTo>
                <a:cubicBezTo>
                  <a:pt x="13102" y="31172"/>
                  <a:pt x="13113" y="31180"/>
                  <a:pt x="13129" y="31180"/>
                </a:cubicBezTo>
                <a:cubicBezTo>
                  <a:pt x="13165" y="31180"/>
                  <a:pt x="13220" y="31131"/>
                  <a:pt x="13171" y="31082"/>
                </a:cubicBezTo>
                <a:lnTo>
                  <a:pt x="12894" y="30805"/>
                </a:lnTo>
                <a:lnTo>
                  <a:pt x="12894" y="30805"/>
                </a:lnTo>
                <a:lnTo>
                  <a:pt x="13171" y="30874"/>
                </a:lnTo>
                <a:cubicBezTo>
                  <a:pt x="13587" y="31221"/>
                  <a:pt x="14072" y="31568"/>
                  <a:pt x="14488" y="31845"/>
                </a:cubicBezTo>
                <a:cubicBezTo>
                  <a:pt x="14218" y="31796"/>
                  <a:pt x="13948" y="31773"/>
                  <a:pt x="13681" y="31773"/>
                </a:cubicBezTo>
                <a:cubicBezTo>
                  <a:pt x="13194" y="31773"/>
                  <a:pt x="12717" y="31849"/>
                  <a:pt x="12270" y="31983"/>
                </a:cubicBezTo>
                <a:cubicBezTo>
                  <a:pt x="12200" y="31914"/>
                  <a:pt x="12200" y="31914"/>
                  <a:pt x="12131" y="31845"/>
                </a:cubicBezTo>
                <a:cubicBezTo>
                  <a:pt x="12027" y="31776"/>
                  <a:pt x="11906" y="31741"/>
                  <a:pt x="11785" y="31741"/>
                </a:cubicBezTo>
                <a:cubicBezTo>
                  <a:pt x="11663" y="31741"/>
                  <a:pt x="11542" y="31776"/>
                  <a:pt x="11438" y="31845"/>
                </a:cubicBezTo>
                <a:cubicBezTo>
                  <a:pt x="11161" y="32122"/>
                  <a:pt x="11299" y="32538"/>
                  <a:pt x="11646" y="32677"/>
                </a:cubicBezTo>
                <a:cubicBezTo>
                  <a:pt x="11646" y="32697"/>
                  <a:pt x="11652" y="32705"/>
                  <a:pt x="11660" y="32705"/>
                </a:cubicBezTo>
                <a:cubicBezTo>
                  <a:pt x="11681" y="32705"/>
                  <a:pt x="11715" y="32656"/>
                  <a:pt x="11715" y="32607"/>
                </a:cubicBezTo>
                <a:cubicBezTo>
                  <a:pt x="11646" y="32469"/>
                  <a:pt x="11507" y="32261"/>
                  <a:pt x="11577" y="32053"/>
                </a:cubicBezTo>
                <a:cubicBezTo>
                  <a:pt x="11626" y="32004"/>
                  <a:pt x="11744" y="31955"/>
                  <a:pt x="11858" y="31955"/>
                </a:cubicBezTo>
                <a:cubicBezTo>
                  <a:pt x="11905" y="31955"/>
                  <a:pt x="11952" y="31963"/>
                  <a:pt x="11992" y="31983"/>
                </a:cubicBezTo>
                <a:lnTo>
                  <a:pt x="11715" y="32122"/>
                </a:lnTo>
                <a:cubicBezTo>
                  <a:pt x="11656" y="32182"/>
                  <a:pt x="11699" y="32344"/>
                  <a:pt x="11800" y="32344"/>
                </a:cubicBezTo>
                <a:cubicBezTo>
                  <a:pt x="11816" y="32344"/>
                  <a:pt x="11834" y="32340"/>
                  <a:pt x="11854" y="32330"/>
                </a:cubicBezTo>
                <a:lnTo>
                  <a:pt x="12062" y="32261"/>
                </a:lnTo>
                <a:lnTo>
                  <a:pt x="12062" y="32261"/>
                </a:lnTo>
                <a:cubicBezTo>
                  <a:pt x="12062" y="32399"/>
                  <a:pt x="11992" y="32607"/>
                  <a:pt x="11923" y="32746"/>
                </a:cubicBezTo>
                <a:cubicBezTo>
                  <a:pt x="11870" y="32786"/>
                  <a:pt x="11812" y="32803"/>
                  <a:pt x="11753" y="32803"/>
                </a:cubicBezTo>
                <a:cubicBezTo>
                  <a:pt x="11500" y="32803"/>
                  <a:pt x="11217" y="32498"/>
                  <a:pt x="11161" y="32330"/>
                </a:cubicBezTo>
                <a:cubicBezTo>
                  <a:pt x="11120" y="32289"/>
                  <a:pt x="11085" y="32273"/>
                  <a:pt x="11058" y="32273"/>
                </a:cubicBezTo>
                <a:cubicBezTo>
                  <a:pt x="10993" y="32273"/>
                  <a:pt x="10973" y="32371"/>
                  <a:pt x="11022" y="32469"/>
                </a:cubicBezTo>
                <a:cubicBezTo>
                  <a:pt x="11132" y="32688"/>
                  <a:pt x="11458" y="33037"/>
                  <a:pt x="11760" y="33037"/>
                </a:cubicBezTo>
                <a:cubicBezTo>
                  <a:pt x="11841" y="33037"/>
                  <a:pt x="11920" y="33012"/>
                  <a:pt x="11992" y="32954"/>
                </a:cubicBezTo>
                <a:cubicBezTo>
                  <a:pt x="12270" y="32746"/>
                  <a:pt x="12339" y="32469"/>
                  <a:pt x="12270" y="32122"/>
                </a:cubicBezTo>
                <a:cubicBezTo>
                  <a:pt x="12658" y="32011"/>
                  <a:pt x="13046" y="31956"/>
                  <a:pt x="13430" y="31956"/>
                </a:cubicBezTo>
                <a:cubicBezTo>
                  <a:pt x="14005" y="31956"/>
                  <a:pt x="14571" y="32081"/>
                  <a:pt x="15112" y="32330"/>
                </a:cubicBezTo>
                <a:cubicBezTo>
                  <a:pt x="15736" y="32815"/>
                  <a:pt x="16360" y="33231"/>
                  <a:pt x="16914" y="33647"/>
                </a:cubicBezTo>
                <a:cubicBezTo>
                  <a:pt x="16013" y="33855"/>
                  <a:pt x="15112" y="34063"/>
                  <a:pt x="14141" y="34202"/>
                </a:cubicBezTo>
                <a:lnTo>
                  <a:pt x="13587" y="34063"/>
                </a:lnTo>
                <a:cubicBezTo>
                  <a:pt x="12270" y="33647"/>
                  <a:pt x="10953" y="33301"/>
                  <a:pt x="9636" y="33093"/>
                </a:cubicBezTo>
                <a:cubicBezTo>
                  <a:pt x="9511" y="33065"/>
                  <a:pt x="9350" y="33051"/>
                  <a:pt x="9171" y="33051"/>
                </a:cubicBezTo>
                <a:cubicBezTo>
                  <a:pt x="8454" y="33051"/>
                  <a:pt x="7445" y="33273"/>
                  <a:pt x="7279" y="33716"/>
                </a:cubicBezTo>
                <a:lnTo>
                  <a:pt x="7140" y="33786"/>
                </a:lnTo>
                <a:cubicBezTo>
                  <a:pt x="7071" y="33786"/>
                  <a:pt x="7002" y="33855"/>
                  <a:pt x="7071" y="33924"/>
                </a:cubicBezTo>
                <a:cubicBezTo>
                  <a:pt x="7279" y="34202"/>
                  <a:pt x="7487" y="34410"/>
                  <a:pt x="7833" y="34548"/>
                </a:cubicBezTo>
                <a:cubicBezTo>
                  <a:pt x="8733" y="35088"/>
                  <a:pt x="9671" y="35290"/>
                  <a:pt x="10620" y="35290"/>
                </a:cubicBezTo>
                <a:cubicBezTo>
                  <a:pt x="11866" y="35290"/>
                  <a:pt x="13130" y="34942"/>
                  <a:pt x="14349" y="34548"/>
                </a:cubicBezTo>
                <a:lnTo>
                  <a:pt x="14696" y="34687"/>
                </a:lnTo>
                <a:cubicBezTo>
                  <a:pt x="14835" y="34687"/>
                  <a:pt x="14904" y="34548"/>
                  <a:pt x="14835" y="34410"/>
                </a:cubicBezTo>
                <a:lnTo>
                  <a:pt x="15181" y="34271"/>
                </a:lnTo>
                <a:cubicBezTo>
                  <a:pt x="15805" y="34202"/>
                  <a:pt x="16429" y="33994"/>
                  <a:pt x="17053" y="33786"/>
                </a:cubicBezTo>
                <a:cubicBezTo>
                  <a:pt x="17746" y="34340"/>
                  <a:pt x="18439" y="34964"/>
                  <a:pt x="19063" y="35657"/>
                </a:cubicBezTo>
                <a:cubicBezTo>
                  <a:pt x="20241" y="38222"/>
                  <a:pt x="21420" y="40787"/>
                  <a:pt x="22529" y="43352"/>
                </a:cubicBezTo>
                <a:cubicBezTo>
                  <a:pt x="22555" y="43405"/>
                  <a:pt x="22602" y="43427"/>
                  <a:pt x="22646" y="43427"/>
                </a:cubicBezTo>
                <a:cubicBezTo>
                  <a:pt x="22717" y="43427"/>
                  <a:pt x="22780" y="43368"/>
                  <a:pt x="22737" y="43282"/>
                </a:cubicBezTo>
                <a:cubicBezTo>
                  <a:pt x="22044" y="41342"/>
                  <a:pt x="21281" y="39539"/>
                  <a:pt x="20449" y="37668"/>
                </a:cubicBezTo>
                <a:cubicBezTo>
                  <a:pt x="20103" y="36489"/>
                  <a:pt x="20103" y="35172"/>
                  <a:pt x="20449" y="33994"/>
                </a:cubicBezTo>
                <a:cubicBezTo>
                  <a:pt x="20449" y="34202"/>
                  <a:pt x="20519" y="34410"/>
                  <a:pt x="20588" y="34618"/>
                </a:cubicBezTo>
                <a:cubicBezTo>
                  <a:pt x="20629" y="34699"/>
                  <a:pt x="20693" y="34732"/>
                  <a:pt x="20753" y="34732"/>
                </a:cubicBezTo>
                <a:cubicBezTo>
                  <a:pt x="20796" y="34732"/>
                  <a:pt x="20837" y="34716"/>
                  <a:pt x="20865" y="34687"/>
                </a:cubicBezTo>
                <a:cubicBezTo>
                  <a:pt x="21558" y="33994"/>
                  <a:pt x="22044" y="33093"/>
                  <a:pt x="22252" y="32122"/>
                </a:cubicBezTo>
                <a:cubicBezTo>
                  <a:pt x="22598" y="31290"/>
                  <a:pt x="22806" y="30458"/>
                  <a:pt x="22945" y="29557"/>
                </a:cubicBezTo>
                <a:cubicBezTo>
                  <a:pt x="23222" y="28518"/>
                  <a:pt x="23361" y="27131"/>
                  <a:pt x="22737" y="26230"/>
                </a:cubicBezTo>
                <a:lnTo>
                  <a:pt x="22598" y="26230"/>
                </a:lnTo>
                <a:cubicBezTo>
                  <a:pt x="22564" y="26195"/>
                  <a:pt x="22512" y="26178"/>
                  <a:pt x="22460" y="26178"/>
                </a:cubicBezTo>
                <a:cubicBezTo>
                  <a:pt x="22408" y="26178"/>
                  <a:pt x="22356" y="26195"/>
                  <a:pt x="22321" y="26230"/>
                </a:cubicBezTo>
                <a:cubicBezTo>
                  <a:pt x="21974" y="26507"/>
                  <a:pt x="21697" y="26785"/>
                  <a:pt x="21489" y="27201"/>
                </a:cubicBezTo>
                <a:cubicBezTo>
                  <a:pt x="21466" y="27177"/>
                  <a:pt x="21443" y="27170"/>
                  <a:pt x="21422" y="27170"/>
                </a:cubicBezTo>
                <a:cubicBezTo>
                  <a:pt x="21381" y="27170"/>
                  <a:pt x="21350" y="27201"/>
                  <a:pt x="21350" y="27201"/>
                </a:cubicBezTo>
                <a:cubicBezTo>
                  <a:pt x="20172" y="28448"/>
                  <a:pt x="19756" y="31221"/>
                  <a:pt x="20241" y="33162"/>
                </a:cubicBezTo>
                <a:cubicBezTo>
                  <a:pt x="19895" y="34340"/>
                  <a:pt x="19756" y="35588"/>
                  <a:pt x="19895" y="36905"/>
                </a:cubicBezTo>
                <a:cubicBezTo>
                  <a:pt x="19410" y="35727"/>
                  <a:pt x="18855" y="34548"/>
                  <a:pt x="18370" y="33439"/>
                </a:cubicBezTo>
                <a:cubicBezTo>
                  <a:pt x="18439" y="33439"/>
                  <a:pt x="18508" y="33439"/>
                  <a:pt x="18508" y="33301"/>
                </a:cubicBezTo>
                <a:cubicBezTo>
                  <a:pt x="17746" y="31568"/>
                  <a:pt x="17538" y="29696"/>
                  <a:pt x="17885" y="27894"/>
                </a:cubicBezTo>
                <a:lnTo>
                  <a:pt x="18023" y="27894"/>
                </a:lnTo>
                <a:cubicBezTo>
                  <a:pt x="19202" y="26923"/>
                  <a:pt x="19479" y="24566"/>
                  <a:pt x="19756" y="23180"/>
                </a:cubicBezTo>
                <a:cubicBezTo>
                  <a:pt x="19895" y="22140"/>
                  <a:pt x="20380" y="19160"/>
                  <a:pt x="19063" y="18605"/>
                </a:cubicBezTo>
                <a:cubicBezTo>
                  <a:pt x="18954" y="18523"/>
                  <a:pt x="18833" y="18484"/>
                  <a:pt x="18715" y="18484"/>
                </a:cubicBezTo>
                <a:cubicBezTo>
                  <a:pt x="18534" y="18484"/>
                  <a:pt x="18357" y="18576"/>
                  <a:pt x="18231" y="18744"/>
                </a:cubicBezTo>
                <a:cubicBezTo>
                  <a:pt x="18174" y="18715"/>
                  <a:pt x="18116" y="18698"/>
                  <a:pt x="18069" y="18698"/>
                </a:cubicBezTo>
                <a:cubicBezTo>
                  <a:pt x="18001" y="18698"/>
                  <a:pt x="17954" y="18732"/>
                  <a:pt x="17954" y="18813"/>
                </a:cubicBezTo>
                <a:cubicBezTo>
                  <a:pt x="17469" y="19645"/>
                  <a:pt x="16706" y="23735"/>
                  <a:pt x="17330" y="25329"/>
                </a:cubicBezTo>
                <a:cubicBezTo>
                  <a:pt x="17191" y="26161"/>
                  <a:pt x="17330" y="26993"/>
                  <a:pt x="17677" y="27755"/>
                </a:cubicBezTo>
                <a:cubicBezTo>
                  <a:pt x="17469" y="29349"/>
                  <a:pt x="17538" y="31013"/>
                  <a:pt x="18023" y="32538"/>
                </a:cubicBezTo>
                <a:lnTo>
                  <a:pt x="16706" y="29627"/>
                </a:lnTo>
                <a:cubicBezTo>
                  <a:pt x="16706" y="29627"/>
                  <a:pt x="16706" y="29557"/>
                  <a:pt x="16706" y="29557"/>
                </a:cubicBezTo>
                <a:cubicBezTo>
                  <a:pt x="16221" y="28587"/>
                  <a:pt x="15944" y="27478"/>
                  <a:pt x="15944" y="26369"/>
                </a:cubicBezTo>
                <a:lnTo>
                  <a:pt x="15944" y="24982"/>
                </a:lnTo>
                <a:cubicBezTo>
                  <a:pt x="15944" y="24913"/>
                  <a:pt x="15944" y="24844"/>
                  <a:pt x="15944" y="24774"/>
                </a:cubicBezTo>
                <a:cubicBezTo>
                  <a:pt x="16013" y="24844"/>
                  <a:pt x="16082" y="24913"/>
                  <a:pt x="16152" y="24913"/>
                </a:cubicBezTo>
                <a:cubicBezTo>
                  <a:pt x="16172" y="24933"/>
                  <a:pt x="16198" y="24942"/>
                  <a:pt x="16225" y="24942"/>
                </a:cubicBezTo>
                <a:cubicBezTo>
                  <a:pt x="16290" y="24942"/>
                  <a:pt x="16360" y="24893"/>
                  <a:pt x="16360" y="24844"/>
                </a:cubicBezTo>
                <a:cubicBezTo>
                  <a:pt x="16567" y="24289"/>
                  <a:pt x="16429" y="23457"/>
                  <a:pt x="15736" y="23319"/>
                </a:cubicBezTo>
                <a:cubicBezTo>
                  <a:pt x="15666" y="23319"/>
                  <a:pt x="15597" y="23388"/>
                  <a:pt x="15597" y="23457"/>
                </a:cubicBezTo>
                <a:cubicBezTo>
                  <a:pt x="15389" y="23804"/>
                  <a:pt x="15458" y="24289"/>
                  <a:pt x="15736" y="24636"/>
                </a:cubicBezTo>
                <a:cubicBezTo>
                  <a:pt x="15666" y="25676"/>
                  <a:pt x="15736" y="26715"/>
                  <a:pt x="15874" y="27686"/>
                </a:cubicBezTo>
                <a:cubicBezTo>
                  <a:pt x="15528" y="26923"/>
                  <a:pt x="15181" y="26091"/>
                  <a:pt x="14904" y="25260"/>
                </a:cubicBezTo>
                <a:cubicBezTo>
                  <a:pt x="14627" y="23873"/>
                  <a:pt x="14488" y="22487"/>
                  <a:pt x="14419" y="21170"/>
                </a:cubicBezTo>
                <a:cubicBezTo>
                  <a:pt x="14488" y="21100"/>
                  <a:pt x="14557" y="21100"/>
                  <a:pt x="14557" y="21031"/>
                </a:cubicBezTo>
                <a:cubicBezTo>
                  <a:pt x="14765" y="19991"/>
                  <a:pt x="14835" y="18952"/>
                  <a:pt x="14973" y="17843"/>
                </a:cubicBezTo>
                <a:cubicBezTo>
                  <a:pt x="15042" y="17427"/>
                  <a:pt x="15112" y="17011"/>
                  <a:pt x="15181" y="16595"/>
                </a:cubicBezTo>
                <a:cubicBezTo>
                  <a:pt x="15458" y="14515"/>
                  <a:pt x="15597" y="12436"/>
                  <a:pt x="15597" y="10356"/>
                </a:cubicBezTo>
                <a:cubicBezTo>
                  <a:pt x="15597" y="10252"/>
                  <a:pt x="15528" y="10200"/>
                  <a:pt x="15458" y="10200"/>
                </a:cubicBezTo>
                <a:cubicBezTo>
                  <a:pt x="15389" y="10200"/>
                  <a:pt x="15320" y="10252"/>
                  <a:pt x="15320" y="10356"/>
                </a:cubicBezTo>
                <a:cubicBezTo>
                  <a:pt x="15320" y="10564"/>
                  <a:pt x="15320" y="10703"/>
                  <a:pt x="15250" y="10911"/>
                </a:cubicBezTo>
                <a:cubicBezTo>
                  <a:pt x="15181" y="10495"/>
                  <a:pt x="15042" y="10079"/>
                  <a:pt x="14835" y="9802"/>
                </a:cubicBezTo>
                <a:cubicBezTo>
                  <a:pt x="14718" y="9632"/>
                  <a:pt x="14604" y="9559"/>
                  <a:pt x="14495" y="9559"/>
                </a:cubicBezTo>
                <a:cubicBezTo>
                  <a:pt x="13894" y="9559"/>
                  <a:pt x="13438" y="11764"/>
                  <a:pt x="13379" y="11881"/>
                </a:cubicBezTo>
                <a:cubicBezTo>
                  <a:pt x="13102" y="14654"/>
                  <a:pt x="13310" y="17496"/>
                  <a:pt x="14072" y="20199"/>
                </a:cubicBezTo>
                <a:cubicBezTo>
                  <a:pt x="14072" y="21516"/>
                  <a:pt x="14211" y="22833"/>
                  <a:pt x="14419" y="24220"/>
                </a:cubicBezTo>
                <a:cubicBezTo>
                  <a:pt x="14349" y="24012"/>
                  <a:pt x="14280" y="23804"/>
                  <a:pt x="14211" y="23596"/>
                </a:cubicBezTo>
                <a:cubicBezTo>
                  <a:pt x="13379" y="21447"/>
                  <a:pt x="12616" y="19298"/>
                  <a:pt x="11785" y="17080"/>
                </a:cubicBezTo>
                <a:cubicBezTo>
                  <a:pt x="11715" y="15832"/>
                  <a:pt x="11646" y="14654"/>
                  <a:pt x="11577" y="13475"/>
                </a:cubicBezTo>
                <a:cubicBezTo>
                  <a:pt x="11577" y="13129"/>
                  <a:pt x="11646" y="12782"/>
                  <a:pt x="11646" y="12436"/>
                </a:cubicBezTo>
                <a:lnTo>
                  <a:pt x="11646" y="12644"/>
                </a:lnTo>
                <a:lnTo>
                  <a:pt x="11646" y="14377"/>
                </a:lnTo>
                <a:cubicBezTo>
                  <a:pt x="11646" y="14481"/>
                  <a:pt x="11733" y="14533"/>
                  <a:pt x="11819" y="14533"/>
                </a:cubicBezTo>
                <a:cubicBezTo>
                  <a:pt x="11906" y="14533"/>
                  <a:pt x="11992" y="14481"/>
                  <a:pt x="11992" y="14377"/>
                </a:cubicBezTo>
                <a:cubicBezTo>
                  <a:pt x="11992" y="14169"/>
                  <a:pt x="11992" y="13822"/>
                  <a:pt x="11992" y="13475"/>
                </a:cubicBezTo>
                <a:cubicBezTo>
                  <a:pt x="11992" y="12366"/>
                  <a:pt x="11923" y="11257"/>
                  <a:pt x="11854" y="10217"/>
                </a:cubicBezTo>
                <a:cubicBezTo>
                  <a:pt x="11785" y="9524"/>
                  <a:pt x="11715" y="8692"/>
                  <a:pt x="11507" y="7861"/>
                </a:cubicBezTo>
                <a:cubicBezTo>
                  <a:pt x="11577" y="6682"/>
                  <a:pt x="11438" y="5504"/>
                  <a:pt x="11091" y="4395"/>
                </a:cubicBezTo>
                <a:cubicBezTo>
                  <a:pt x="11065" y="4342"/>
                  <a:pt x="11018" y="4319"/>
                  <a:pt x="10971" y="4319"/>
                </a:cubicBezTo>
                <a:cubicBezTo>
                  <a:pt x="10893" y="4319"/>
                  <a:pt x="10814" y="4378"/>
                  <a:pt x="10814" y="4464"/>
                </a:cubicBezTo>
                <a:lnTo>
                  <a:pt x="10814" y="5573"/>
                </a:lnTo>
                <a:cubicBezTo>
                  <a:pt x="10467" y="4880"/>
                  <a:pt x="9982" y="4187"/>
                  <a:pt x="9358" y="3771"/>
                </a:cubicBezTo>
                <a:cubicBezTo>
                  <a:pt x="9301" y="3742"/>
                  <a:pt x="9255" y="3725"/>
                  <a:pt x="9217" y="3725"/>
                </a:cubicBezTo>
                <a:cubicBezTo>
                  <a:pt x="9162" y="3725"/>
                  <a:pt x="9122" y="3759"/>
                  <a:pt x="9081" y="3840"/>
                </a:cubicBezTo>
                <a:cubicBezTo>
                  <a:pt x="8596" y="5019"/>
                  <a:pt x="9012" y="6266"/>
                  <a:pt x="9358" y="7445"/>
                </a:cubicBezTo>
                <a:cubicBezTo>
                  <a:pt x="9913" y="9178"/>
                  <a:pt x="10121" y="11119"/>
                  <a:pt x="11022" y="12713"/>
                </a:cubicBezTo>
                <a:cubicBezTo>
                  <a:pt x="11022" y="13060"/>
                  <a:pt x="11091" y="13337"/>
                  <a:pt x="11161" y="13614"/>
                </a:cubicBezTo>
                <a:cubicBezTo>
                  <a:pt x="11161" y="13683"/>
                  <a:pt x="11230" y="13753"/>
                  <a:pt x="11299" y="13753"/>
                </a:cubicBezTo>
                <a:cubicBezTo>
                  <a:pt x="11369" y="14585"/>
                  <a:pt x="11438" y="15555"/>
                  <a:pt x="11507" y="16456"/>
                </a:cubicBezTo>
                <a:cubicBezTo>
                  <a:pt x="10953" y="15000"/>
                  <a:pt x="10329" y="13614"/>
                  <a:pt x="9705" y="12158"/>
                </a:cubicBezTo>
                <a:cubicBezTo>
                  <a:pt x="9705" y="12158"/>
                  <a:pt x="9844" y="12158"/>
                  <a:pt x="9774" y="12089"/>
                </a:cubicBezTo>
                <a:cubicBezTo>
                  <a:pt x="9566" y="11742"/>
                  <a:pt x="9358" y="11327"/>
                  <a:pt x="9081" y="11049"/>
                </a:cubicBezTo>
                <a:cubicBezTo>
                  <a:pt x="8527" y="9802"/>
                  <a:pt x="7903" y="8623"/>
                  <a:pt x="7140" y="7514"/>
                </a:cubicBezTo>
                <a:cubicBezTo>
                  <a:pt x="7279" y="7445"/>
                  <a:pt x="7279" y="7375"/>
                  <a:pt x="7140" y="7306"/>
                </a:cubicBezTo>
                <a:cubicBezTo>
                  <a:pt x="7071" y="7306"/>
                  <a:pt x="7002" y="7237"/>
                  <a:pt x="6932" y="7167"/>
                </a:cubicBezTo>
                <a:cubicBezTo>
                  <a:pt x="6863" y="7098"/>
                  <a:pt x="6863" y="7098"/>
                  <a:pt x="6794" y="7029"/>
                </a:cubicBezTo>
                <a:cubicBezTo>
                  <a:pt x="6863" y="6959"/>
                  <a:pt x="6863" y="6890"/>
                  <a:pt x="6794" y="6890"/>
                </a:cubicBezTo>
                <a:cubicBezTo>
                  <a:pt x="5892" y="4187"/>
                  <a:pt x="4090" y="1137"/>
                  <a:pt x="1317" y="28"/>
                </a:cubicBezTo>
                <a:cubicBezTo>
                  <a:pt x="1299" y="9"/>
                  <a:pt x="1275" y="0"/>
                  <a:pt x="1252" y="0"/>
                </a:cubicBezTo>
                <a:close/>
              </a:path>
            </a:pathLst>
          </a:custGeom>
          <a:solidFill>
            <a:srgbClr val="272727"/>
          </a:solidFill>
          <a:ln>
            <a:noFill/>
          </a:ln>
        </p:spPr>
        <p:txBody>
          <a:bodyPr spcFirstLastPara="1" wrap="square" lIns="121900" tIns="121900" rIns="121900" bIns="121900" anchor="ctr" anchorCtr="0">
            <a:noAutofit/>
          </a:bodyPr>
          <a:lstStyle/>
          <a:p>
            <a:endParaRPr sz="2400"/>
          </a:p>
        </p:txBody>
      </p:sp>
      <p:pic>
        <p:nvPicPr>
          <p:cNvPr id="13" name="Google Shape;256;p31"/>
          <p:cNvPicPr preferRelativeResize="0"/>
          <p:nvPr/>
        </p:nvPicPr>
        <p:blipFill>
          <a:blip r:embed="rId3">
            <a:alphaModFix/>
          </a:blip>
          <a:stretch>
            <a:fillRect/>
          </a:stretch>
        </p:blipFill>
        <p:spPr>
          <a:xfrm rot="4511827">
            <a:off x="-685494" y="3148173"/>
            <a:ext cx="5091596" cy="3417655"/>
          </a:xfrm>
          <a:prstGeom prst="rect">
            <a:avLst/>
          </a:prstGeom>
          <a:noFill/>
          <a:ln>
            <a:noFill/>
          </a:ln>
        </p:spPr>
      </p:pic>
      <p:sp>
        <p:nvSpPr>
          <p:cNvPr id="14" name="Google Shape;257;p31"/>
          <p:cNvSpPr/>
          <p:nvPr/>
        </p:nvSpPr>
        <p:spPr>
          <a:xfrm>
            <a:off x="486564" y="2761541"/>
            <a:ext cx="2417891" cy="4347987"/>
          </a:xfrm>
          <a:custGeom>
            <a:avLst/>
            <a:gdLst/>
            <a:ahLst/>
            <a:cxnLst/>
            <a:rect l="l" t="t" r="r" b="b"/>
            <a:pathLst>
              <a:path w="25094" h="45127" extrusionOk="0">
                <a:moveTo>
                  <a:pt x="4644" y="399"/>
                </a:moveTo>
                <a:lnTo>
                  <a:pt x="4644" y="468"/>
                </a:lnTo>
                <a:cubicBezTo>
                  <a:pt x="4991" y="884"/>
                  <a:pt x="5199" y="1508"/>
                  <a:pt x="5130" y="2132"/>
                </a:cubicBezTo>
                <a:cubicBezTo>
                  <a:pt x="5060" y="2063"/>
                  <a:pt x="5060" y="1993"/>
                  <a:pt x="4991" y="1855"/>
                </a:cubicBezTo>
                <a:cubicBezTo>
                  <a:pt x="4991" y="1832"/>
                  <a:pt x="4976" y="1824"/>
                  <a:pt x="4955" y="1824"/>
                </a:cubicBezTo>
                <a:cubicBezTo>
                  <a:pt x="4914" y="1824"/>
                  <a:pt x="4852" y="1855"/>
                  <a:pt x="4852" y="1855"/>
                </a:cubicBezTo>
                <a:lnTo>
                  <a:pt x="4852" y="1924"/>
                </a:lnTo>
                <a:cubicBezTo>
                  <a:pt x="4783" y="1785"/>
                  <a:pt x="4644" y="1577"/>
                  <a:pt x="4644" y="1508"/>
                </a:cubicBezTo>
                <a:cubicBezTo>
                  <a:pt x="4506" y="1162"/>
                  <a:pt x="4506" y="746"/>
                  <a:pt x="4644" y="399"/>
                </a:cubicBezTo>
                <a:close/>
                <a:moveTo>
                  <a:pt x="1868" y="850"/>
                </a:moveTo>
                <a:cubicBezTo>
                  <a:pt x="2164" y="850"/>
                  <a:pt x="2797" y="1520"/>
                  <a:pt x="2911" y="1577"/>
                </a:cubicBezTo>
                <a:lnTo>
                  <a:pt x="2981" y="1716"/>
                </a:lnTo>
                <a:cubicBezTo>
                  <a:pt x="2842" y="1577"/>
                  <a:pt x="2704" y="1508"/>
                  <a:pt x="2565" y="1508"/>
                </a:cubicBezTo>
                <a:cubicBezTo>
                  <a:pt x="2545" y="1488"/>
                  <a:pt x="2524" y="1479"/>
                  <a:pt x="2506" y="1479"/>
                </a:cubicBezTo>
                <a:cubicBezTo>
                  <a:pt x="2461" y="1479"/>
                  <a:pt x="2426" y="1528"/>
                  <a:pt x="2426" y="1577"/>
                </a:cubicBezTo>
                <a:cubicBezTo>
                  <a:pt x="2426" y="1785"/>
                  <a:pt x="2496" y="1924"/>
                  <a:pt x="2634" y="2132"/>
                </a:cubicBezTo>
                <a:lnTo>
                  <a:pt x="2773" y="2132"/>
                </a:lnTo>
                <a:cubicBezTo>
                  <a:pt x="2773" y="1993"/>
                  <a:pt x="2704" y="1924"/>
                  <a:pt x="2704" y="1785"/>
                </a:cubicBezTo>
                <a:lnTo>
                  <a:pt x="2704" y="1785"/>
                </a:lnTo>
                <a:cubicBezTo>
                  <a:pt x="2981" y="1993"/>
                  <a:pt x="3327" y="2271"/>
                  <a:pt x="3189" y="2548"/>
                </a:cubicBezTo>
                <a:lnTo>
                  <a:pt x="2981" y="2548"/>
                </a:lnTo>
                <a:cubicBezTo>
                  <a:pt x="2773" y="2479"/>
                  <a:pt x="2565" y="2271"/>
                  <a:pt x="2426" y="2132"/>
                </a:cubicBezTo>
                <a:cubicBezTo>
                  <a:pt x="2149" y="1924"/>
                  <a:pt x="1594" y="1300"/>
                  <a:pt x="1733" y="954"/>
                </a:cubicBezTo>
                <a:cubicBezTo>
                  <a:pt x="1757" y="881"/>
                  <a:pt x="1805" y="850"/>
                  <a:pt x="1868" y="850"/>
                </a:cubicBezTo>
                <a:close/>
                <a:moveTo>
                  <a:pt x="7764" y="2548"/>
                </a:moveTo>
                <a:lnTo>
                  <a:pt x="7764" y="2617"/>
                </a:lnTo>
                <a:cubicBezTo>
                  <a:pt x="7902" y="2825"/>
                  <a:pt x="7972" y="3102"/>
                  <a:pt x="8041" y="3310"/>
                </a:cubicBezTo>
                <a:cubicBezTo>
                  <a:pt x="8021" y="3270"/>
                  <a:pt x="7989" y="3253"/>
                  <a:pt x="7955" y="3253"/>
                </a:cubicBezTo>
                <a:cubicBezTo>
                  <a:pt x="7874" y="3253"/>
                  <a:pt x="7784" y="3351"/>
                  <a:pt x="7833" y="3449"/>
                </a:cubicBezTo>
                <a:cubicBezTo>
                  <a:pt x="7833" y="3588"/>
                  <a:pt x="7902" y="3726"/>
                  <a:pt x="7972" y="3865"/>
                </a:cubicBezTo>
                <a:cubicBezTo>
                  <a:pt x="7902" y="3865"/>
                  <a:pt x="7902" y="3865"/>
                  <a:pt x="7902" y="3934"/>
                </a:cubicBezTo>
                <a:cubicBezTo>
                  <a:pt x="7902" y="3934"/>
                  <a:pt x="7902" y="4004"/>
                  <a:pt x="7902" y="4073"/>
                </a:cubicBezTo>
                <a:cubicBezTo>
                  <a:pt x="7625" y="3588"/>
                  <a:pt x="7556" y="3033"/>
                  <a:pt x="7764" y="2548"/>
                </a:cubicBezTo>
                <a:close/>
                <a:moveTo>
                  <a:pt x="9982" y="2964"/>
                </a:moveTo>
                <a:lnTo>
                  <a:pt x="9982" y="2964"/>
                </a:lnTo>
                <a:cubicBezTo>
                  <a:pt x="10190" y="3449"/>
                  <a:pt x="10121" y="3934"/>
                  <a:pt x="9774" y="4281"/>
                </a:cubicBezTo>
                <a:lnTo>
                  <a:pt x="9774" y="3934"/>
                </a:lnTo>
                <a:lnTo>
                  <a:pt x="9774" y="3588"/>
                </a:lnTo>
                <a:cubicBezTo>
                  <a:pt x="9774" y="3380"/>
                  <a:pt x="9913" y="3172"/>
                  <a:pt x="9982" y="2964"/>
                </a:cubicBezTo>
                <a:close/>
                <a:moveTo>
                  <a:pt x="1589" y="3084"/>
                </a:moveTo>
                <a:cubicBezTo>
                  <a:pt x="2041" y="3084"/>
                  <a:pt x="2510" y="3801"/>
                  <a:pt x="2744" y="4350"/>
                </a:cubicBezTo>
                <a:lnTo>
                  <a:pt x="2634" y="4350"/>
                </a:lnTo>
                <a:cubicBezTo>
                  <a:pt x="2565" y="4281"/>
                  <a:pt x="2496" y="4212"/>
                  <a:pt x="2426" y="4142"/>
                </a:cubicBezTo>
                <a:cubicBezTo>
                  <a:pt x="2357" y="4004"/>
                  <a:pt x="2357" y="3934"/>
                  <a:pt x="2357" y="3865"/>
                </a:cubicBezTo>
                <a:lnTo>
                  <a:pt x="2218" y="3865"/>
                </a:lnTo>
                <a:lnTo>
                  <a:pt x="2218" y="4004"/>
                </a:lnTo>
                <a:cubicBezTo>
                  <a:pt x="2080" y="3796"/>
                  <a:pt x="1872" y="3657"/>
                  <a:pt x="1664" y="3518"/>
                </a:cubicBezTo>
                <a:cubicBezTo>
                  <a:pt x="1645" y="3500"/>
                  <a:pt x="1622" y="3491"/>
                  <a:pt x="1598" y="3491"/>
                </a:cubicBezTo>
                <a:cubicBezTo>
                  <a:pt x="1535" y="3491"/>
                  <a:pt x="1474" y="3556"/>
                  <a:pt x="1525" y="3657"/>
                </a:cubicBezTo>
                <a:cubicBezTo>
                  <a:pt x="1525" y="3796"/>
                  <a:pt x="1664" y="4004"/>
                  <a:pt x="1733" y="4212"/>
                </a:cubicBezTo>
                <a:cubicBezTo>
                  <a:pt x="1317" y="3934"/>
                  <a:pt x="971" y="3518"/>
                  <a:pt x="1248" y="3241"/>
                </a:cubicBezTo>
                <a:cubicBezTo>
                  <a:pt x="1357" y="3131"/>
                  <a:pt x="1473" y="3084"/>
                  <a:pt x="1589" y="3084"/>
                </a:cubicBezTo>
                <a:close/>
                <a:moveTo>
                  <a:pt x="1872" y="3934"/>
                </a:moveTo>
                <a:lnTo>
                  <a:pt x="2149" y="4142"/>
                </a:lnTo>
                <a:cubicBezTo>
                  <a:pt x="2149" y="4142"/>
                  <a:pt x="2288" y="4281"/>
                  <a:pt x="2426" y="4420"/>
                </a:cubicBezTo>
                <a:lnTo>
                  <a:pt x="2496" y="4489"/>
                </a:lnTo>
                <a:lnTo>
                  <a:pt x="2496" y="4558"/>
                </a:lnTo>
                <a:lnTo>
                  <a:pt x="2426" y="4558"/>
                </a:lnTo>
                <a:cubicBezTo>
                  <a:pt x="2357" y="4489"/>
                  <a:pt x="2218" y="4420"/>
                  <a:pt x="2149" y="4281"/>
                </a:cubicBezTo>
                <a:cubicBezTo>
                  <a:pt x="2080" y="4212"/>
                  <a:pt x="1941" y="4073"/>
                  <a:pt x="1872" y="3934"/>
                </a:cubicBezTo>
                <a:close/>
                <a:moveTo>
                  <a:pt x="11854" y="5875"/>
                </a:moveTo>
                <a:cubicBezTo>
                  <a:pt x="11784" y="6222"/>
                  <a:pt x="11507" y="6568"/>
                  <a:pt x="11230" y="6707"/>
                </a:cubicBezTo>
                <a:cubicBezTo>
                  <a:pt x="11368" y="6430"/>
                  <a:pt x="11576" y="6153"/>
                  <a:pt x="11854" y="5875"/>
                </a:cubicBezTo>
                <a:close/>
                <a:moveTo>
                  <a:pt x="767" y="7837"/>
                </a:moveTo>
                <a:cubicBezTo>
                  <a:pt x="1120" y="7837"/>
                  <a:pt x="1689" y="8451"/>
                  <a:pt x="2080" y="9064"/>
                </a:cubicBezTo>
                <a:lnTo>
                  <a:pt x="1872" y="8856"/>
                </a:lnTo>
                <a:cubicBezTo>
                  <a:pt x="1802" y="8856"/>
                  <a:pt x="1733" y="8925"/>
                  <a:pt x="1802" y="8995"/>
                </a:cubicBezTo>
                <a:lnTo>
                  <a:pt x="2010" y="9133"/>
                </a:lnTo>
                <a:cubicBezTo>
                  <a:pt x="1802" y="9064"/>
                  <a:pt x="1664" y="9064"/>
                  <a:pt x="1525" y="8995"/>
                </a:cubicBezTo>
                <a:cubicBezTo>
                  <a:pt x="1248" y="8856"/>
                  <a:pt x="277" y="8371"/>
                  <a:pt x="555" y="7955"/>
                </a:cubicBezTo>
                <a:cubicBezTo>
                  <a:pt x="609" y="7873"/>
                  <a:pt x="682" y="7837"/>
                  <a:pt x="767" y="7837"/>
                </a:cubicBezTo>
                <a:close/>
                <a:moveTo>
                  <a:pt x="4506" y="8440"/>
                </a:moveTo>
                <a:lnTo>
                  <a:pt x="4506" y="8440"/>
                </a:lnTo>
                <a:cubicBezTo>
                  <a:pt x="5130" y="8717"/>
                  <a:pt x="5615" y="9272"/>
                  <a:pt x="5823" y="9896"/>
                </a:cubicBezTo>
                <a:cubicBezTo>
                  <a:pt x="5754" y="9826"/>
                  <a:pt x="5684" y="9826"/>
                  <a:pt x="5684" y="9757"/>
                </a:cubicBezTo>
                <a:cubicBezTo>
                  <a:pt x="5664" y="9737"/>
                  <a:pt x="5644" y="9728"/>
                  <a:pt x="5625" y="9728"/>
                </a:cubicBezTo>
                <a:cubicBezTo>
                  <a:pt x="5581" y="9728"/>
                  <a:pt x="5547" y="9776"/>
                  <a:pt x="5546" y="9824"/>
                </a:cubicBezTo>
                <a:lnTo>
                  <a:pt x="5546" y="9824"/>
                </a:lnTo>
                <a:cubicBezTo>
                  <a:pt x="5374" y="9640"/>
                  <a:pt x="5244" y="9456"/>
                  <a:pt x="5060" y="9272"/>
                </a:cubicBezTo>
                <a:cubicBezTo>
                  <a:pt x="5060" y="9252"/>
                  <a:pt x="5054" y="9243"/>
                  <a:pt x="5046" y="9243"/>
                </a:cubicBezTo>
                <a:cubicBezTo>
                  <a:pt x="5026" y="9243"/>
                  <a:pt x="4991" y="9292"/>
                  <a:pt x="4991" y="9341"/>
                </a:cubicBezTo>
                <a:lnTo>
                  <a:pt x="4991" y="9410"/>
                </a:lnTo>
                <a:cubicBezTo>
                  <a:pt x="4783" y="9133"/>
                  <a:pt x="4644" y="8787"/>
                  <a:pt x="4506" y="8440"/>
                </a:cubicBezTo>
                <a:close/>
                <a:moveTo>
                  <a:pt x="18439" y="11005"/>
                </a:moveTo>
                <a:lnTo>
                  <a:pt x="18439" y="11005"/>
                </a:lnTo>
                <a:cubicBezTo>
                  <a:pt x="18647" y="11490"/>
                  <a:pt x="18508" y="12045"/>
                  <a:pt x="18161" y="12391"/>
                </a:cubicBezTo>
                <a:cubicBezTo>
                  <a:pt x="18231" y="11975"/>
                  <a:pt x="18300" y="11559"/>
                  <a:pt x="18231" y="11143"/>
                </a:cubicBezTo>
                <a:cubicBezTo>
                  <a:pt x="18300" y="11074"/>
                  <a:pt x="18369" y="11074"/>
                  <a:pt x="18439" y="11005"/>
                </a:cubicBezTo>
                <a:close/>
                <a:moveTo>
                  <a:pt x="3856" y="12103"/>
                </a:moveTo>
                <a:cubicBezTo>
                  <a:pt x="3948" y="12103"/>
                  <a:pt x="4031" y="12125"/>
                  <a:pt x="4090" y="12183"/>
                </a:cubicBezTo>
                <a:cubicBezTo>
                  <a:pt x="4090" y="12253"/>
                  <a:pt x="4159" y="12253"/>
                  <a:pt x="4159" y="12322"/>
                </a:cubicBezTo>
                <a:lnTo>
                  <a:pt x="3743" y="12322"/>
                </a:lnTo>
                <a:cubicBezTo>
                  <a:pt x="3605" y="12322"/>
                  <a:pt x="3605" y="12460"/>
                  <a:pt x="3743" y="12460"/>
                </a:cubicBezTo>
                <a:lnTo>
                  <a:pt x="3813" y="12460"/>
                </a:lnTo>
                <a:cubicBezTo>
                  <a:pt x="3813" y="12460"/>
                  <a:pt x="3813" y="12530"/>
                  <a:pt x="3813" y="12530"/>
                </a:cubicBezTo>
                <a:cubicBezTo>
                  <a:pt x="3568" y="12579"/>
                  <a:pt x="3322" y="12628"/>
                  <a:pt x="3077" y="12628"/>
                </a:cubicBezTo>
                <a:cubicBezTo>
                  <a:pt x="2976" y="12628"/>
                  <a:pt x="2874" y="12619"/>
                  <a:pt x="2773" y="12599"/>
                </a:cubicBezTo>
                <a:cubicBezTo>
                  <a:pt x="2981" y="12391"/>
                  <a:pt x="3189" y="12253"/>
                  <a:pt x="3466" y="12183"/>
                </a:cubicBezTo>
                <a:cubicBezTo>
                  <a:pt x="3586" y="12143"/>
                  <a:pt x="3729" y="12103"/>
                  <a:pt x="3856" y="12103"/>
                </a:cubicBezTo>
                <a:close/>
                <a:moveTo>
                  <a:pt x="18023" y="11351"/>
                </a:moveTo>
                <a:cubicBezTo>
                  <a:pt x="18023" y="11837"/>
                  <a:pt x="17954" y="12322"/>
                  <a:pt x="17746" y="12738"/>
                </a:cubicBezTo>
                <a:cubicBezTo>
                  <a:pt x="17607" y="12807"/>
                  <a:pt x="17538" y="12876"/>
                  <a:pt x="17399" y="12876"/>
                </a:cubicBezTo>
                <a:lnTo>
                  <a:pt x="17330" y="12876"/>
                </a:lnTo>
                <a:lnTo>
                  <a:pt x="17538" y="12599"/>
                </a:lnTo>
                <a:cubicBezTo>
                  <a:pt x="17538" y="12530"/>
                  <a:pt x="17468" y="12460"/>
                  <a:pt x="17399" y="12460"/>
                </a:cubicBezTo>
                <a:cubicBezTo>
                  <a:pt x="17538" y="12045"/>
                  <a:pt x="17746" y="11698"/>
                  <a:pt x="18023" y="11351"/>
                </a:cubicBezTo>
                <a:close/>
                <a:moveTo>
                  <a:pt x="13598" y="12990"/>
                </a:moveTo>
                <a:cubicBezTo>
                  <a:pt x="13707" y="13164"/>
                  <a:pt x="13800" y="13421"/>
                  <a:pt x="13864" y="13708"/>
                </a:cubicBezTo>
                <a:cubicBezTo>
                  <a:pt x="13798" y="13446"/>
                  <a:pt x="13670" y="13245"/>
                  <a:pt x="13598" y="12990"/>
                </a:cubicBezTo>
                <a:close/>
                <a:moveTo>
                  <a:pt x="13303" y="12758"/>
                </a:moveTo>
                <a:cubicBezTo>
                  <a:pt x="13375" y="12758"/>
                  <a:pt x="13445" y="12800"/>
                  <a:pt x="13512" y="12873"/>
                </a:cubicBezTo>
                <a:lnTo>
                  <a:pt x="13512" y="12873"/>
                </a:lnTo>
                <a:cubicBezTo>
                  <a:pt x="13481" y="12857"/>
                  <a:pt x="13446" y="12849"/>
                  <a:pt x="13411" y="12849"/>
                </a:cubicBezTo>
                <a:cubicBezTo>
                  <a:pt x="13324" y="12849"/>
                  <a:pt x="13240" y="12901"/>
                  <a:pt x="13240" y="13015"/>
                </a:cubicBezTo>
                <a:cubicBezTo>
                  <a:pt x="13171" y="13570"/>
                  <a:pt x="13240" y="14055"/>
                  <a:pt x="13448" y="14540"/>
                </a:cubicBezTo>
                <a:cubicBezTo>
                  <a:pt x="13309" y="14332"/>
                  <a:pt x="13171" y="14124"/>
                  <a:pt x="13171" y="13916"/>
                </a:cubicBezTo>
                <a:cubicBezTo>
                  <a:pt x="13101" y="13639"/>
                  <a:pt x="12963" y="13015"/>
                  <a:pt x="13171" y="12807"/>
                </a:cubicBezTo>
                <a:cubicBezTo>
                  <a:pt x="13215" y="12774"/>
                  <a:pt x="13259" y="12758"/>
                  <a:pt x="13303" y="12758"/>
                </a:cubicBezTo>
                <a:close/>
                <a:moveTo>
                  <a:pt x="19964" y="15718"/>
                </a:moveTo>
                <a:cubicBezTo>
                  <a:pt x="20241" y="15788"/>
                  <a:pt x="20518" y="15926"/>
                  <a:pt x="20172" y="16065"/>
                </a:cubicBezTo>
                <a:cubicBezTo>
                  <a:pt x="19928" y="16227"/>
                  <a:pt x="19661" y="16295"/>
                  <a:pt x="19383" y="16295"/>
                </a:cubicBezTo>
                <a:cubicBezTo>
                  <a:pt x="19187" y="16295"/>
                  <a:pt x="18986" y="16261"/>
                  <a:pt x="18785" y="16204"/>
                </a:cubicBezTo>
                <a:cubicBezTo>
                  <a:pt x="18785" y="15996"/>
                  <a:pt x="18855" y="15857"/>
                  <a:pt x="19063" y="15788"/>
                </a:cubicBezTo>
                <a:cubicBezTo>
                  <a:pt x="19132" y="15718"/>
                  <a:pt x="19271" y="15718"/>
                  <a:pt x="19340" y="15718"/>
                </a:cubicBezTo>
                <a:cubicBezTo>
                  <a:pt x="19409" y="15718"/>
                  <a:pt x="19479" y="15788"/>
                  <a:pt x="19479" y="15788"/>
                </a:cubicBezTo>
                <a:lnTo>
                  <a:pt x="19479" y="15857"/>
                </a:lnTo>
                <a:cubicBezTo>
                  <a:pt x="19479" y="15926"/>
                  <a:pt x="19548" y="15996"/>
                  <a:pt x="19617" y="15996"/>
                </a:cubicBezTo>
                <a:cubicBezTo>
                  <a:pt x="19617" y="15996"/>
                  <a:pt x="19617" y="16065"/>
                  <a:pt x="19686" y="16134"/>
                </a:cubicBezTo>
                <a:lnTo>
                  <a:pt x="19756" y="16134"/>
                </a:lnTo>
                <a:cubicBezTo>
                  <a:pt x="19825" y="16065"/>
                  <a:pt x="19825" y="15926"/>
                  <a:pt x="19825" y="15857"/>
                </a:cubicBezTo>
                <a:cubicBezTo>
                  <a:pt x="19825" y="15788"/>
                  <a:pt x="19825" y="15718"/>
                  <a:pt x="19825" y="15718"/>
                </a:cubicBezTo>
                <a:close/>
                <a:moveTo>
                  <a:pt x="7729" y="16013"/>
                </a:moveTo>
                <a:cubicBezTo>
                  <a:pt x="7764" y="16013"/>
                  <a:pt x="7798" y="16030"/>
                  <a:pt x="7833" y="16065"/>
                </a:cubicBezTo>
                <a:cubicBezTo>
                  <a:pt x="7833" y="16134"/>
                  <a:pt x="7833" y="16134"/>
                  <a:pt x="7833" y="16204"/>
                </a:cubicBezTo>
                <a:cubicBezTo>
                  <a:pt x="7694" y="16204"/>
                  <a:pt x="7556" y="16412"/>
                  <a:pt x="7556" y="16550"/>
                </a:cubicBezTo>
                <a:cubicBezTo>
                  <a:pt x="7417" y="16828"/>
                  <a:pt x="7348" y="17105"/>
                  <a:pt x="7279" y="17382"/>
                </a:cubicBezTo>
                <a:cubicBezTo>
                  <a:pt x="7209" y="17105"/>
                  <a:pt x="7209" y="16828"/>
                  <a:pt x="7279" y="16620"/>
                </a:cubicBezTo>
                <a:cubicBezTo>
                  <a:pt x="7348" y="16342"/>
                  <a:pt x="7417" y="16204"/>
                  <a:pt x="7625" y="16065"/>
                </a:cubicBezTo>
                <a:cubicBezTo>
                  <a:pt x="7660" y="16030"/>
                  <a:pt x="7694" y="16013"/>
                  <a:pt x="7729" y="16013"/>
                </a:cubicBezTo>
                <a:close/>
                <a:moveTo>
                  <a:pt x="3119" y="17036"/>
                </a:moveTo>
                <a:lnTo>
                  <a:pt x="3119" y="17036"/>
                </a:lnTo>
                <a:cubicBezTo>
                  <a:pt x="3397" y="17105"/>
                  <a:pt x="3605" y="17174"/>
                  <a:pt x="3813" y="17313"/>
                </a:cubicBezTo>
                <a:cubicBezTo>
                  <a:pt x="3813" y="17313"/>
                  <a:pt x="3813" y="17313"/>
                  <a:pt x="3813" y="17382"/>
                </a:cubicBezTo>
                <a:cubicBezTo>
                  <a:pt x="4021" y="17590"/>
                  <a:pt x="4229" y="17729"/>
                  <a:pt x="4436" y="17937"/>
                </a:cubicBezTo>
                <a:cubicBezTo>
                  <a:pt x="4402" y="17919"/>
                  <a:pt x="4367" y="17911"/>
                  <a:pt x="4334" y="17911"/>
                </a:cubicBezTo>
                <a:cubicBezTo>
                  <a:pt x="4233" y="17911"/>
                  <a:pt x="4142" y="17989"/>
                  <a:pt x="4090" y="18145"/>
                </a:cubicBezTo>
                <a:cubicBezTo>
                  <a:pt x="4090" y="18214"/>
                  <a:pt x="4090" y="18214"/>
                  <a:pt x="4229" y="18214"/>
                </a:cubicBezTo>
                <a:lnTo>
                  <a:pt x="4436" y="18214"/>
                </a:lnTo>
                <a:cubicBezTo>
                  <a:pt x="4575" y="18353"/>
                  <a:pt x="4783" y="18422"/>
                  <a:pt x="4922" y="18561"/>
                </a:cubicBezTo>
                <a:cubicBezTo>
                  <a:pt x="4852" y="18595"/>
                  <a:pt x="4766" y="18613"/>
                  <a:pt x="4679" y="18613"/>
                </a:cubicBezTo>
                <a:cubicBezTo>
                  <a:pt x="4592" y="18613"/>
                  <a:pt x="4506" y="18595"/>
                  <a:pt x="4436" y="18561"/>
                </a:cubicBezTo>
                <a:cubicBezTo>
                  <a:pt x="4021" y="18422"/>
                  <a:pt x="3743" y="18145"/>
                  <a:pt x="3466" y="17867"/>
                </a:cubicBezTo>
                <a:cubicBezTo>
                  <a:pt x="3397" y="17798"/>
                  <a:pt x="3327" y="17798"/>
                  <a:pt x="3327" y="17729"/>
                </a:cubicBezTo>
                <a:cubicBezTo>
                  <a:pt x="3327" y="17659"/>
                  <a:pt x="3327" y="17659"/>
                  <a:pt x="3327" y="17659"/>
                </a:cubicBezTo>
                <a:cubicBezTo>
                  <a:pt x="3258" y="17451"/>
                  <a:pt x="3189" y="17243"/>
                  <a:pt x="3119" y="17036"/>
                </a:cubicBezTo>
                <a:close/>
                <a:moveTo>
                  <a:pt x="17706" y="18543"/>
                </a:moveTo>
                <a:cubicBezTo>
                  <a:pt x="17764" y="18543"/>
                  <a:pt x="17823" y="18548"/>
                  <a:pt x="17884" y="18561"/>
                </a:cubicBezTo>
                <a:lnTo>
                  <a:pt x="18231" y="18561"/>
                </a:lnTo>
                <a:cubicBezTo>
                  <a:pt x="17954" y="18630"/>
                  <a:pt x="17815" y="18699"/>
                  <a:pt x="17676" y="18907"/>
                </a:cubicBezTo>
                <a:cubicBezTo>
                  <a:pt x="17607" y="18838"/>
                  <a:pt x="17607" y="18838"/>
                  <a:pt x="17607" y="18838"/>
                </a:cubicBezTo>
                <a:lnTo>
                  <a:pt x="16983" y="18838"/>
                </a:lnTo>
                <a:cubicBezTo>
                  <a:pt x="17211" y="18667"/>
                  <a:pt x="17439" y="18543"/>
                  <a:pt x="17706" y="18543"/>
                </a:cubicBezTo>
                <a:close/>
                <a:moveTo>
                  <a:pt x="18549" y="18811"/>
                </a:moveTo>
                <a:cubicBezTo>
                  <a:pt x="18605" y="18811"/>
                  <a:pt x="18660" y="18819"/>
                  <a:pt x="18716" y="18838"/>
                </a:cubicBezTo>
                <a:cubicBezTo>
                  <a:pt x="19063" y="18976"/>
                  <a:pt x="18785" y="19254"/>
                  <a:pt x="18647" y="19392"/>
                </a:cubicBezTo>
                <a:lnTo>
                  <a:pt x="18439" y="19462"/>
                </a:lnTo>
                <a:cubicBezTo>
                  <a:pt x="18508" y="19392"/>
                  <a:pt x="18577" y="19323"/>
                  <a:pt x="18577" y="19184"/>
                </a:cubicBezTo>
                <a:cubicBezTo>
                  <a:pt x="18577" y="19115"/>
                  <a:pt x="18231" y="18976"/>
                  <a:pt x="18161" y="18976"/>
                </a:cubicBezTo>
                <a:lnTo>
                  <a:pt x="18092" y="18976"/>
                </a:lnTo>
                <a:cubicBezTo>
                  <a:pt x="18244" y="18875"/>
                  <a:pt x="18397" y="18811"/>
                  <a:pt x="18549" y="18811"/>
                </a:cubicBezTo>
                <a:close/>
                <a:moveTo>
                  <a:pt x="17607" y="18976"/>
                </a:moveTo>
                <a:lnTo>
                  <a:pt x="17538" y="19046"/>
                </a:lnTo>
                <a:cubicBezTo>
                  <a:pt x="17424" y="19159"/>
                  <a:pt x="17542" y="19272"/>
                  <a:pt x="17665" y="19272"/>
                </a:cubicBezTo>
                <a:cubicBezTo>
                  <a:pt x="17692" y="19272"/>
                  <a:pt x="17720" y="19266"/>
                  <a:pt x="17746" y="19254"/>
                </a:cubicBezTo>
                <a:cubicBezTo>
                  <a:pt x="17815" y="19184"/>
                  <a:pt x="17884" y="19046"/>
                  <a:pt x="18023" y="19046"/>
                </a:cubicBezTo>
                <a:cubicBezTo>
                  <a:pt x="18023" y="19046"/>
                  <a:pt x="18023" y="19115"/>
                  <a:pt x="18023" y="19115"/>
                </a:cubicBezTo>
                <a:cubicBezTo>
                  <a:pt x="18023" y="19184"/>
                  <a:pt x="18023" y="19254"/>
                  <a:pt x="18023" y="19254"/>
                </a:cubicBezTo>
                <a:cubicBezTo>
                  <a:pt x="18023" y="19323"/>
                  <a:pt x="18092" y="19392"/>
                  <a:pt x="18092" y="19392"/>
                </a:cubicBezTo>
                <a:cubicBezTo>
                  <a:pt x="18092" y="19392"/>
                  <a:pt x="18023" y="19462"/>
                  <a:pt x="18092" y="19462"/>
                </a:cubicBezTo>
                <a:lnTo>
                  <a:pt x="18300" y="19531"/>
                </a:lnTo>
                <a:cubicBezTo>
                  <a:pt x="18300" y="19531"/>
                  <a:pt x="18300" y="19562"/>
                  <a:pt x="18321" y="19562"/>
                </a:cubicBezTo>
                <a:cubicBezTo>
                  <a:pt x="18331" y="19562"/>
                  <a:pt x="18346" y="19554"/>
                  <a:pt x="18369" y="19531"/>
                </a:cubicBezTo>
                <a:lnTo>
                  <a:pt x="18439" y="19531"/>
                </a:lnTo>
                <a:cubicBezTo>
                  <a:pt x="18217" y="19626"/>
                  <a:pt x="17952" y="19707"/>
                  <a:pt x="17703" y="19707"/>
                </a:cubicBezTo>
                <a:cubicBezTo>
                  <a:pt x="17407" y="19707"/>
                  <a:pt x="17134" y="19593"/>
                  <a:pt x="16983" y="19254"/>
                </a:cubicBezTo>
                <a:cubicBezTo>
                  <a:pt x="16983" y="19254"/>
                  <a:pt x="16914" y="19184"/>
                  <a:pt x="16914" y="19115"/>
                </a:cubicBezTo>
                <a:lnTo>
                  <a:pt x="16914" y="19046"/>
                </a:lnTo>
                <a:cubicBezTo>
                  <a:pt x="17122" y="19046"/>
                  <a:pt x="17399" y="19046"/>
                  <a:pt x="17607" y="18976"/>
                </a:cubicBezTo>
                <a:close/>
                <a:moveTo>
                  <a:pt x="6655" y="22512"/>
                </a:moveTo>
                <a:cubicBezTo>
                  <a:pt x="6749" y="22606"/>
                  <a:pt x="6874" y="22668"/>
                  <a:pt x="6989" y="22720"/>
                </a:cubicBezTo>
                <a:lnTo>
                  <a:pt x="6793" y="22720"/>
                </a:lnTo>
                <a:lnTo>
                  <a:pt x="6793" y="22789"/>
                </a:lnTo>
                <a:cubicBezTo>
                  <a:pt x="6655" y="22720"/>
                  <a:pt x="6516" y="22650"/>
                  <a:pt x="6447" y="22512"/>
                </a:cubicBezTo>
                <a:close/>
                <a:moveTo>
                  <a:pt x="7089" y="22765"/>
                </a:moveTo>
                <a:cubicBezTo>
                  <a:pt x="7107" y="22773"/>
                  <a:pt x="7124" y="22781"/>
                  <a:pt x="7140" y="22789"/>
                </a:cubicBezTo>
                <a:lnTo>
                  <a:pt x="7071" y="22789"/>
                </a:lnTo>
                <a:cubicBezTo>
                  <a:pt x="7079" y="22781"/>
                  <a:pt x="7085" y="22773"/>
                  <a:pt x="7089" y="22765"/>
                </a:cubicBezTo>
                <a:close/>
                <a:moveTo>
                  <a:pt x="6179" y="21892"/>
                </a:moveTo>
                <a:cubicBezTo>
                  <a:pt x="6448" y="21892"/>
                  <a:pt x="6717" y="21981"/>
                  <a:pt x="6932" y="22165"/>
                </a:cubicBezTo>
                <a:cubicBezTo>
                  <a:pt x="6981" y="22214"/>
                  <a:pt x="7029" y="22263"/>
                  <a:pt x="7054" y="22335"/>
                </a:cubicBezTo>
                <a:lnTo>
                  <a:pt x="7054" y="22335"/>
                </a:lnTo>
                <a:cubicBezTo>
                  <a:pt x="6938" y="22291"/>
                  <a:pt x="6814" y="22269"/>
                  <a:pt x="6689" y="22269"/>
                </a:cubicBezTo>
                <a:cubicBezTo>
                  <a:pt x="6533" y="22269"/>
                  <a:pt x="6377" y="22304"/>
                  <a:pt x="6239" y="22373"/>
                </a:cubicBezTo>
                <a:cubicBezTo>
                  <a:pt x="6239" y="22442"/>
                  <a:pt x="6239" y="22512"/>
                  <a:pt x="6239" y="22581"/>
                </a:cubicBezTo>
                <a:cubicBezTo>
                  <a:pt x="6308" y="22720"/>
                  <a:pt x="6377" y="22858"/>
                  <a:pt x="6516" y="22928"/>
                </a:cubicBezTo>
                <a:lnTo>
                  <a:pt x="6169" y="22928"/>
                </a:lnTo>
                <a:cubicBezTo>
                  <a:pt x="5892" y="22928"/>
                  <a:pt x="4852" y="22720"/>
                  <a:pt x="5268" y="22304"/>
                </a:cubicBezTo>
                <a:cubicBezTo>
                  <a:pt x="5500" y="22033"/>
                  <a:pt x="5840" y="21892"/>
                  <a:pt x="6179" y="21892"/>
                </a:cubicBezTo>
                <a:close/>
                <a:moveTo>
                  <a:pt x="23984" y="23759"/>
                </a:moveTo>
                <a:cubicBezTo>
                  <a:pt x="23984" y="23898"/>
                  <a:pt x="23915" y="23967"/>
                  <a:pt x="23915" y="24106"/>
                </a:cubicBezTo>
                <a:cubicBezTo>
                  <a:pt x="23915" y="24037"/>
                  <a:pt x="23846" y="23967"/>
                  <a:pt x="23776" y="23967"/>
                </a:cubicBezTo>
                <a:lnTo>
                  <a:pt x="23430" y="24175"/>
                </a:lnTo>
                <a:cubicBezTo>
                  <a:pt x="23568" y="24037"/>
                  <a:pt x="23776" y="23898"/>
                  <a:pt x="23984" y="23759"/>
                </a:cubicBezTo>
                <a:close/>
                <a:moveTo>
                  <a:pt x="24012" y="23176"/>
                </a:moveTo>
                <a:cubicBezTo>
                  <a:pt x="24135" y="23176"/>
                  <a:pt x="24233" y="23225"/>
                  <a:pt x="24331" y="23274"/>
                </a:cubicBezTo>
                <a:cubicBezTo>
                  <a:pt x="23638" y="23482"/>
                  <a:pt x="23083" y="23898"/>
                  <a:pt x="22806" y="24591"/>
                </a:cubicBezTo>
                <a:lnTo>
                  <a:pt x="22736" y="24661"/>
                </a:lnTo>
                <a:cubicBezTo>
                  <a:pt x="22806" y="23967"/>
                  <a:pt x="23291" y="23482"/>
                  <a:pt x="23846" y="23205"/>
                </a:cubicBezTo>
                <a:cubicBezTo>
                  <a:pt x="23907" y="23185"/>
                  <a:pt x="23961" y="23176"/>
                  <a:pt x="24012" y="23176"/>
                </a:cubicBezTo>
                <a:close/>
                <a:moveTo>
                  <a:pt x="24539" y="23551"/>
                </a:moveTo>
                <a:cubicBezTo>
                  <a:pt x="24608" y="23759"/>
                  <a:pt x="24539" y="23967"/>
                  <a:pt x="24400" y="24175"/>
                </a:cubicBezTo>
                <a:cubicBezTo>
                  <a:pt x="24331" y="24245"/>
                  <a:pt x="24262" y="24383"/>
                  <a:pt x="24192" y="24522"/>
                </a:cubicBezTo>
                <a:cubicBezTo>
                  <a:pt x="24054" y="24522"/>
                  <a:pt x="23984" y="24591"/>
                  <a:pt x="23915" y="24661"/>
                </a:cubicBezTo>
                <a:cubicBezTo>
                  <a:pt x="24192" y="24383"/>
                  <a:pt x="24400" y="24037"/>
                  <a:pt x="24123" y="23690"/>
                </a:cubicBezTo>
                <a:cubicBezTo>
                  <a:pt x="24262" y="23621"/>
                  <a:pt x="24400" y="23551"/>
                  <a:pt x="24539" y="23551"/>
                </a:cubicBezTo>
                <a:close/>
                <a:moveTo>
                  <a:pt x="21073" y="23759"/>
                </a:moveTo>
                <a:cubicBezTo>
                  <a:pt x="21073" y="24123"/>
                  <a:pt x="21073" y="24486"/>
                  <a:pt x="20934" y="24849"/>
                </a:cubicBezTo>
                <a:lnTo>
                  <a:pt x="20934" y="24849"/>
                </a:lnTo>
                <a:lnTo>
                  <a:pt x="20934" y="24730"/>
                </a:lnTo>
                <a:cubicBezTo>
                  <a:pt x="20934" y="24730"/>
                  <a:pt x="20934" y="24699"/>
                  <a:pt x="20914" y="24699"/>
                </a:cubicBezTo>
                <a:cubicBezTo>
                  <a:pt x="20903" y="24699"/>
                  <a:pt x="20888" y="24707"/>
                  <a:pt x="20865" y="24730"/>
                </a:cubicBezTo>
                <a:cubicBezTo>
                  <a:pt x="20865" y="24383"/>
                  <a:pt x="20934" y="24037"/>
                  <a:pt x="21073" y="23759"/>
                </a:cubicBezTo>
                <a:close/>
                <a:moveTo>
                  <a:pt x="23759" y="24240"/>
                </a:moveTo>
                <a:lnTo>
                  <a:pt x="23759" y="24240"/>
                </a:lnTo>
                <a:cubicBezTo>
                  <a:pt x="23563" y="24524"/>
                  <a:pt x="23314" y="24748"/>
                  <a:pt x="23014" y="24869"/>
                </a:cubicBezTo>
                <a:lnTo>
                  <a:pt x="23014" y="24799"/>
                </a:lnTo>
                <a:cubicBezTo>
                  <a:pt x="23262" y="24613"/>
                  <a:pt x="23511" y="24427"/>
                  <a:pt x="23759" y="24240"/>
                </a:cubicBezTo>
                <a:close/>
                <a:moveTo>
                  <a:pt x="18924" y="25354"/>
                </a:moveTo>
                <a:cubicBezTo>
                  <a:pt x="19063" y="25978"/>
                  <a:pt x="18993" y="26671"/>
                  <a:pt x="18716" y="27295"/>
                </a:cubicBezTo>
                <a:cubicBezTo>
                  <a:pt x="18439" y="26671"/>
                  <a:pt x="18508" y="25978"/>
                  <a:pt x="18855" y="25354"/>
                </a:cubicBezTo>
                <a:close/>
                <a:moveTo>
                  <a:pt x="24056" y="27818"/>
                </a:moveTo>
                <a:cubicBezTo>
                  <a:pt x="24238" y="27818"/>
                  <a:pt x="24423" y="27849"/>
                  <a:pt x="24608" y="27919"/>
                </a:cubicBezTo>
                <a:cubicBezTo>
                  <a:pt x="24400" y="28196"/>
                  <a:pt x="24054" y="28404"/>
                  <a:pt x="23776" y="28542"/>
                </a:cubicBezTo>
                <a:cubicBezTo>
                  <a:pt x="23568" y="28577"/>
                  <a:pt x="23378" y="28594"/>
                  <a:pt x="23196" y="28594"/>
                </a:cubicBezTo>
                <a:cubicBezTo>
                  <a:pt x="23014" y="28594"/>
                  <a:pt x="22840" y="28577"/>
                  <a:pt x="22667" y="28542"/>
                </a:cubicBezTo>
                <a:cubicBezTo>
                  <a:pt x="22667" y="28404"/>
                  <a:pt x="22736" y="28334"/>
                  <a:pt x="22875" y="28265"/>
                </a:cubicBezTo>
                <a:lnTo>
                  <a:pt x="23014" y="28265"/>
                </a:lnTo>
                <a:cubicBezTo>
                  <a:pt x="23014" y="28196"/>
                  <a:pt x="23014" y="28196"/>
                  <a:pt x="23014" y="28126"/>
                </a:cubicBezTo>
                <a:cubicBezTo>
                  <a:pt x="23337" y="27942"/>
                  <a:pt x="23692" y="27818"/>
                  <a:pt x="24056" y="27818"/>
                </a:cubicBezTo>
                <a:close/>
                <a:moveTo>
                  <a:pt x="9635" y="27225"/>
                </a:moveTo>
                <a:lnTo>
                  <a:pt x="9635" y="27225"/>
                </a:lnTo>
                <a:cubicBezTo>
                  <a:pt x="9982" y="27572"/>
                  <a:pt x="10329" y="28057"/>
                  <a:pt x="10467" y="28612"/>
                </a:cubicBezTo>
                <a:cubicBezTo>
                  <a:pt x="10398" y="28542"/>
                  <a:pt x="10398" y="28473"/>
                  <a:pt x="10329" y="28473"/>
                </a:cubicBezTo>
                <a:cubicBezTo>
                  <a:pt x="10259" y="28334"/>
                  <a:pt x="10190" y="28196"/>
                  <a:pt x="10121" y="28057"/>
                </a:cubicBezTo>
                <a:cubicBezTo>
                  <a:pt x="10094" y="28004"/>
                  <a:pt x="10047" y="27982"/>
                  <a:pt x="10004" y="27982"/>
                </a:cubicBezTo>
                <a:cubicBezTo>
                  <a:pt x="9933" y="27982"/>
                  <a:pt x="9870" y="28041"/>
                  <a:pt x="9913" y="28126"/>
                </a:cubicBezTo>
                <a:lnTo>
                  <a:pt x="9913" y="28265"/>
                </a:lnTo>
                <a:lnTo>
                  <a:pt x="9843" y="28265"/>
                </a:lnTo>
                <a:cubicBezTo>
                  <a:pt x="9913" y="28542"/>
                  <a:pt x="9982" y="28820"/>
                  <a:pt x="10051" y="29097"/>
                </a:cubicBezTo>
                <a:cubicBezTo>
                  <a:pt x="9843" y="28958"/>
                  <a:pt x="9705" y="28820"/>
                  <a:pt x="9705" y="28612"/>
                </a:cubicBezTo>
                <a:cubicBezTo>
                  <a:pt x="9497" y="28196"/>
                  <a:pt x="9497" y="27711"/>
                  <a:pt x="9635" y="27225"/>
                </a:cubicBezTo>
                <a:close/>
                <a:moveTo>
                  <a:pt x="10467" y="28820"/>
                </a:moveTo>
                <a:cubicBezTo>
                  <a:pt x="10536" y="29028"/>
                  <a:pt x="10606" y="29166"/>
                  <a:pt x="10606" y="29305"/>
                </a:cubicBezTo>
                <a:lnTo>
                  <a:pt x="10398" y="29305"/>
                </a:lnTo>
                <a:lnTo>
                  <a:pt x="10329" y="29166"/>
                </a:lnTo>
                <a:cubicBezTo>
                  <a:pt x="10259" y="29097"/>
                  <a:pt x="10329" y="28958"/>
                  <a:pt x="10259" y="28889"/>
                </a:cubicBezTo>
                <a:lnTo>
                  <a:pt x="10259" y="28889"/>
                </a:lnTo>
                <a:cubicBezTo>
                  <a:pt x="10280" y="28909"/>
                  <a:pt x="10306" y="28918"/>
                  <a:pt x="10333" y="28918"/>
                </a:cubicBezTo>
                <a:cubicBezTo>
                  <a:pt x="10398" y="28918"/>
                  <a:pt x="10467" y="28869"/>
                  <a:pt x="10467" y="28820"/>
                </a:cubicBezTo>
                <a:close/>
                <a:moveTo>
                  <a:pt x="6447" y="28473"/>
                </a:moveTo>
                <a:cubicBezTo>
                  <a:pt x="6655" y="28542"/>
                  <a:pt x="6932" y="28612"/>
                  <a:pt x="7071" y="28820"/>
                </a:cubicBezTo>
                <a:cubicBezTo>
                  <a:pt x="7279" y="28958"/>
                  <a:pt x="7417" y="29166"/>
                  <a:pt x="7556" y="29374"/>
                </a:cubicBezTo>
                <a:lnTo>
                  <a:pt x="7625" y="29582"/>
                </a:lnTo>
                <a:lnTo>
                  <a:pt x="7209" y="29305"/>
                </a:lnTo>
                <a:cubicBezTo>
                  <a:pt x="7140" y="29236"/>
                  <a:pt x="7001" y="29166"/>
                  <a:pt x="6932" y="29166"/>
                </a:cubicBezTo>
                <a:cubicBezTo>
                  <a:pt x="6897" y="29132"/>
                  <a:pt x="6880" y="29114"/>
                  <a:pt x="6863" y="29114"/>
                </a:cubicBezTo>
                <a:cubicBezTo>
                  <a:pt x="6845" y="29114"/>
                  <a:pt x="6828" y="29132"/>
                  <a:pt x="6793" y="29166"/>
                </a:cubicBezTo>
                <a:cubicBezTo>
                  <a:pt x="6516" y="28958"/>
                  <a:pt x="6308" y="28750"/>
                  <a:pt x="6100" y="28473"/>
                </a:cubicBezTo>
                <a:close/>
                <a:moveTo>
                  <a:pt x="13864" y="30206"/>
                </a:moveTo>
                <a:cubicBezTo>
                  <a:pt x="14072" y="30345"/>
                  <a:pt x="14210" y="30553"/>
                  <a:pt x="14280" y="30830"/>
                </a:cubicBezTo>
                <a:cubicBezTo>
                  <a:pt x="14245" y="30795"/>
                  <a:pt x="14193" y="30778"/>
                  <a:pt x="14150" y="30778"/>
                </a:cubicBezTo>
                <a:cubicBezTo>
                  <a:pt x="14106" y="30778"/>
                  <a:pt x="14072" y="30795"/>
                  <a:pt x="14072" y="30830"/>
                </a:cubicBezTo>
                <a:cubicBezTo>
                  <a:pt x="14037" y="30795"/>
                  <a:pt x="14002" y="30778"/>
                  <a:pt x="13976" y="30778"/>
                </a:cubicBezTo>
                <a:cubicBezTo>
                  <a:pt x="13950" y="30778"/>
                  <a:pt x="13933" y="30795"/>
                  <a:pt x="13933" y="30830"/>
                </a:cubicBezTo>
                <a:cubicBezTo>
                  <a:pt x="13864" y="30622"/>
                  <a:pt x="13794" y="30414"/>
                  <a:pt x="13864" y="30206"/>
                </a:cubicBezTo>
                <a:close/>
                <a:moveTo>
                  <a:pt x="9843" y="33117"/>
                </a:moveTo>
                <a:cubicBezTo>
                  <a:pt x="9943" y="33217"/>
                  <a:pt x="9863" y="33353"/>
                  <a:pt x="9759" y="33447"/>
                </a:cubicBezTo>
                <a:lnTo>
                  <a:pt x="9759" y="33447"/>
                </a:lnTo>
                <a:cubicBezTo>
                  <a:pt x="9752" y="33428"/>
                  <a:pt x="9735" y="33410"/>
                  <a:pt x="9705" y="33395"/>
                </a:cubicBezTo>
                <a:cubicBezTo>
                  <a:pt x="9635" y="33325"/>
                  <a:pt x="9566" y="33256"/>
                  <a:pt x="9497" y="33187"/>
                </a:cubicBezTo>
                <a:lnTo>
                  <a:pt x="9843" y="33117"/>
                </a:lnTo>
                <a:close/>
                <a:moveTo>
                  <a:pt x="8887" y="32937"/>
                </a:moveTo>
                <a:cubicBezTo>
                  <a:pt x="9026" y="32937"/>
                  <a:pt x="9162" y="32953"/>
                  <a:pt x="9289" y="32979"/>
                </a:cubicBezTo>
                <a:lnTo>
                  <a:pt x="9358" y="32979"/>
                </a:lnTo>
                <a:lnTo>
                  <a:pt x="9081" y="33048"/>
                </a:lnTo>
                <a:cubicBezTo>
                  <a:pt x="8942" y="33048"/>
                  <a:pt x="8873" y="33048"/>
                  <a:pt x="8734" y="33117"/>
                </a:cubicBezTo>
                <a:cubicBezTo>
                  <a:pt x="8665" y="33187"/>
                  <a:pt x="8596" y="33187"/>
                  <a:pt x="8526" y="33256"/>
                </a:cubicBezTo>
                <a:lnTo>
                  <a:pt x="8388" y="33325"/>
                </a:lnTo>
                <a:cubicBezTo>
                  <a:pt x="8388" y="33325"/>
                  <a:pt x="8388" y="33395"/>
                  <a:pt x="8388" y="33395"/>
                </a:cubicBezTo>
                <a:cubicBezTo>
                  <a:pt x="8249" y="33464"/>
                  <a:pt x="8249" y="33672"/>
                  <a:pt x="8249" y="33811"/>
                </a:cubicBezTo>
                <a:cubicBezTo>
                  <a:pt x="8110" y="33811"/>
                  <a:pt x="8041" y="33741"/>
                  <a:pt x="7902" y="33672"/>
                </a:cubicBezTo>
                <a:cubicBezTo>
                  <a:pt x="7694" y="33533"/>
                  <a:pt x="8041" y="33325"/>
                  <a:pt x="8180" y="33117"/>
                </a:cubicBezTo>
                <a:cubicBezTo>
                  <a:pt x="8399" y="32986"/>
                  <a:pt x="8647" y="32937"/>
                  <a:pt x="8887" y="32937"/>
                </a:cubicBezTo>
                <a:close/>
                <a:moveTo>
                  <a:pt x="9081" y="33395"/>
                </a:moveTo>
                <a:cubicBezTo>
                  <a:pt x="9081" y="33464"/>
                  <a:pt x="9081" y="33464"/>
                  <a:pt x="9081" y="33533"/>
                </a:cubicBezTo>
                <a:cubicBezTo>
                  <a:pt x="9011" y="33741"/>
                  <a:pt x="8804" y="33880"/>
                  <a:pt x="8596" y="33880"/>
                </a:cubicBezTo>
                <a:lnTo>
                  <a:pt x="8457" y="33880"/>
                </a:lnTo>
                <a:cubicBezTo>
                  <a:pt x="8596" y="33672"/>
                  <a:pt x="8665" y="33464"/>
                  <a:pt x="8873" y="33395"/>
                </a:cubicBezTo>
                <a:close/>
                <a:moveTo>
                  <a:pt x="4575" y="0"/>
                </a:moveTo>
                <a:cubicBezTo>
                  <a:pt x="4523" y="0"/>
                  <a:pt x="4471" y="18"/>
                  <a:pt x="4436" y="52"/>
                </a:cubicBezTo>
                <a:cubicBezTo>
                  <a:pt x="4090" y="676"/>
                  <a:pt x="4090" y="1370"/>
                  <a:pt x="4436" y="1993"/>
                </a:cubicBezTo>
                <a:cubicBezTo>
                  <a:pt x="4506" y="3102"/>
                  <a:pt x="4852" y="4212"/>
                  <a:pt x="5338" y="5251"/>
                </a:cubicBezTo>
                <a:cubicBezTo>
                  <a:pt x="4783" y="4350"/>
                  <a:pt x="4159" y="3518"/>
                  <a:pt x="3605" y="2617"/>
                </a:cubicBezTo>
                <a:cubicBezTo>
                  <a:pt x="3664" y="1970"/>
                  <a:pt x="2773" y="372"/>
                  <a:pt x="1993" y="372"/>
                </a:cubicBezTo>
                <a:cubicBezTo>
                  <a:pt x="1855" y="372"/>
                  <a:pt x="1720" y="423"/>
                  <a:pt x="1594" y="538"/>
                </a:cubicBezTo>
                <a:cubicBezTo>
                  <a:pt x="1109" y="954"/>
                  <a:pt x="1733" y="1855"/>
                  <a:pt x="2080" y="2201"/>
                </a:cubicBezTo>
                <a:cubicBezTo>
                  <a:pt x="2136" y="2314"/>
                  <a:pt x="2884" y="2934"/>
                  <a:pt x="3308" y="2934"/>
                </a:cubicBezTo>
                <a:cubicBezTo>
                  <a:pt x="3404" y="2934"/>
                  <a:pt x="3484" y="2902"/>
                  <a:pt x="3535" y="2825"/>
                </a:cubicBezTo>
                <a:cubicBezTo>
                  <a:pt x="4159" y="4073"/>
                  <a:pt x="4852" y="5251"/>
                  <a:pt x="5546" y="6430"/>
                </a:cubicBezTo>
                <a:cubicBezTo>
                  <a:pt x="5268" y="6222"/>
                  <a:pt x="4922" y="6014"/>
                  <a:pt x="4644" y="5806"/>
                </a:cubicBezTo>
                <a:cubicBezTo>
                  <a:pt x="4159" y="5459"/>
                  <a:pt x="3605" y="5113"/>
                  <a:pt x="3119" y="4697"/>
                </a:cubicBezTo>
                <a:cubicBezTo>
                  <a:pt x="3010" y="4152"/>
                  <a:pt x="2259" y="2837"/>
                  <a:pt x="1573" y="2837"/>
                </a:cubicBezTo>
                <a:cubicBezTo>
                  <a:pt x="1385" y="2837"/>
                  <a:pt x="1203" y="2934"/>
                  <a:pt x="1040" y="3172"/>
                </a:cubicBezTo>
                <a:cubicBezTo>
                  <a:pt x="450" y="3958"/>
                  <a:pt x="2029" y="5055"/>
                  <a:pt x="2789" y="5055"/>
                </a:cubicBezTo>
                <a:cubicBezTo>
                  <a:pt x="2833" y="5055"/>
                  <a:pt x="2874" y="5051"/>
                  <a:pt x="2911" y="5043"/>
                </a:cubicBezTo>
                <a:cubicBezTo>
                  <a:pt x="2981" y="5043"/>
                  <a:pt x="3050" y="5043"/>
                  <a:pt x="3119" y="4974"/>
                </a:cubicBezTo>
                <a:cubicBezTo>
                  <a:pt x="3466" y="5251"/>
                  <a:pt x="3951" y="5529"/>
                  <a:pt x="4367" y="5806"/>
                </a:cubicBezTo>
                <a:cubicBezTo>
                  <a:pt x="4852" y="6153"/>
                  <a:pt x="5338" y="6499"/>
                  <a:pt x="5823" y="6915"/>
                </a:cubicBezTo>
                <a:cubicBezTo>
                  <a:pt x="6863" y="8717"/>
                  <a:pt x="7902" y="10450"/>
                  <a:pt x="8873" y="12322"/>
                </a:cubicBezTo>
                <a:cubicBezTo>
                  <a:pt x="9566" y="13639"/>
                  <a:pt x="10259" y="15025"/>
                  <a:pt x="10814" y="16481"/>
                </a:cubicBezTo>
                <a:cubicBezTo>
                  <a:pt x="9635" y="14887"/>
                  <a:pt x="8249" y="13500"/>
                  <a:pt x="6655" y="12322"/>
                </a:cubicBezTo>
                <a:cubicBezTo>
                  <a:pt x="6377" y="11698"/>
                  <a:pt x="6100" y="10935"/>
                  <a:pt x="5754" y="10312"/>
                </a:cubicBezTo>
                <a:lnTo>
                  <a:pt x="5823" y="10312"/>
                </a:lnTo>
                <a:cubicBezTo>
                  <a:pt x="5892" y="10312"/>
                  <a:pt x="5961" y="10381"/>
                  <a:pt x="6031" y="10381"/>
                </a:cubicBezTo>
                <a:cubicBezTo>
                  <a:pt x="6049" y="10400"/>
                  <a:pt x="6073" y="10408"/>
                  <a:pt x="6097" y="10408"/>
                </a:cubicBezTo>
                <a:cubicBezTo>
                  <a:pt x="6164" y="10408"/>
                  <a:pt x="6239" y="10344"/>
                  <a:pt x="6239" y="10242"/>
                </a:cubicBezTo>
                <a:cubicBezTo>
                  <a:pt x="6100" y="9203"/>
                  <a:pt x="5407" y="8440"/>
                  <a:pt x="4436" y="8163"/>
                </a:cubicBezTo>
                <a:cubicBezTo>
                  <a:pt x="4298" y="8163"/>
                  <a:pt x="4229" y="8163"/>
                  <a:pt x="4229" y="8301"/>
                </a:cubicBezTo>
                <a:cubicBezTo>
                  <a:pt x="4229" y="8925"/>
                  <a:pt x="4506" y="9549"/>
                  <a:pt x="4991" y="9965"/>
                </a:cubicBezTo>
                <a:cubicBezTo>
                  <a:pt x="5130" y="10104"/>
                  <a:pt x="5268" y="10173"/>
                  <a:pt x="5407" y="10242"/>
                </a:cubicBezTo>
                <a:cubicBezTo>
                  <a:pt x="5754" y="10935"/>
                  <a:pt x="6100" y="11559"/>
                  <a:pt x="6447" y="12183"/>
                </a:cubicBezTo>
                <a:cubicBezTo>
                  <a:pt x="5268" y="11351"/>
                  <a:pt x="4021" y="10450"/>
                  <a:pt x="2842" y="9618"/>
                </a:cubicBezTo>
                <a:cubicBezTo>
                  <a:pt x="2911" y="9618"/>
                  <a:pt x="2911" y="9549"/>
                  <a:pt x="2911" y="9480"/>
                </a:cubicBezTo>
                <a:cubicBezTo>
                  <a:pt x="2981" y="9480"/>
                  <a:pt x="2911" y="9410"/>
                  <a:pt x="2842" y="9410"/>
                </a:cubicBezTo>
                <a:lnTo>
                  <a:pt x="2704" y="9410"/>
                </a:lnTo>
                <a:cubicBezTo>
                  <a:pt x="2426" y="8856"/>
                  <a:pt x="2010" y="8440"/>
                  <a:pt x="1594" y="8024"/>
                </a:cubicBezTo>
                <a:cubicBezTo>
                  <a:pt x="1386" y="7857"/>
                  <a:pt x="1001" y="7615"/>
                  <a:pt x="683" y="7615"/>
                </a:cubicBezTo>
                <a:cubicBezTo>
                  <a:pt x="472" y="7615"/>
                  <a:pt x="291" y="7721"/>
                  <a:pt x="208" y="8024"/>
                </a:cubicBezTo>
                <a:cubicBezTo>
                  <a:pt x="0" y="8787"/>
                  <a:pt x="1456" y="9618"/>
                  <a:pt x="2357" y="9757"/>
                </a:cubicBezTo>
                <a:cubicBezTo>
                  <a:pt x="2496" y="9826"/>
                  <a:pt x="2634" y="9896"/>
                  <a:pt x="2704" y="10034"/>
                </a:cubicBezTo>
                <a:cubicBezTo>
                  <a:pt x="2738" y="10069"/>
                  <a:pt x="2773" y="10086"/>
                  <a:pt x="2807" y="10086"/>
                </a:cubicBezTo>
                <a:cubicBezTo>
                  <a:pt x="2842" y="10086"/>
                  <a:pt x="2877" y="10069"/>
                  <a:pt x="2911" y="10034"/>
                </a:cubicBezTo>
                <a:cubicBezTo>
                  <a:pt x="4090" y="11005"/>
                  <a:pt x="5338" y="11837"/>
                  <a:pt x="6516" y="12738"/>
                </a:cubicBezTo>
                <a:cubicBezTo>
                  <a:pt x="5823" y="12599"/>
                  <a:pt x="5130" y="12460"/>
                  <a:pt x="4506" y="12460"/>
                </a:cubicBezTo>
                <a:cubicBezTo>
                  <a:pt x="4436" y="12253"/>
                  <a:pt x="4298" y="12114"/>
                  <a:pt x="4090" y="12045"/>
                </a:cubicBezTo>
                <a:cubicBezTo>
                  <a:pt x="4020" y="12038"/>
                  <a:pt x="3950" y="12034"/>
                  <a:pt x="3880" y="12034"/>
                </a:cubicBezTo>
                <a:cubicBezTo>
                  <a:pt x="3259" y="12034"/>
                  <a:pt x="2661" y="12309"/>
                  <a:pt x="2288" y="12807"/>
                </a:cubicBezTo>
                <a:cubicBezTo>
                  <a:pt x="2218" y="12876"/>
                  <a:pt x="2218" y="13015"/>
                  <a:pt x="2357" y="13084"/>
                </a:cubicBezTo>
                <a:cubicBezTo>
                  <a:pt x="2543" y="13146"/>
                  <a:pt x="2909" y="13208"/>
                  <a:pt x="3282" y="13208"/>
                </a:cubicBezTo>
                <a:cubicBezTo>
                  <a:pt x="3743" y="13208"/>
                  <a:pt x="4214" y="13114"/>
                  <a:pt x="4367" y="12807"/>
                </a:cubicBezTo>
                <a:cubicBezTo>
                  <a:pt x="4436" y="12807"/>
                  <a:pt x="4436" y="12738"/>
                  <a:pt x="4436" y="12738"/>
                </a:cubicBezTo>
                <a:cubicBezTo>
                  <a:pt x="5268" y="12738"/>
                  <a:pt x="6100" y="12807"/>
                  <a:pt x="6932" y="13084"/>
                </a:cubicBezTo>
                <a:cubicBezTo>
                  <a:pt x="8388" y="14193"/>
                  <a:pt x="9705" y="15441"/>
                  <a:pt x="10883" y="16758"/>
                </a:cubicBezTo>
                <a:lnTo>
                  <a:pt x="10952" y="16758"/>
                </a:lnTo>
                <a:cubicBezTo>
                  <a:pt x="11784" y="18976"/>
                  <a:pt x="12616" y="21195"/>
                  <a:pt x="13379" y="23482"/>
                </a:cubicBezTo>
                <a:cubicBezTo>
                  <a:pt x="13864" y="24799"/>
                  <a:pt x="14349" y="26116"/>
                  <a:pt x="14834" y="27503"/>
                </a:cubicBezTo>
                <a:cubicBezTo>
                  <a:pt x="13379" y="25007"/>
                  <a:pt x="11438" y="22789"/>
                  <a:pt x="9081" y="21195"/>
                </a:cubicBezTo>
                <a:cubicBezTo>
                  <a:pt x="8734" y="20709"/>
                  <a:pt x="8457" y="20224"/>
                  <a:pt x="8249" y="19739"/>
                </a:cubicBezTo>
                <a:cubicBezTo>
                  <a:pt x="8110" y="19323"/>
                  <a:pt x="7972" y="18907"/>
                  <a:pt x="7902" y="18491"/>
                </a:cubicBezTo>
                <a:cubicBezTo>
                  <a:pt x="7972" y="18491"/>
                  <a:pt x="8041" y="18491"/>
                  <a:pt x="8110" y="18422"/>
                </a:cubicBezTo>
                <a:cubicBezTo>
                  <a:pt x="8249" y="18075"/>
                  <a:pt x="8318" y="17659"/>
                  <a:pt x="8180" y="17313"/>
                </a:cubicBezTo>
                <a:cubicBezTo>
                  <a:pt x="8249" y="16897"/>
                  <a:pt x="8180" y="16481"/>
                  <a:pt x="8041" y="16134"/>
                </a:cubicBezTo>
                <a:cubicBezTo>
                  <a:pt x="8041" y="16065"/>
                  <a:pt x="7972" y="15996"/>
                  <a:pt x="7902" y="15996"/>
                </a:cubicBezTo>
                <a:cubicBezTo>
                  <a:pt x="7902" y="15926"/>
                  <a:pt x="7764" y="15788"/>
                  <a:pt x="7625" y="15788"/>
                </a:cubicBezTo>
                <a:cubicBezTo>
                  <a:pt x="7348" y="15857"/>
                  <a:pt x="7140" y="15996"/>
                  <a:pt x="7071" y="16273"/>
                </a:cubicBezTo>
                <a:cubicBezTo>
                  <a:pt x="6793" y="16828"/>
                  <a:pt x="6863" y="17521"/>
                  <a:pt x="7279" y="18006"/>
                </a:cubicBezTo>
                <a:cubicBezTo>
                  <a:pt x="7279" y="18283"/>
                  <a:pt x="7348" y="18491"/>
                  <a:pt x="7556" y="18630"/>
                </a:cubicBezTo>
                <a:cubicBezTo>
                  <a:pt x="7625" y="18630"/>
                  <a:pt x="7694" y="18630"/>
                  <a:pt x="7694" y="18561"/>
                </a:cubicBezTo>
                <a:cubicBezTo>
                  <a:pt x="7833" y="19392"/>
                  <a:pt x="8110" y="20155"/>
                  <a:pt x="8596" y="20848"/>
                </a:cubicBezTo>
                <a:cubicBezTo>
                  <a:pt x="7486" y="20016"/>
                  <a:pt x="6447" y="19184"/>
                  <a:pt x="5338" y="18422"/>
                </a:cubicBezTo>
                <a:lnTo>
                  <a:pt x="5338" y="18283"/>
                </a:lnTo>
                <a:cubicBezTo>
                  <a:pt x="5268" y="18006"/>
                  <a:pt x="5060" y="17729"/>
                  <a:pt x="4852" y="17590"/>
                </a:cubicBezTo>
                <a:cubicBezTo>
                  <a:pt x="4436" y="17174"/>
                  <a:pt x="3951" y="16828"/>
                  <a:pt x="3466" y="16689"/>
                </a:cubicBezTo>
                <a:lnTo>
                  <a:pt x="2911" y="16689"/>
                </a:lnTo>
                <a:cubicBezTo>
                  <a:pt x="2773" y="16689"/>
                  <a:pt x="2704" y="16828"/>
                  <a:pt x="2773" y="16897"/>
                </a:cubicBezTo>
                <a:cubicBezTo>
                  <a:pt x="2773" y="16966"/>
                  <a:pt x="2773" y="17036"/>
                  <a:pt x="2842" y="17105"/>
                </a:cubicBezTo>
                <a:cubicBezTo>
                  <a:pt x="2842" y="17521"/>
                  <a:pt x="2981" y="17937"/>
                  <a:pt x="3258" y="18214"/>
                </a:cubicBezTo>
                <a:cubicBezTo>
                  <a:pt x="3674" y="18630"/>
                  <a:pt x="4159" y="18907"/>
                  <a:pt x="4714" y="18976"/>
                </a:cubicBezTo>
                <a:cubicBezTo>
                  <a:pt x="4922" y="18976"/>
                  <a:pt x="5130" y="18907"/>
                  <a:pt x="5268" y="18699"/>
                </a:cubicBezTo>
                <a:cubicBezTo>
                  <a:pt x="7001" y="20293"/>
                  <a:pt x="8942" y="21541"/>
                  <a:pt x="10675" y="23066"/>
                </a:cubicBezTo>
                <a:cubicBezTo>
                  <a:pt x="10398" y="22928"/>
                  <a:pt x="10051" y="22858"/>
                  <a:pt x="9774" y="22789"/>
                </a:cubicBezTo>
                <a:cubicBezTo>
                  <a:pt x="8942" y="22650"/>
                  <a:pt x="8180" y="22581"/>
                  <a:pt x="7348" y="22442"/>
                </a:cubicBezTo>
                <a:cubicBezTo>
                  <a:pt x="7279" y="22373"/>
                  <a:pt x="7279" y="22304"/>
                  <a:pt x="7209" y="22165"/>
                </a:cubicBezTo>
                <a:cubicBezTo>
                  <a:pt x="6951" y="21777"/>
                  <a:pt x="6505" y="21550"/>
                  <a:pt x="6038" y="21550"/>
                </a:cubicBezTo>
                <a:cubicBezTo>
                  <a:pt x="5754" y="21550"/>
                  <a:pt x="5461" y="21635"/>
                  <a:pt x="5199" y="21819"/>
                </a:cubicBezTo>
                <a:cubicBezTo>
                  <a:pt x="4991" y="21957"/>
                  <a:pt x="4644" y="22165"/>
                  <a:pt x="4783" y="22512"/>
                </a:cubicBezTo>
                <a:cubicBezTo>
                  <a:pt x="4852" y="22789"/>
                  <a:pt x="5130" y="22997"/>
                  <a:pt x="5407" y="23066"/>
                </a:cubicBezTo>
                <a:cubicBezTo>
                  <a:pt x="5800" y="23197"/>
                  <a:pt x="6192" y="23266"/>
                  <a:pt x="6585" y="23266"/>
                </a:cubicBezTo>
                <a:cubicBezTo>
                  <a:pt x="7024" y="23266"/>
                  <a:pt x="7463" y="23180"/>
                  <a:pt x="7902" y="22997"/>
                </a:cubicBezTo>
                <a:cubicBezTo>
                  <a:pt x="7902" y="22997"/>
                  <a:pt x="7972" y="22928"/>
                  <a:pt x="7972" y="22928"/>
                </a:cubicBezTo>
                <a:cubicBezTo>
                  <a:pt x="9011" y="22997"/>
                  <a:pt x="10190" y="22928"/>
                  <a:pt x="11091" y="23344"/>
                </a:cubicBezTo>
                <a:cubicBezTo>
                  <a:pt x="11368" y="23551"/>
                  <a:pt x="11715" y="23829"/>
                  <a:pt x="11923" y="24106"/>
                </a:cubicBezTo>
                <a:lnTo>
                  <a:pt x="11992" y="24175"/>
                </a:lnTo>
                <a:cubicBezTo>
                  <a:pt x="13171" y="25284"/>
                  <a:pt x="14141" y="26532"/>
                  <a:pt x="14973" y="27988"/>
                </a:cubicBezTo>
                <a:cubicBezTo>
                  <a:pt x="16013" y="30969"/>
                  <a:pt x="16983" y="34019"/>
                  <a:pt x="17746" y="37069"/>
                </a:cubicBezTo>
                <a:cubicBezTo>
                  <a:pt x="17191" y="36029"/>
                  <a:pt x="16429" y="35128"/>
                  <a:pt x="15597" y="34365"/>
                </a:cubicBezTo>
                <a:cubicBezTo>
                  <a:pt x="14904" y="33533"/>
                  <a:pt x="14488" y="32563"/>
                  <a:pt x="14280" y="31592"/>
                </a:cubicBezTo>
                <a:lnTo>
                  <a:pt x="14349" y="31592"/>
                </a:lnTo>
                <a:cubicBezTo>
                  <a:pt x="14349" y="31592"/>
                  <a:pt x="14418" y="31662"/>
                  <a:pt x="14418" y="31731"/>
                </a:cubicBezTo>
                <a:cubicBezTo>
                  <a:pt x="14418" y="31760"/>
                  <a:pt x="14466" y="31777"/>
                  <a:pt x="14522" y="31777"/>
                </a:cubicBezTo>
                <a:cubicBezTo>
                  <a:pt x="14600" y="31777"/>
                  <a:pt x="14696" y="31743"/>
                  <a:pt x="14696" y="31662"/>
                </a:cubicBezTo>
                <a:cubicBezTo>
                  <a:pt x="14626" y="31592"/>
                  <a:pt x="14626" y="31523"/>
                  <a:pt x="14626" y="31384"/>
                </a:cubicBezTo>
                <a:cubicBezTo>
                  <a:pt x="14973" y="31246"/>
                  <a:pt x="14834" y="30830"/>
                  <a:pt x="14557" y="30483"/>
                </a:cubicBezTo>
                <a:cubicBezTo>
                  <a:pt x="14349" y="30137"/>
                  <a:pt x="14072" y="29859"/>
                  <a:pt x="13725" y="29721"/>
                </a:cubicBezTo>
                <a:cubicBezTo>
                  <a:pt x="13688" y="29702"/>
                  <a:pt x="13656" y="29694"/>
                  <a:pt x="13627" y="29694"/>
                </a:cubicBezTo>
                <a:cubicBezTo>
                  <a:pt x="13549" y="29694"/>
                  <a:pt x="13499" y="29758"/>
                  <a:pt x="13448" y="29859"/>
                </a:cubicBezTo>
                <a:cubicBezTo>
                  <a:pt x="13379" y="30345"/>
                  <a:pt x="13448" y="31246"/>
                  <a:pt x="14002" y="31454"/>
                </a:cubicBezTo>
                <a:cubicBezTo>
                  <a:pt x="14141" y="32286"/>
                  <a:pt x="14418" y="32979"/>
                  <a:pt x="14765" y="33741"/>
                </a:cubicBezTo>
                <a:cubicBezTo>
                  <a:pt x="13933" y="33117"/>
                  <a:pt x="13032" y="32563"/>
                  <a:pt x="12200" y="32078"/>
                </a:cubicBezTo>
                <a:cubicBezTo>
                  <a:pt x="11507" y="31315"/>
                  <a:pt x="10952" y="30483"/>
                  <a:pt x="10467" y="29652"/>
                </a:cubicBezTo>
                <a:cubicBezTo>
                  <a:pt x="10675" y="29652"/>
                  <a:pt x="10883" y="29582"/>
                  <a:pt x="11022" y="29444"/>
                </a:cubicBezTo>
                <a:cubicBezTo>
                  <a:pt x="11230" y="29097"/>
                  <a:pt x="11022" y="28820"/>
                  <a:pt x="10744" y="28612"/>
                </a:cubicBezTo>
                <a:cubicBezTo>
                  <a:pt x="10606" y="27919"/>
                  <a:pt x="10190" y="27225"/>
                  <a:pt x="9635" y="26809"/>
                </a:cubicBezTo>
                <a:cubicBezTo>
                  <a:pt x="9607" y="26781"/>
                  <a:pt x="9566" y="26764"/>
                  <a:pt x="9523" y="26764"/>
                </a:cubicBezTo>
                <a:cubicBezTo>
                  <a:pt x="9463" y="26764"/>
                  <a:pt x="9399" y="26798"/>
                  <a:pt x="9358" y="26879"/>
                </a:cubicBezTo>
                <a:cubicBezTo>
                  <a:pt x="8873" y="27641"/>
                  <a:pt x="9150" y="29166"/>
                  <a:pt x="10051" y="29513"/>
                </a:cubicBezTo>
                <a:lnTo>
                  <a:pt x="10190" y="29582"/>
                </a:lnTo>
                <a:cubicBezTo>
                  <a:pt x="10536" y="30345"/>
                  <a:pt x="10952" y="31107"/>
                  <a:pt x="11507" y="31731"/>
                </a:cubicBezTo>
                <a:cubicBezTo>
                  <a:pt x="10329" y="31038"/>
                  <a:pt x="9081" y="30483"/>
                  <a:pt x="8041" y="29859"/>
                </a:cubicBezTo>
                <a:cubicBezTo>
                  <a:pt x="8041" y="29790"/>
                  <a:pt x="8041" y="29790"/>
                  <a:pt x="7972" y="29721"/>
                </a:cubicBezTo>
                <a:cubicBezTo>
                  <a:pt x="7902" y="29236"/>
                  <a:pt x="7625" y="28820"/>
                  <a:pt x="7209" y="28542"/>
                </a:cubicBezTo>
                <a:cubicBezTo>
                  <a:pt x="7010" y="28393"/>
                  <a:pt x="6491" y="28102"/>
                  <a:pt x="6111" y="28102"/>
                </a:cubicBezTo>
                <a:cubicBezTo>
                  <a:pt x="5961" y="28102"/>
                  <a:pt x="5832" y="28147"/>
                  <a:pt x="5754" y="28265"/>
                </a:cubicBezTo>
                <a:cubicBezTo>
                  <a:pt x="5407" y="28750"/>
                  <a:pt x="6169" y="29166"/>
                  <a:pt x="6377" y="29305"/>
                </a:cubicBezTo>
                <a:cubicBezTo>
                  <a:pt x="6655" y="29513"/>
                  <a:pt x="6932" y="29652"/>
                  <a:pt x="7209" y="29790"/>
                </a:cubicBezTo>
                <a:cubicBezTo>
                  <a:pt x="7348" y="29929"/>
                  <a:pt x="7486" y="29998"/>
                  <a:pt x="7625" y="30067"/>
                </a:cubicBezTo>
                <a:cubicBezTo>
                  <a:pt x="7625" y="30067"/>
                  <a:pt x="7694" y="30067"/>
                  <a:pt x="7694" y="29998"/>
                </a:cubicBezTo>
                <a:lnTo>
                  <a:pt x="7764" y="29998"/>
                </a:lnTo>
                <a:cubicBezTo>
                  <a:pt x="9289" y="30969"/>
                  <a:pt x="10883" y="31870"/>
                  <a:pt x="12547" y="32702"/>
                </a:cubicBezTo>
                <a:cubicBezTo>
                  <a:pt x="12173" y="32644"/>
                  <a:pt x="11788" y="32610"/>
                  <a:pt x="11406" y="32610"/>
                </a:cubicBezTo>
                <a:cubicBezTo>
                  <a:pt x="10865" y="32610"/>
                  <a:pt x="10331" y="32678"/>
                  <a:pt x="9843" y="32840"/>
                </a:cubicBezTo>
                <a:cubicBezTo>
                  <a:pt x="9774" y="32840"/>
                  <a:pt x="9774" y="32771"/>
                  <a:pt x="9705" y="32771"/>
                </a:cubicBezTo>
                <a:cubicBezTo>
                  <a:pt x="9438" y="32656"/>
                  <a:pt x="9149" y="32605"/>
                  <a:pt x="8863" y="32605"/>
                </a:cubicBezTo>
                <a:cubicBezTo>
                  <a:pt x="8630" y="32605"/>
                  <a:pt x="8398" y="32639"/>
                  <a:pt x="8180" y="32702"/>
                </a:cubicBezTo>
                <a:cubicBezTo>
                  <a:pt x="7902" y="32840"/>
                  <a:pt x="7348" y="33325"/>
                  <a:pt x="7486" y="33741"/>
                </a:cubicBezTo>
                <a:cubicBezTo>
                  <a:pt x="7625" y="34088"/>
                  <a:pt x="7972" y="34227"/>
                  <a:pt x="8388" y="34227"/>
                </a:cubicBezTo>
                <a:cubicBezTo>
                  <a:pt x="8804" y="34227"/>
                  <a:pt x="9566" y="34019"/>
                  <a:pt x="9497" y="33464"/>
                </a:cubicBezTo>
                <a:lnTo>
                  <a:pt x="9497" y="33464"/>
                </a:lnTo>
                <a:lnTo>
                  <a:pt x="9635" y="33533"/>
                </a:lnTo>
                <a:cubicBezTo>
                  <a:pt x="9586" y="33582"/>
                  <a:pt x="9607" y="33631"/>
                  <a:pt x="9647" y="33631"/>
                </a:cubicBezTo>
                <a:cubicBezTo>
                  <a:pt x="9664" y="33631"/>
                  <a:pt x="9684" y="33623"/>
                  <a:pt x="9705" y="33603"/>
                </a:cubicBezTo>
                <a:cubicBezTo>
                  <a:pt x="9774" y="33603"/>
                  <a:pt x="10121" y="33395"/>
                  <a:pt x="10121" y="33187"/>
                </a:cubicBezTo>
                <a:cubicBezTo>
                  <a:pt x="10121" y="33117"/>
                  <a:pt x="10121" y="33117"/>
                  <a:pt x="10121" y="33048"/>
                </a:cubicBezTo>
                <a:cubicBezTo>
                  <a:pt x="10606" y="32979"/>
                  <a:pt x="11108" y="32944"/>
                  <a:pt x="11620" y="32944"/>
                </a:cubicBezTo>
                <a:cubicBezTo>
                  <a:pt x="12131" y="32944"/>
                  <a:pt x="12651" y="32979"/>
                  <a:pt x="13171" y="33048"/>
                </a:cubicBezTo>
                <a:cubicBezTo>
                  <a:pt x="15389" y="34227"/>
                  <a:pt x="17330" y="35682"/>
                  <a:pt x="18092" y="38178"/>
                </a:cubicBezTo>
                <a:cubicBezTo>
                  <a:pt x="18577" y="40396"/>
                  <a:pt x="18855" y="42683"/>
                  <a:pt x="18924" y="44971"/>
                </a:cubicBezTo>
                <a:cubicBezTo>
                  <a:pt x="18959" y="45075"/>
                  <a:pt x="19045" y="45127"/>
                  <a:pt x="19132" y="45127"/>
                </a:cubicBezTo>
                <a:cubicBezTo>
                  <a:pt x="19219" y="45127"/>
                  <a:pt x="19305" y="45075"/>
                  <a:pt x="19340" y="44971"/>
                </a:cubicBezTo>
                <a:cubicBezTo>
                  <a:pt x="19201" y="41713"/>
                  <a:pt x="18647" y="38524"/>
                  <a:pt x="17746" y="35405"/>
                </a:cubicBezTo>
                <a:cubicBezTo>
                  <a:pt x="17191" y="33672"/>
                  <a:pt x="18369" y="31454"/>
                  <a:pt x="19201" y="29790"/>
                </a:cubicBezTo>
                <a:cubicBezTo>
                  <a:pt x="19271" y="29790"/>
                  <a:pt x="19271" y="29859"/>
                  <a:pt x="19340" y="29859"/>
                </a:cubicBezTo>
                <a:cubicBezTo>
                  <a:pt x="20102" y="29097"/>
                  <a:pt x="21142" y="28612"/>
                  <a:pt x="22251" y="28404"/>
                </a:cubicBezTo>
                <a:lnTo>
                  <a:pt x="22251" y="28404"/>
                </a:lnTo>
                <a:cubicBezTo>
                  <a:pt x="22182" y="28473"/>
                  <a:pt x="22182" y="28542"/>
                  <a:pt x="22113" y="28612"/>
                </a:cubicBezTo>
                <a:cubicBezTo>
                  <a:pt x="22113" y="28750"/>
                  <a:pt x="22182" y="28820"/>
                  <a:pt x="22321" y="28889"/>
                </a:cubicBezTo>
                <a:cubicBezTo>
                  <a:pt x="22517" y="28938"/>
                  <a:pt x="22713" y="28987"/>
                  <a:pt x="22933" y="28987"/>
                </a:cubicBezTo>
                <a:cubicBezTo>
                  <a:pt x="23025" y="28987"/>
                  <a:pt x="23120" y="28979"/>
                  <a:pt x="23222" y="28958"/>
                </a:cubicBezTo>
                <a:cubicBezTo>
                  <a:pt x="23222" y="28993"/>
                  <a:pt x="23239" y="29010"/>
                  <a:pt x="23256" y="29010"/>
                </a:cubicBezTo>
                <a:cubicBezTo>
                  <a:pt x="23274" y="29010"/>
                  <a:pt x="23291" y="28993"/>
                  <a:pt x="23291" y="28958"/>
                </a:cubicBezTo>
                <a:cubicBezTo>
                  <a:pt x="23984" y="28820"/>
                  <a:pt x="24608" y="28473"/>
                  <a:pt x="25024" y="27919"/>
                </a:cubicBezTo>
                <a:cubicBezTo>
                  <a:pt x="25093" y="27849"/>
                  <a:pt x="25093" y="27711"/>
                  <a:pt x="25024" y="27641"/>
                </a:cubicBezTo>
                <a:cubicBezTo>
                  <a:pt x="24716" y="27461"/>
                  <a:pt x="24369" y="27377"/>
                  <a:pt x="24024" y="27377"/>
                </a:cubicBezTo>
                <a:cubicBezTo>
                  <a:pt x="23437" y="27377"/>
                  <a:pt x="22852" y="27621"/>
                  <a:pt x="22459" y="28057"/>
                </a:cubicBezTo>
                <a:cubicBezTo>
                  <a:pt x="21211" y="28126"/>
                  <a:pt x="20033" y="28750"/>
                  <a:pt x="19201" y="29721"/>
                </a:cubicBezTo>
                <a:lnTo>
                  <a:pt x="19479" y="29305"/>
                </a:lnTo>
                <a:cubicBezTo>
                  <a:pt x="20172" y="27780"/>
                  <a:pt x="21211" y="26394"/>
                  <a:pt x="22390" y="25284"/>
                </a:cubicBezTo>
                <a:lnTo>
                  <a:pt x="22667" y="25284"/>
                </a:lnTo>
                <a:cubicBezTo>
                  <a:pt x="22667" y="25354"/>
                  <a:pt x="22736" y="25423"/>
                  <a:pt x="22875" y="25492"/>
                </a:cubicBezTo>
                <a:cubicBezTo>
                  <a:pt x="22930" y="25514"/>
                  <a:pt x="22989" y="25524"/>
                  <a:pt x="23050" y="25524"/>
                </a:cubicBezTo>
                <a:cubicBezTo>
                  <a:pt x="23371" y="25524"/>
                  <a:pt x="23751" y="25251"/>
                  <a:pt x="23984" y="25076"/>
                </a:cubicBezTo>
                <a:cubicBezTo>
                  <a:pt x="24192" y="24869"/>
                  <a:pt x="24400" y="24661"/>
                  <a:pt x="24539" y="24453"/>
                </a:cubicBezTo>
                <a:cubicBezTo>
                  <a:pt x="24816" y="24106"/>
                  <a:pt x="24955" y="23759"/>
                  <a:pt x="24885" y="23344"/>
                </a:cubicBezTo>
                <a:cubicBezTo>
                  <a:pt x="24885" y="23274"/>
                  <a:pt x="24885" y="23205"/>
                  <a:pt x="24816" y="23205"/>
                </a:cubicBezTo>
                <a:cubicBezTo>
                  <a:pt x="24702" y="23034"/>
                  <a:pt x="24541" y="22910"/>
                  <a:pt x="24372" y="22910"/>
                </a:cubicBezTo>
                <a:cubicBezTo>
                  <a:pt x="24335" y="22910"/>
                  <a:pt x="24298" y="22915"/>
                  <a:pt x="24262" y="22928"/>
                </a:cubicBezTo>
                <a:cubicBezTo>
                  <a:pt x="24209" y="22920"/>
                  <a:pt x="24156" y="22916"/>
                  <a:pt x="24104" y="22916"/>
                </a:cubicBezTo>
                <a:cubicBezTo>
                  <a:pt x="23196" y="22916"/>
                  <a:pt x="22386" y="24020"/>
                  <a:pt x="22321" y="24938"/>
                </a:cubicBezTo>
                <a:cubicBezTo>
                  <a:pt x="21627" y="25492"/>
                  <a:pt x="21004" y="26255"/>
                  <a:pt x="20518" y="27017"/>
                </a:cubicBezTo>
                <a:lnTo>
                  <a:pt x="20588" y="26809"/>
                </a:lnTo>
                <a:cubicBezTo>
                  <a:pt x="20726" y="26394"/>
                  <a:pt x="20796" y="25908"/>
                  <a:pt x="20865" y="25492"/>
                </a:cubicBezTo>
                <a:cubicBezTo>
                  <a:pt x="21350" y="24938"/>
                  <a:pt x="21489" y="24106"/>
                  <a:pt x="21281" y="23413"/>
                </a:cubicBezTo>
                <a:cubicBezTo>
                  <a:pt x="21240" y="23332"/>
                  <a:pt x="21200" y="23298"/>
                  <a:pt x="21159" y="23298"/>
                </a:cubicBezTo>
                <a:cubicBezTo>
                  <a:pt x="21130" y="23298"/>
                  <a:pt x="21102" y="23315"/>
                  <a:pt x="21073" y="23344"/>
                </a:cubicBezTo>
                <a:cubicBezTo>
                  <a:pt x="20588" y="23967"/>
                  <a:pt x="20380" y="24730"/>
                  <a:pt x="20588" y="25492"/>
                </a:cubicBezTo>
                <a:cubicBezTo>
                  <a:pt x="20518" y="25839"/>
                  <a:pt x="20449" y="26255"/>
                  <a:pt x="20380" y="26601"/>
                </a:cubicBezTo>
                <a:cubicBezTo>
                  <a:pt x="20241" y="27087"/>
                  <a:pt x="20033" y="27572"/>
                  <a:pt x="19825" y="28057"/>
                </a:cubicBezTo>
                <a:cubicBezTo>
                  <a:pt x="19825" y="28057"/>
                  <a:pt x="19825" y="28126"/>
                  <a:pt x="19825" y="28126"/>
                </a:cubicBezTo>
                <a:cubicBezTo>
                  <a:pt x="19479" y="28820"/>
                  <a:pt x="19132" y="29513"/>
                  <a:pt x="18785" y="30206"/>
                </a:cubicBezTo>
                <a:cubicBezTo>
                  <a:pt x="18577" y="30622"/>
                  <a:pt x="18369" y="31107"/>
                  <a:pt x="18161" y="31592"/>
                </a:cubicBezTo>
                <a:cubicBezTo>
                  <a:pt x="18439" y="30414"/>
                  <a:pt x="18647" y="29166"/>
                  <a:pt x="18647" y="27919"/>
                </a:cubicBezTo>
                <a:cubicBezTo>
                  <a:pt x="18647" y="27919"/>
                  <a:pt x="18785" y="27919"/>
                  <a:pt x="18785" y="27849"/>
                </a:cubicBezTo>
                <a:cubicBezTo>
                  <a:pt x="19340" y="27017"/>
                  <a:pt x="19479" y="25908"/>
                  <a:pt x="19063" y="24938"/>
                </a:cubicBezTo>
                <a:cubicBezTo>
                  <a:pt x="19028" y="24903"/>
                  <a:pt x="18959" y="24886"/>
                  <a:pt x="18889" y="24886"/>
                </a:cubicBezTo>
                <a:cubicBezTo>
                  <a:pt x="18820" y="24886"/>
                  <a:pt x="18751" y="24903"/>
                  <a:pt x="18716" y="24938"/>
                </a:cubicBezTo>
                <a:cubicBezTo>
                  <a:pt x="18300" y="25423"/>
                  <a:pt x="18092" y="26047"/>
                  <a:pt x="18092" y="26671"/>
                </a:cubicBezTo>
                <a:cubicBezTo>
                  <a:pt x="18092" y="27017"/>
                  <a:pt x="18092" y="27572"/>
                  <a:pt x="18439" y="27711"/>
                </a:cubicBezTo>
                <a:cubicBezTo>
                  <a:pt x="18300" y="29028"/>
                  <a:pt x="18161" y="30414"/>
                  <a:pt x="18023" y="31731"/>
                </a:cubicBezTo>
                <a:cubicBezTo>
                  <a:pt x="17676" y="32494"/>
                  <a:pt x="17468" y="33325"/>
                  <a:pt x="17399" y="34157"/>
                </a:cubicBezTo>
                <a:cubicBezTo>
                  <a:pt x="16359" y="30414"/>
                  <a:pt x="14973" y="26671"/>
                  <a:pt x="13725" y="23136"/>
                </a:cubicBezTo>
                <a:lnTo>
                  <a:pt x="13517" y="22581"/>
                </a:lnTo>
                <a:cubicBezTo>
                  <a:pt x="13656" y="21611"/>
                  <a:pt x="13933" y="20640"/>
                  <a:pt x="14210" y="19670"/>
                </a:cubicBezTo>
                <a:cubicBezTo>
                  <a:pt x="14765" y="19323"/>
                  <a:pt x="15319" y="19184"/>
                  <a:pt x="15943" y="19115"/>
                </a:cubicBezTo>
                <a:lnTo>
                  <a:pt x="16567" y="19115"/>
                </a:lnTo>
                <a:cubicBezTo>
                  <a:pt x="16567" y="19462"/>
                  <a:pt x="16775" y="19808"/>
                  <a:pt x="17052" y="20016"/>
                </a:cubicBezTo>
                <a:cubicBezTo>
                  <a:pt x="17267" y="20102"/>
                  <a:pt x="17481" y="20161"/>
                  <a:pt x="17695" y="20161"/>
                </a:cubicBezTo>
                <a:cubicBezTo>
                  <a:pt x="17827" y="20161"/>
                  <a:pt x="17960" y="20138"/>
                  <a:pt x="18092" y="20086"/>
                </a:cubicBezTo>
                <a:cubicBezTo>
                  <a:pt x="18439" y="20016"/>
                  <a:pt x="18785" y="19808"/>
                  <a:pt x="18993" y="19531"/>
                </a:cubicBezTo>
                <a:cubicBezTo>
                  <a:pt x="19132" y="19392"/>
                  <a:pt x="19201" y="19254"/>
                  <a:pt x="19132" y="19046"/>
                </a:cubicBezTo>
                <a:cubicBezTo>
                  <a:pt x="18998" y="18510"/>
                  <a:pt x="18347" y="18233"/>
                  <a:pt x="17734" y="18233"/>
                </a:cubicBezTo>
                <a:cubicBezTo>
                  <a:pt x="17395" y="18233"/>
                  <a:pt x="17067" y="18318"/>
                  <a:pt x="16844" y="18491"/>
                </a:cubicBezTo>
                <a:cubicBezTo>
                  <a:pt x="16706" y="18561"/>
                  <a:pt x="16636" y="18699"/>
                  <a:pt x="16567" y="18838"/>
                </a:cubicBezTo>
                <a:cubicBezTo>
                  <a:pt x="15805" y="18838"/>
                  <a:pt x="14973" y="19046"/>
                  <a:pt x="14280" y="19462"/>
                </a:cubicBezTo>
                <a:cubicBezTo>
                  <a:pt x="14765" y="18214"/>
                  <a:pt x="15319" y="16966"/>
                  <a:pt x="15943" y="15788"/>
                </a:cubicBezTo>
                <a:cubicBezTo>
                  <a:pt x="16349" y="15869"/>
                  <a:pt x="16779" y="15903"/>
                  <a:pt x="17205" y="15903"/>
                </a:cubicBezTo>
                <a:cubicBezTo>
                  <a:pt x="17506" y="15903"/>
                  <a:pt x="17805" y="15886"/>
                  <a:pt x="18092" y="15857"/>
                </a:cubicBezTo>
                <a:cubicBezTo>
                  <a:pt x="18161" y="16065"/>
                  <a:pt x="18300" y="16273"/>
                  <a:pt x="18508" y="16412"/>
                </a:cubicBezTo>
                <a:cubicBezTo>
                  <a:pt x="18508" y="16550"/>
                  <a:pt x="18647" y="16689"/>
                  <a:pt x="18785" y="16758"/>
                </a:cubicBezTo>
                <a:cubicBezTo>
                  <a:pt x="18855" y="16758"/>
                  <a:pt x="18924" y="16758"/>
                  <a:pt x="18924" y="16620"/>
                </a:cubicBezTo>
                <a:cubicBezTo>
                  <a:pt x="18993" y="16620"/>
                  <a:pt x="19063" y="16620"/>
                  <a:pt x="19201" y="16689"/>
                </a:cubicBezTo>
                <a:cubicBezTo>
                  <a:pt x="19264" y="16698"/>
                  <a:pt x="19328" y="16702"/>
                  <a:pt x="19392" y="16702"/>
                </a:cubicBezTo>
                <a:cubicBezTo>
                  <a:pt x="19827" y="16702"/>
                  <a:pt x="20295" y="16506"/>
                  <a:pt x="20657" y="16204"/>
                </a:cubicBezTo>
                <a:cubicBezTo>
                  <a:pt x="21004" y="15649"/>
                  <a:pt x="20033" y="15303"/>
                  <a:pt x="19686" y="15303"/>
                </a:cubicBezTo>
                <a:lnTo>
                  <a:pt x="19548" y="15303"/>
                </a:lnTo>
                <a:cubicBezTo>
                  <a:pt x="19370" y="15277"/>
                  <a:pt x="19202" y="15261"/>
                  <a:pt x="19040" y="15261"/>
                </a:cubicBezTo>
                <a:cubicBezTo>
                  <a:pt x="18758" y="15261"/>
                  <a:pt x="18494" y="15309"/>
                  <a:pt x="18231" y="15441"/>
                </a:cubicBezTo>
                <a:cubicBezTo>
                  <a:pt x="18161" y="15441"/>
                  <a:pt x="18092" y="15511"/>
                  <a:pt x="18092" y="15580"/>
                </a:cubicBezTo>
                <a:lnTo>
                  <a:pt x="18092" y="15718"/>
                </a:lnTo>
                <a:cubicBezTo>
                  <a:pt x="17686" y="15637"/>
                  <a:pt x="17280" y="15604"/>
                  <a:pt x="16874" y="15604"/>
                </a:cubicBezTo>
                <a:cubicBezTo>
                  <a:pt x="16587" y="15604"/>
                  <a:pt x="16300" y="15620"/>
                  <a:pt x="16013" y="15649"/>
                </a:cubicBezTo>
                <a:cubicBezTo>
                  <a:pt x="16359" y="14887"/>
                  <a:pt x="16775" y="14055"/>
                  <a:pt x="17191" y="13292"/>
                </a:cubicBezTo>
                <a:cubicBezTo>
                  <a:pt x="17330" y="13292"/>
                  <a:pt x="17538" y="13223"/>
                  <a:pt x="17676" y="13084"/>
                </a:cubicBezTo>
                <a:cubicBezTo>
                  <a:pt x="18647" y="12738"/>
                  <a:pt x="19063" y="11629"/>
                  <a:pt x="18647" y="10728"/>
                </a:cubicBezTo>
                <a:cubicBezTo>
                  <a:pt x="18647" y="10679"/>
                  <a:pt x="18612" y="10630"/>
                  <a:pt x="18567" y="10630"/>
                </a:cubicBezTo>
                <a:cubicBezTo>
                  <a:pt x="18549" y="10630"/>
                  <a:pt x="18528" y="10638"/>
                  <a:pt x="18508" y="10658"/>
                </a:cubicBezTo>
                <a:cubicBezTo>
                  <a:pt x="18231" y="10728"/>
                  <a:pt x="17954" y="10935"/>
                  <a:pt x="17746" y="11213"/>
                </a:cubicBezTo>
                <a:cubicBezTo>
                  <a:pt x="17122" y="11629"/>
                  <a:pt x="16844" y="12391"/>
                  <a:pt x="16914" y="13154"/>
                </a:cubicBezTo>
                <a:cubicBezTo>
                  <a:pt x="16844" y="13223"/>
                  <a:pt x="16844" y="13223"/>
                  <a:pt x="16914" y="13292"/>
                </a:cubicBezTo>
                <a:cubicBezTo>
                  <a:pt x="16221" y="14332"/>
                  <a:pt x="15597" y="15511"/>
                  <a:pt x="14973" y="16758"/>
                </a:cubicBezTo>
                <a:cubicBezTo>
                  <a:pt x="15181" y="15718"/>
                  <a:pt x="15181" y="14679"/>
                  <a:pt x="15111" y="13639"/>
                </a:cubicBezTo>
                <a:cubicBezTo>
                  <a:pt x="15181" y="13639"/>
                  <a:pt x="15319" y="13639"/>
                  <a:pt x="15389" y="13570"/>
                </a:cubicBezTo>
                <a:cubicBezTo>
                  <a:pt x="15389" y="13500"/>
                  <a:pt x="15389" y="13431"/>
                  <a:pt x="15389" y="13431"/>
                </a:cubicBezTo>
                <a:cubicBezTo>
                  <a:pt x="15250" y="13292"/>
                  <a:pt x="15111" y="13223"/>
                  <a:pt x="15042" y="13015"/>
                </a:cubicBezTo>
                <a:cubicBezTo>
                  <a:pt x="14973" y="12738"/>
                  <a:pt x="14904" y="12391"/>
                  <a:pt x="14904" y="12114"/>
                </a:cubicBezTo>
                <a:cubicBezTo>
                  <a:pt x="14904" y="11767"/>
                  <a:pt x="14973" y="11421"/>
                  <a:pt x="15042" y="11074"/>
                </a:cubicBezTo>
                <a:cubicBezTo>
                  <a:pt x="15106" y="11394"/>
                  <a:pt x="15170" y="11714"/>
                  <a:pt x="15180" y="12088"/>
                </a:cubicBezTo>
                <a:lnTo>
                  <a:pt x="15180" y="12088"/>
                </a:lnTo>
                <a:cubicBezTo>
                  <a:pt x="15176" y="12009"/>
                  <a:pt x="15163" y="11957"/>
                  <a:pt x="15111" y="11906"/>
                </a:cubicBezTo>
                <a:cubicBezTo>
                  <a:pt x="15111" y="11871"/>
                  <a:pt x="15094" y="11854"/>
                  <a:pt x="15077" y="11854"/>
                </a:cubicBezTo>
                <a:cubicBezTo>
                  <a:pt x="15059" y="11854"/>
                  <a:pt x="15042" y="11871"/>
                  <a:pt x="15042" y="11906"/>
                </a:cubicBezTo>
                <a:cubicBezTo>
                  <a:pt x="15042" y="12322"/>
                  <a:pt x="15042" y="12668"/>
                  <a:pt x="15111" y="13084"/>
                </a:cubicBezTo>
                <a:cubicBezTo>
                  <a:pt x="15111" y="13154"/>
                  <a:pt x="15181" y="13188"/>
                  <a:pt x="15250" y="13188"/>
                </a:cubicBezTo>
                <a:cubicBezTo>
                  <a:pt x="15319" y="13188"/>
                  <a:pt x="15389" y="13154"/>
                  <a:pt x="15389" y="13084"/>
                </a:cubicBezTo>
                <a:cubicBezTo>
                  <a:pt x="15527" y="12253"/>
                  <a:pt x="15458" y="11351"/>
                  <a:pt x="15181" y="10589"/>
                </a:cubicBezTo>
                <a:cubicBezTo>
                  <a:pt x="15146" y="10520"/>
                  <a:pt x="15094" y="10485"/>
                  <a:pt x="15042" y="10485"/>
                </a:cubicBezTo>
                <a:cubicBezTo>
                  <a:pt x="14990" y="10485"/>
                  <a:pt x="14938" y="10520"/>
                  <a:pt x="14904" y="10589"/>
                </a:cubicBezTo>
                <a:cubicBezTo>
                  <a:pt x="14626" y="11282"/>
                  <a:pt x="14557" y="12045"/>
                  <a:pt x="14696" y="12738"/>
                </a:cubicBezTo>
                <a:cubicBezTo>
                  <a:pt x="14696" y="12946"/>
                  <a:pt x="14765" y="13154"/>
                  <a:pt x="14904" y="13362"/>
                </a:cubicBezTo>
                <a:cubicBezTo>
                  <a:pt x="14904" y="14609"/>
                  <a:pt x="14904" y="15857"/>
                  <a:pt x="14765" y="17174"/>
                </a:cubicBezTo>
                <a:cubicBezTo>
                  <a:pt x="14626" y="17451"/>
                  <a:pt x="14488" y="17729"/>
                  <a:pt x="14418" y="18006"/>
                </a:cubicBezTo>
                <a:cubicBezTo>
                  <a:pt x="14418" y="17036"/>
                  <a:pt x="14280" y="15996"/>
                  <a:pt x="13933" y="15095"/>
                </a:cubicBezTo>
                <a:cubicBezTo>
                  <a:pt x="13933" y="15095"/>
                  <a:pt x="14002" y="15025"/>
                  <a:pt x="14002" y="15025"/>
                </a:cubicBezTo>
                <a:cubicBezTo>
                  <a:pt x="14002" y="14887"/>
                  <a:pt x="14002" y="14748"/>
                  <a:pt x="14002" y="14679"/>
                </a:cubicBezTo>
                <a:cubicBezTo>
                  <a:pt x="14141" y="14401"/>
                  <a:pt x="14141" y="14193"/>
                  <a:pt x="14141" y="13916"/>
                </a:cubicBezTo>
                <a:cubicBezTo>
                  <a:pt x="14072" y="13431"/>
                  <a:pt x="13933" y="12460"/>
                  <a:pt x="13309" y="12460"/>
                </a:cubicBezTo>
                <a:cubicBezTo>
                  <a:pt x="12616" y="12460"/>
                  <a:pt x="12755" y="13362"/>
                  <a:pt x="12755" y="13778"/>
                </a:cubicBezTo>
                <a:cubicBezTo>
                  <a:pt x="12893" y="14263"/>
                  <a:pt x="13101" y="14887"/>
                  <a:pt x="13656" y="15095"/>
                </a:cubicBezTo>
                <a:cubicBezTo>
                  <a:pt x="14002" y="16134"/>
                  <a:pt x="14141" y="17243"/>
                  <a:pt x="14280" y="18353"/>
                </a:cubicBezTo>
                <a:cubicBezTo>
                  <a:pt x="13725" y="19600"/>
                  <a:pt x="13448" y="20848"/>
                  <a:pt x="13379" y="22234"/>
                </a:cubicBezTo>
                <a:cubicBezTo>
                  <a:pt x="12200" y="18976"/>
                  <a:pt x="10883" y="15788"/>
                  <a:pt x="9427" y="12668"/>
                </a:cubicBezTo>
                <a:cubicBezTo>
                  <a:pt x="9427" y="11837"/>
                  <a:pt x="9427" y="11005"/>
                  <a:pt x="9289" y="10173"/>
                </a:cubicBezTo>
                <a:cubicBezTo>
                  <a:pt x="9497" y="9480"/>
                  <a:pt x="9705" y="8856"/>
                  <a:pt x="9982" y="8301"/>
                </a:cubicBezTo>
                <a:cubicBezTo>
                  <a:pt x="10190" y="7885"/>
                  <a:pt x="10467" y="7470"/>
                  <a:pt x="10744" y="7123"/>
                </a:cubicBezTo>
                <a:lnTo>
                  <a:pt x="10883" y="7123"/>
                </a:lnTo>
                <a:cubicBezTo>
                  <a:pt x="10883" y="7192"/>
                  <a:pt x="10952" y="7192"/>
                  <a:pt x="11022" y="7192"/>
                </a:cubicBezTo>
                <a:cubicBezTo>
                  <a:pt x="11854" y="6984"/>
                  <a:pt x="12755" y="6222"/>
                  <a:pt x="12547" y="5390"/>
                </a:cubicBezTo>
                <a:cubicBezTo>
                  <a:pt x="12547" y="5321"/>
                  <a:pt x="12477" y="5251"/>
                  <a:pt x="12408" y="5251"/>
                </a:cubicBezTo>
                <a:cubicBezTo>
                  <a:pt x="11507" y="5321"/>
                  <a:pt x="10744" y="6014"/>
                  <a:pt x="10536" y="6915"/>
                </a:cubicBezTo>
                <a:cubicBezTo>
                  <a:pt x="9913" y="7747"/>
                  <a:pt x="9497" y="8717"/>
                  <a:pt x="9219" y="9757"/>
                </a:cubicBezTo>
                <a:cubicBezTo>
                  <a:pt x="9219" y="9341"/>
                  <a:pt x="9219" y="8995"/>
                  <a:pt x="9150" y="8648"/>
                </a:cubicBezTo>
                <a:cubicBezTo>
                  <a:pt x="9150" y="7400"/>
                  <a:pt x="9219" y="6083"/>
                  <a:pt x="9497" y="4835"/>
                </a:cubicBezTo>
                <a:cubicBezTo>
                  <a:pt x="9497" y="4884"/>
                  <a:pt x="9566" y="4933"/>
                  <a:pt x="9631" y="4933"/>
                </a:cubicBezTo>
                <a:cubicBezTo>
                  <a:pt x="9658" y="4933"/>
                  <a:pt x="9684" y="4925"/>
                  <a:pt x="9705" y="4905"/>
                </a:cubicBezTo>
                <a:cubicBezTo>
                  <a:pt x="10606" y="4420"/>
                  <a:pt x="10744" y="3241"/>
                  <a:pt x="10051" y="2548"/>
                </a:cubicBezTo>
                <a:cubicBezTo>
                  <a:pt x="10017" y="2513"/>
                  <a:pt x="9982" y="2496"/>
                  <a:pt x="9947" y="2496"/>
                </a:cubicBezTo>
                <a:cubicBezTo>
                  <a:pt x="9913" y="2496"/>
                  <a:pt x="9878" y="2513"/>
                  <a:pt x="9843" y="2548"/>
                </a:cubicBezTo>
                <a:cubicBezTo>
                  <a:pt x="9566" y="2756"/>
                  <a:pt x="9358" y="3172"/>
                  <a:pt x="9358" y="3588"/>
                </a:cubicBezTo>
                <a:cubicBezTo>
                  <a:pt x="9289" y="3865"/>
                  <a:pt x="9289" y="4142"/>
                  <a:pt x="9358" y="4420"/>
                </a:cubicBezTo>
                <a:cubicBezTo>
                  <a:pt x="9081" y="5390"/>
                  <a:pt x="8873" y="6360"/>
                  <a:pt x="8942" y="7400"/>
                </a:cubicBezTo>
                <a:cubicBezTo>
                  <a:pt x="8734" y="6638"/>
                  <a:pt x="8526" y="5875"/>
                  <a:pt x="8318" y="5113"/>
                </a:cubicBezTo>
                <a:lnTo>
                  <a:pt x="8318" y="4905"/>
                </a:lnTo>
                <a:cubicBezTo>
                  <a:pt x="8318" y="4835"/>
                  <a:pt x="8318" y="4835"/>
                  <a:pt x="8318" y="4766"/>
                </a:cubicBezTo>
                <a:cubicBezTo>
                  <a:pt x="8318" y="4697"/>
                  <a:pt x="8318" y="4628"/>
                  <a:pt x="8318" y="4628"/>
                </a:cubicBezTo>
                <a:cubicBezTo>
                  <a:pt x="8345" y="4680"/>
                  <a:pt x="8391" y="4703"/>
                  <a:pt x="8439" y="4703"/>
                </a:cubicBezTo>
                <a:cubicBezTo>
                  <a:pt x="8516" y="4703"/>
                  <a:pt x="8596" y="4644"/>
                  <a:pt x="8596" y="4558"/>
                </a:cubicBezTo>
                <a:cubicBezTo>
                  <a:pt x="8596" y="4073"/>
                  <a:pt x="8526" y="3588"/>
                  <a:pt x="8388" y="3172"/>
                </a:cubicBezTo>
                <a:lnTo>
                  <a:pt x="8388" y="2964"/>
                </a:lnTo>
                <a:cubicBezTo>
                  <a:pt x="8388" y="2964"/>
                  <a:pt x="8318" y="2895"/>
                  <a:pt x="8318" y="2895"/>
                </a:cubicBezTo>
                <a:cubicBezTo>
                  <a:pt x="8180" y="2617"/>
                  <a:pt x="8041" y="2340"/>
                  <a:pt x="7902" y="2132"/>
                </a:cubicBezTo>
                <a:cubicBezTo>
                  <a:pt x="7868" y="2063"/>
                  <a:pt x="7833" y="2028"/>
                  <a:pt x="7798" y="2028"/>
                </a:cubicBezTo>
                <a:cubicBezTo>
                  <a:pt x="7764" y="2028"/>
                  <a:pt x="7729" y="2063"/>
                  <a:pt x="7694" y="2132"/>
                </a:cubicBezTo>
                <a:cubicBezTo>
                  <a:pt x="7348" y="2548"/>
                  <a:pt x="7279" y="3102"/>
                  <a:pt x="7417" y="3588"/>
                </a:cubicBezTo>
                <a:cubicBezTo>
                  <a:pt x="7486" y="4073"/>
                  <a:pt x="7694" y="4558"/>
                  <a:pt x="7972" y="4974"/>
                </a:cubicBezTo>
                <a:cubicBezTo>
                  <a:pt x="8180" y="6083"/>
                  <a:pt x="8457" y="7192"/>
                  <a:pt x="8873" y="8301"/>
                </a:cubicBezTo>
                <a:cubicBezTo>
                  <a:pt x="8873" y="9688"/>
                  <a:pt x="9011" y="11005"/>
                  <a:pt x="9289" y="12391"/>
                </a:cubicBezTo>
                <a:cubicBezTo>
                  <a:pt x="8180" y="10173"/>
                  <a:pt x="7001" y="8093"/>
                  <a:pt x="5754" y="5945"/>
                </a:cubicBezTo>
                <a:lnTo>
                  <a:pt x="5754" y="5875"/>
                </a:lnTo>
                <a:cubicBezTo>
                  <a:pt x="5476" y="5182"/>
                  <a:pt x="5199" y="4420"/>
                  <a:pt x="5060" y="3726"/>
                </a:cubicBezTo>
                <a:cubicBezTo>
                  <a:pt x="4991" y="3310"/>
                  <a:pt x="4922" y="2825"/>
                  <a:pt x="4852" y="2409"/>
                </a:cubicBezTo>
                <a:lnTo>
                  <a:pt x="4852" y="2409"/>
                </a:lnTo>
                <a:cubicBezTo>
                  <a:pt x="4927" y="2521"/>
                  <a:pt x="5021" y="2592"/>
                  <a:pt x="5103" y="2592"/>
                </a:cubicBezTo>
                <a:cubicBezTo>
                  <a:pt x="5174" y="2592"/>
                  <a:pt x="5236" y="2538"/>
                  <a:pt x="5268" y="2409"/>
                </a:cubicBezTo>
                <a:cubicBezTo>
                  <a:pt x="5268" y="2409"/>
                  <a:pt x="5338" y="2409"/>
                  <a:pt x="5338" y="2340"/>
                </a:cubicBezTo>
                <a:cubicBezTo>
                  <a:pt x="5546" y="1508"/>
                  <a:pt x="5268" y="676"/>
                  <a:pt x="4714" y="52"/>
                </a:cubicBezTo>
                <a:cubicBezTo>
                  <a:pt x="4679" y="18"/>
                  <a:pt x="4627" y="0"/>
                  <a:pt x="4575" y="0"/>
                </a:cubicBezTo>
                <a:close/>
              </a:path>
            </a:pathLst>
          </a:custGeom>
          <a:solidFill>
            <a:srgbClr val="272727"/>
          </a:solidFill>
          <a:ln>
            <a:noFill/>
          </a:ln>
        </p:spPr>
        <p:txBody>
          <a:bodyPr spcFirstLastPara="1" wrap="square" lIns="121900" tIns="121900" rIns="121900" bIns="121900" anchor="ctr" anchorCtr="0">
            <a:noAutofit/>
          </a:bodyPr>
          <a:lstStyle/>
          <a:p>
            <a:endParaRPr sz="2400"/>
          </a:p>
        </p:txBody>
      </p:sp>
      <p:sp>
        <p:nvSpPr>
          <p:cNvPr id="4" name="TextBox 3">
            <a:extLst>
              <a:ext uri="{FF2B5EF4-FFF2-40B4-BE49-F238E27FC236}">
                <a16:creationId xmlns:a16="http://schemas.microsoft.com/office/drawing/2014/main" id="{3E760829-5096-609C-5ECB-2C63B648478E}"/>
              </a:ext>
            </a:extLst>
          </p:cNvPr>
          <p:cNvSpPr txBox="1"/>
          <p:nvPr/>
        </p:nvSpPr>
        <p:spPr>
          <a:xfrm>
            <a:off x="653965" y="375765"/>
            <a:ext cx="7906693" cy="666786"/>
          </a:xfrm>
          <a:prstGeom prst="rect">
            <a:avLst/>
          </a:prstGeom>
          <a:noFill/>
        </p:spPr>
        <p:txBody>
          <a:bodyPr wrap="square">
            <a:spAutoFit/>
          </a:bodyPr>
          <a:lstStyle/>
          <a:p>
            <a:r>
              <a:rPr lang="en-US" sz="3733" b="1" dirty="0">
                <a:solidFill>
                  <a:srgbClr val="0070C0"/>
                </a:solidFill>
                <a:latin typeface="Times New Roman" panose="02020603050405020304" pitchFamily="18" charset="0"/>
                <a:ea typeface="Times New Roman" panose="02020603050405020304" pitchFamily="18" charset="0"/>
              </a:rPr>
              <a:t>II. TÌM HIỂU CHI TIẾT VĂN BẢN</a:t>
            </a:r>
            <a:endParaRPr lang="en-US" sz="3733" dirty="0">
              <a:solidFill>
                <a:srgbClr val="0070C0"/>
              </a:solidFill>
            </a:endParaRPr>
          </a:p>
        </p:txBody>
      </p:sp>
    </p:spTree>
    <p:extLst>
      <p:ext uri="{BB962C8B-B14F-4D97-AF65-F5344CB8AC3E}">
        <p14:creationId xmlns:p14="http://schemas.microsoft.com/office/powerpoint/2010/main" val="9026104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3B79189-80DB-EA83-76F0-99FE253EC597}"/>
              </a:ext>
            </a:extLst>
          </p:cNvPr>
          <p:cNvSpPr txBox="1"/>
          <p:nvPr/>
        </p:nvSpPr>
        <p:spPr>
          <a:xfrm>
            <a:off x="661587" y="154284"/>
            <a:ext cx="8347295" cy="622799"/>
          </a:xfrm>
          <a:prstGeom prst="rect">
            <a:avLst/>
          </a:prstGeom>
          <a:noFill/>
        </p:spPr>
        <p:txBody>
          <a:bodyPr wrap="square">
            <a:spAutoFit/>
          </a:bodyPr>
          <a:lstStyle/>
          <a:p>
            <a:pPr algn="just">
              <a:lnSpc>
                <a:spcPct val="115000"/>
              </a:lnSpc>
              <a:spcAft>
                <a:spcPts val="1067"/>
              </a:spcAft>
            </a:pPr>
            <a:r>
              <a:rPr lang="en-US" sz="3200" b="1" dirty="0">
                <a:solidFill>
                  <a:srgbClr val="0070C0"/>
                </a:solidFill>
                <a:latin typeface="Times New Roman" panose="02020603050405020304" pitchFamily="18" charset="0"/>
                <a:ea typeface="Times New Roman" panose="02020603050405020304" pitchFamily="18" charset="0"/>
              </a:rPr>
              <a:t>1. Văn bản:  </a:t>
            </a:r>
            <a:r>
              <a:rPr lang="en-US" sz="3200" b="1" dirty="0" err="1">
                <a:solidFill>
                  <a:srgbClr val="0070C0"/>
                </a:solidFill>
                <a:latin typeface="Times New Roman" panose="02020603050405020304" pitchFamily="18" charset="0"/>
                <a:ea typeface="Times New Roman" panose="02020603050405020304" pitchFamily="18" charset="0"/>
              </a:rPr>
              <a:t>Lợn</a:t>
            </a:r>
            <a:r>
              <a:rPr lang="en-US" sz="3200" b="1" dirty="0">
                <a:solidFill>
                  <a:srgbClr val="0070C0"/>
                </a:solidFill>
                <a:latin typeface="Times New Roman" panose="02020603050405020304" pitchFamily="18" charset="0"/>
                <a:ea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rPr>
              <a:t>cưới</a:t>
            </a:r>
            <a:r>
              <a:rPr lang="en-US" sz="3200" b="1" dirty="0">
                <a:solidFill>
                  <a:srgbClr val="0070C0"/>
                </a:solidFill>
                <a:latin typeface="Times New Roman" panose="02020603050405020304" pitchFamily="18" charset="0"/>
                <a:ea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rPr>
              <a:t>áo</a:t>
            </a:r>
            <a:r>
              <a:rPr lang="en-US" sz="3200" b="1" dirty="0">
                <a:solidFill>
                  <a:srgbClr val="0070C0"/>
                </a:solidFill>
                <a:latin typeface="Times New Roman" panose="02020603050405020304" pitchFamily="18" charset="0"/>
                <a:ea typeface="Times New Roman" panose="02020603050405020304" pitchFamily="18" charset="0"/>
              </a:rPr>
              <a:t> </a:t>
            </a:r>
            <a:r>
              <a:rPr lang="en-US" sz="3200" b="1" dirty="0" err="1">
                <a:solidFill>
                  <a:srgbClr val="0070C0"/>
                </a:solidFill>
                <a:latin typeface="Times New Roman" panose="02020603050405020304" pitchFamily="18" charset="0"/>
                <a:ea typeface="Times New Roman" panose="02020603050405020304" pitchFamily="18" charset="0"/>
              </a:rPr>
              <a:t>mới</a:t>
            </a:r>
            <a:r>
              <a:rPr lang="en-US" sz="3200" b="1" dirty="0">
                <a:solidFill>
                  <a:srgbClr val="0070C0"/>
                </a:solidFill>
                <a:latin typeface="Times New Roman" panose="02020603050405020304" pitchFamily="18" charset="0"/>
                <a:ea typeface="Times New Roman" panose="02020603050405020304" pitchFamily="18" charset="0"/>
              </a:rPr>
              <a:t>.</a:t>
            </a:r>
            <a:endParaRPr lang="en-US" sz="3200" dirty="0">
              <a:solidFill>
                <a:srgbClr val="0070C0"/>
              </a:solidFill>
              <a:latin typeface="Calibri" panose="020F0502020204030204" pitchFamily="34" charset="0"/>
              <a:ea typeface="Calibri" panose="020F0502020204030204" pitchFamily="34" charset="0"/>
            </a:endParaRPr>
          </a:p>
        </p:txBody>
      </p:sp>
      <p:pic>
        <p:nvPicPr>
          <p:cNvPr id="1026" name="Picture 2" descr="Truyện cười dân gian Việt Nam kể gì về chú ỉn? - Báo Công an Nhân dân điện  tử">
            <a:extLst>
              <a:ext uri="{FF2B5EF4-FFF2-40B4-BE49-F238E27FC236}">
                <a16:creationId xmlns:a16="http://schemas.microsoft.com/office/drawing/2014/main" id="{16EAD46F-04A6-7FB6-D6A6-260353A41A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46775"/>
            <a:ext cx="12192000" cy="5795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3450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TotalTime>
  <Words>1571</Words>
  <Application>Microsoft Office PowerPoint</Application>
  <PresentationFormat>Widescreen</PresentationFormat>
  <Paragraphs>114</Paragraphs>
  <Slides>30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Calibri Light</vt:lpstr>
      <vt:lpstr>Merriweather Light</vt:lpstr>
      <vt:lpstr>Playfair Display</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PHT SỐ 2. </vt:lpstr>
      <vt:lpstr>PowerPoint Presentation</vt:lpstr>
      <vt:lpstr>PowerPoint Presentation</vt:lpstr>
      <vt:lpstr>PowerPoint Presentation</vt:lpstr>
      <vt:lpstr>PowerPoint Presentation</vt:lpstr>
      <vt:lpstr>PHT SỐ 3. </vt:lpstr>
      <vt:lpstr>PowerPoint Presentation</vt:lpstr>
      <vt:lpstr>PowerPoint Presentation</vt:lpstr>
      <vt:lpstr>PowerPoint Presentation</vt:lpstr>
      <vt:lpstr>PHT SỐ 4. </vt:lpstr>
      <vt:lpstr>PowerPoint Presentation</vt:lpstr>
      <vt:lpstr>PHT SỐ 5. </vt:lpstr>
      <vt:lpstr>PHT SỐ 6. </vt:lpstr>
      <vt:lpstr>PowerPoint Presentation</vt:lpstr>
      <vt:lpstr>PowerPoint Presentation</vt:lpstr>
      <vt:lpstr>PowerPoint Presentation</vt:lpstr>
      <vt:lpstr>PowerPoint Presentation</vt:lpstr>
      <vt:lpstr>PowerPoint Presentation</vt:lpstr>
      <vt:lpstr>PowerPoint Presentation</vt:lpstr>
      <vt:lpstr>LUYỆN TẬP, VẬN DỤNG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SƯD</dc:title>
  <dc:creator>Thao</dc:creator>
  <cp:lastModifiedBy>DELL</cp:lastModifiedBy>
  <cp:revision>31</cp:revision>
  <dcterms:created xsi:type="dcterms:W3CDTF">2023-07-02T02:34:15Z</dcterms:created>
  <dcterms:modified xsi:type="dcterms:W3CDTF">2023-12-10T14:50:29Z</dcterms:modified>
</cp:coreProperties>
</file>